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9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12" y="1414462"/>
            <a:ext cx="741997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14" y="715686"/>
            <a:ext cx="11605574" cy="54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59725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18</TotalTime>
  <Words>0</Words>
  <Application>Microsoft Office PowerPoint</Application>
  <PresentationFormat>מסך רחב</PresentationFormat>
  <Paragraphs>0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מצגות קמפוס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7</cp:revision>
  <dcterms:created xsi:type="dcterms:W3CDTF">2020-05-21T11:17:02Z</dcterms:created>
  <dcterms:modified xsi:type="dcterms:W3CDTF">2020-07-17T11:23:04Z</dcterms:modified>
</cp:coreProperties>
</file>