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96" r:id="rId5"/>
    <p:sldId id="29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8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תחבורה מסילתית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רכבות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רכבת חשמלית קלה בירושלים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23313" y="2011511"/>
            <a:ext cx="4885509" cy="4010465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קמה </a:t>
            </a:r>
            <a:r>
              <a:rPr lang="he-IL" sz="2400" dirty="0"/>
              <a:t>ומנוהלת ע"י חברה פרטית בשיטת זיכיון (הפרטה).</a:t>
            </a:r>
          </a:p>
          <a:p>
            <a:r>
              <a:rPr lang="he-IL" sz="2400" dirty="0" smtClean="0"/>
              <a:t>יתרון </a:t>
            </a:r>
            <a:r>
              <a:rPr lang="he-IL" sz="2400" dirty="0"/>
              <a:t>רכבת חשמלית: שקטה ולא מזהמת אוויר בעיר. </a:t>
            </a:r>
          </a:p>
          <a:p>
            <a:r>
              <a:rPr lang="he-IL" sz="2400" dirty="0" smtClean="0"/>
              <a:t>נגד </a:t>
            </a:r>
            <a:r>
              <a:rPr lang="he-IL" sz="2400" dirty="0"/>
              <a:t>הפרויקט:</a:t>
            </a:r>
          </a:p>
          <a:p>
            <a:r>
              <a:rPr lang="he-IL" sz="2400" dirty="0"/>
              <a:t>יקר. עדיף להשקיע כסף באוטובוסים שהם ניידים ( הם לא צמודים לפס רכבת)</a:t>
            </a:r>
          </a:p>
          <a:p>
            <a:r>
              <a:rPr lang="he-IL" sz="2400" dirty="0"/>
              <a:t>עיכוב בבנייה פגעו בעסקים ובתושבי האזור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7" y="2011511"/>
            <a:ext cx="5138491" cy="3329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77" y="5341482"/>
            <a:ext cx="54563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מאת </a:t>
            </a:r>
            <a:r>
              <a:rPr lang="en-US" sz="1200" dirty="0"/>
              <a:t>Claude villetaneuse - </a:t>
            </a:r>
            <a:r>
              <a:rPr lang="he-IL" sz="1200" dirty="0"/>
              <a:t>נוצר על ידי מעלה היצירה, </a:t>
            </a:r>
            <a:r>
              <a:rPr lang="en-US" sz="1200" dirty="0"/>
              <a:t>CC BY-SA 3.0, https://commons.wikimedia.org/w/index.php?curid=33057334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ויכוח על הפרטה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06015"/>
              </p:ext>
            </p:extLst>
          </p:nvPr>
        </p:nvGraphicFramePr>
        <p:xfrm>
          <a:off x="2062480" y="2268839"/>
          <a:ext cx="8128000" cy="1706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905342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3329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 smtClean="0"/>
                        <a:t>בעד</a:t>
                      </a:r>
                      <a:r>
                        <a:rPr lang="he-IL" sz="2800" baseline="0" dirty="0" smtClean="0"/>
                        <a:t> הפרטה 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 smtClean="0"/>
                        <a:t>נגד הפרטה בתחבורה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3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ההפרטה יוצרת </a:t>
                      </a:r>
                      <a:r>
                        <a:rPr lang="he-IL" dirty="0" smtClean="0"/>
                        <a:t>התייעלות</a:t>
                      </a:r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r>
                        <a:rPr lang="he-IL" dirty="0" smtClean="0"/>
                        <a:t>מקטינה </a:t>
                      </a:r>
                      <a:r>
                        <a:rPr lang="he-IL" dirty="0" smtClean="0"/>
                        <a:t>הוצאות לממשל  ונותנת הכנסה לממשל (כי היזם ישלם מס למדינה).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היזם</a:t>
                      </a:r>
                      <a:r>
                        <a:rPr lang="he-IL" baseline="0" dirty="0" smtClean="0"/>
                        <a:t> יעדיף לצמצם את השירות כדי להקטין </a:t>
                      </a:r>
                      <a:r>
                        <a:rPr lang="he-IL" baseline="0" dirty="0" smtClean="0"/>
                        <a:t>הוצאות</a:t>
                      </a:r>
                    </a:p>
                    <a:p>
                      <a:pPr algn="r" rtl="1"/>
                      <a:endParaRPr lang="he-IL" baseline="0" dirty="0" smtClean="0"/>
                    </a:p>
                    <a:p>
                      <a:pPr algn="r" rtl="1"/>
                      <a:r>
                        <a:rPr lang="he-IL" baseline="0" dirty="0" smtClean="0"/>
                        <a:t>הפרטה פוגעת בעניים ומרחיבה אי-שיוויון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רכבת קלה בגוש-דן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כיום בונים רכבת קלה בגוש-דן.  </a:t>
            </a:r>
          </a:p>
          <a:p>
            <a:r>
              <a:rPr lang="he-IL" dirty="0"/>
              <a:t>התוכנית היא שתהיה רכבת קלה שתחבר את כל המטרופולין של ת"א: ת"א, ר"ג, רחובות, נתניה, פ"ת וכו'</a:t>
            </a:r>
          </a:p>
          <a:p>
            <a:r>
              <a:rPr lang="he-IL" dirty="0" smtClean="0"/>
              <a:t>הבניה </a:t>
            </a:r>
            <a:r>
              <a:rPr lang="he-IL" dirty="0"/>
              <a:t>תמשך שנים ותעלה עשרות מיליארדי ש"ח.</a:t>
            </a:r>
          </a:p>
          <a:p>
            <a:r>
              <a:rPr lang="he-IL" dirty="0" smtClean="0"/>
              <a:t>רוב </a:t>
            </a:r>
            <a:r>
              <a:rPr lang="he-IL" dirty="0"/>
              <a:t>הרכבת תיסע על פני האדמה ובחלק קטן הרכבת תהפוך לרכבת תחתית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עדיף ? רכבת קלה או רכבת תחתית ?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047" y="2011363"/>
            <a:ext cx="887623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796834"/>
            <a:ext cx="10162903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סיכום:</a:t>
            </a:r>
            <a:endParaRPr lang="he-IL" sz="2000" dirty="0"/>
          </a:p>
          <a:p>
            <a:pPr algn="r"/>
            <a:r>
              <a:rPr lang="he-IL" sz="2000" dirty="0"/>
              <a:t>רכבת הן כלי שמאפשר להעביר כמות אדירה של נוסעים ומטענים במהירות, ללא פקקים, ללא תאונות דרכים תוך מינימום של זיהום</a:t>
            </a:r>
            <a:r>
              <a:rPr lang="he-IL" sz="2000" dirty="0" smtClean="0"/>
              <a:t>.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בישראל יש הרחבה של פסי הרכבת לפריפריה אבל יש אזורים שעדיין מנותקים כמו הנגב הדרומי ורוב הגליל. </a:t>
            </a:r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רכבת קלה בי-ם בשיטת הפרטה </a:t>
            </a:r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כעת בונים רכבת קלה </a:t>
            </a:r>
            <a:r>
              <a:rPr lang="he-IL" sz="2000" dirty="0" smtClean="0"/>
              <a:t>בגוש-דן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האם כדאי להשקיע ברכבת רגילה ("קלה" או "פרברים" או "חשמלית") או ברכבת תחתית שהיא יותר יקרה ולוקח יותר זמן לבנות אותה אבל היא יותר יעילה בשל היותה מתחת לאדמה </a:t>
            </a:r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רכבות ישראל לא נוסעות בשבת בגלל התנגדות המפלגות החרדיות</a:t>
            </a:r>
            <a:r>
              <a:rPr lang="he-IL" sz="2000" dirty="0" smtClean="0"/>
              <a:t>.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רכבות ישראל לא מחוברות לפסי הרכבת של המדינות השכנות שלנו</a:t>
            </a:r>
          </a:p>
        </p:txBody>
      </p:sp>
    </p:spTree>
    <p:extLst>
      <p:ext uri="{BB962C8B-B14F-4D97-AF65-F5344CB8AC3E}">
        <p14:creationId xmlns:p14="http://schemas.microsoft.com/office/powerpoint/2010/main" val="403502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5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687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יתרונות</a:t>
            </a:r>
            <a:r>
              <a:rPr lang="he-IL" dirty="0"/>
              <a:t> </a:t>
            </a:r>
            <a:r>
              <a:rPr lang="he-IL" dirty="0" smtClean="0"/>
              <a:t>עמוד 7 </a:t>
            </a:r>
            <a:endParaRPr lang="he-IL" dirty="0"/>
          </a:p>
          <a:p>
            <a:r>
              <a:rPr lang="he-IL" sz="2800" dirty="0"/>
              <a:t>חסרונות</a:t>
            </a:r>
            <a:r>
              <a:rPr lang="he-IL" dirty="0"/>
              <a:t> עמוד </a:t>
            </a:r>
          </a:p>
          <a:p>
            <a:r>
              <a:rPr lang="he-IL" sz="2800" dirty="0"/>
              <a:t>רכבת חשמלית קלה בירושלים </a:t>
            </a:r>
            <a:r>
              <a:rPr lang="he-IL" dirty="0"/>
              <a:t>עמוד </a:t>
            </a:r>
          </a:p>
          <a:p>
            <a:r>
              <a:rPr lang="he-IL" sz="2800" dirty="0"/>
              <a:t>בונים רכבת פרברים בגוש-דן </a:t>
            </a:r>
            <a:r>
              <a:rPr lang="he-IL" dirty="0"/>
              <a:t>עמוד</a:t>
            </a:r>
          </a:p>
          <a:p>
            <a:r>
              <a:rPr lang="he-IL" sz="2800" dirty="0"/>
              <a:t>האם עדיף רכבת קלה או רכבת תחתית </a:t>
            </a:r>
            <a:r>
              <a:rPr lang="he-IL" dirty="0"/>
              <a:t>עמוד</a:t>
            </a:r>
          </a:p>
          <a:p>
            <a:r>
              <a:rPr lang="he-IL" sz="2800" dirty="0"/>
              <a:t> סיכום </a:t>
            </a:r>
            <a:r>
              <a:rPr lang="he-IL" dirty="0"/>
              <a:t>עמוד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354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38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319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325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43" y="557422"/>
            <a:ext cx="6791325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9863" y="2451067"/>
            <a:ext cx="27170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/>
              <a:t>רכבת שנוסעת במקביל לכביש איילון הפקוק בת"א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27615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56" y="155581"/>
            <a:ext cx="6778096" cy="59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50" y="1088445"/>
            <a:ext cx="6904932" cy="4537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0412" y="1959429"/>
            <a:ext cx="29130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יש רכבות שנוסעת במנהרה שנחפרה מתחת לים כמו מבריטניה לצרפת או מדרום-קוריאה ליפן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305" y="3357208"/>
            <a:ext cx="2462124" cy="20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9268" y="821367"/>
            <a:ext cx="10058400" cy="1450757"/>
          </a:xfrm>
        </p:spPr>
        <p:txBody>
          <a:bodyPr/>
          <a:lstStyle/>
          <a:p>
            <a:r>
              <a:rPr lang="he-IL" dirty="0"/>
              <a:t>רכבת שנוסעת במנהרה מתחת להרי האלפים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901" y="2011363"/>
            <a:ext cx="5818524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יתרונות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רכבת – לנוסעים ומטענים</a:t>
            </a:r>
          </a:p>
          <a:p>
            <a:r>
              <a:rPr lang="he-IL" b="1" dirty="0" smtClean="0"/>
              <a:t>לא מרעישה</a:t>
            </a:r>
            <a:endParaRPr lang="he-IL" dirty="0"/>
          </a:p>
          <a:p>
            <a:r>
              <a:rPr lang="he-IL" b="1" dirty="0"/>
              <a:t>לא מזהמת </a:t>
            </a:r>
            <a:r>
              <a:rPr lang="he-IL" dirty="0"/>
              <a:t>(יחסית למכוניות) כי יש לה קיבולת נוסעים גבוהה</a:t>
            </a:r>
          </a:p>
          <a:p>
            <a:r>
              <a:rPr lang="he-IL" b="1" dirty="0"/>
              <a:t>אין פקקים </a:t>
            </a:r>
            <a:r>
              <a:rPr lang="he-IL" dirty="0"/>
              <a:t>וכמעט </a:t>
            </a:r>
            <a:r>
              <a:rPr lang="he-IL" b="1" dirty="0"/>
              <a:t>אין תאונות</a:t>
            </a:r>
          </a:p>
          <a:p>
            <a:r>
              <a:rPr lang="he-IL" dirty="0"/>
              <a:t>כביש הוא הבעיה. הרכבת היא הפתרון.                            </a:t>
            </a:r>
            <a:r>
              <a:rPr lang="he-IL" dirty="0" smtClean="0"/>
              <a:t>                                                          בתנאי </a:t>
            </a:r>
            <a:r>
              <a:rPr lang="he-IL" dirty="0"/>
              <a:t>שהרכבת תיסע בשבת ו-24 שעות ביממה ושתסובסד ע"י הממשלה ושתגיע כמעט לכל מקום ותיסע בתדירות גבוהה </a:t>
            </a:r>
          </a:p>
          <a:p>
            <a:r>
              <a:rPr lang="he-IL" dirty="0"/>
              <a:t>רכבת יכולה להיות כלי שמעודד פיזור אוכלוסייה מהמרכז לפריפריה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חסרונות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13846" y="2011512"/>
            <a:ext cx="7941833" cy="3542123"/>
          </a:xfrm>
        </p:spPr>
        <p:txBody>
          <a:bodyPr>
            <a:normAutofit/>
          </a:bodyPr>
          <a:lstStyle/>
          <a:p>
            <a:r>
              <a:rPr lang="he-IL" sz="2400" dirty="0"/>
              <a:t>חסרונות רכבת</a:t>
            </a:r>
          </a:p>
          <a:p>
            <a:r>
              <a:rPr lang="he-IL" sz="2400" dirty="0"/>
              <a:t> יקר להניח מסילות</a:t>
            </a:r>
          </a:p>
          <a:p>
            <a:r>
              <a:rPr lang="he-IL" sz="2400" dirty="0"/>
              <a:t> קשה לרכבת לעלות בהר. </a:t>
            </a:r>
            <a:r>
              <a:rPr lang="he-IL" sz="2400" dirty="0" smtClean="0"/>
              <a:t>לכן </a:t>
            </a:r>
            <a:r>
              <a:rPr lang="he-IL" sz="2400" dirty="0"/>
              <a:t>עדיף לסלול פסי רכבת במישור.                            למשל, בישראל כל הרכבות במישור למעט רכבת לכרמיאל ולירושלים.                                                                                                אפשר לבנות מנהרות בהר אך זה יקר</a:t>
            </a:r>
          </a:p>
          <a:p>
            <a:r>
              <a:rPr lang="he-IL" sz="2400" dirty="0"/>
              <a:t> דרושה תחבורה משלימה </a:t>
            </a:r>
          </a:p>
          <a:p>
            <a:r>
              <a:rPr lang="he-IL" sz="2400" dirty="0"/>
              <a:t> בישראל: הרכבת לא פועלת בשבת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16" y="1050481"/>
            <a:ext cx="2276475" cy="503683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93" y="4061838"/>
            <a:ext cx="2952292" cy="20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34430"/>
            <a:ext cx="11913326" cy="1450757"/>
          </a:xfrm>
        </p:spPr>
        <p:txBody>
          <a:bodyPr>
            <a:normAutofit/>
          </a:bodyPr>
          <a:lstStyle/>
          <a:p>
            <a:r>
              <a:rPr lang="he-IL" dirty="0"/>
              <a:t>כיצד ניתן להסביר את תפרוסת הרכבות שבאוסטרליה ?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519" y="2011363"/>
            <a:ext cx="532328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28</TotalTime>
  <Words>446</Words>
  <Application>Microsoft Office PowerPoint</Application>
  <PresentationFormat>מסך רחב</PresentationFormat>
  <Paragraphs>62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מצגות קמפוס</vt:lpstr>
      <vt:lpstr>תחבורה מסילתית</vt:lpstr>
      <vt:lpstr>תוכן עניינים</vt:lpstr>
      <vt:lpstr>מצגת של PowerPoint‏</vt:lpstr>
      <vt:lpstr>מצגת של PowerPoint‏</vt:lpstr>
      <vt:lpstr>מצגת של PowerPoint‏</vt:lpstr>
      <vt:lpstr>רכבת שנוסעת במנהרה מתחת להרי האלפים </vt:lpstr>
      <vt:lpstr>יתרונות</vt:lpstr>
      <vt:lpstr>חסרונות</vt:lpstr>
      <vt:lpstr>כיצד ניתן להסביר את תפרוסת הרכבות שבאוסטרליה ? </vt:lpstr>
      <vt:lpstr>רכבת חשמלית קלה בירושלים</vt:lpstr>
      <vt:lpstr>ויכוח על הפרטה</vt:lpstr>
      <vt:lpstr>בניית רכבת קלה בגוש-דן</vt:lpstr>
      <vt:lpstr>מה עדיף ? רכבת קלה או רכבת תחתית 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8</cp:revision>
  <dcterms:created xsi:type="dcterms:W3CDTF">2020-05-21T11:17:02Z</dcterms:created>
  <dcterms:modified xsi:type="dcterms:W3CDTF">2020-07-16T22:48:22Z</dcterms:modified>
</cp:coreProperties>
</file>