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7" r:id="rId3"/>
    <p:sldId id="269" r:id="rId4"/>
    <p:sldId id="268" r:id="rId5"/>
    <p:sldId id="265" r:id="rId6"/>
    <p:sldId id="26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816D-E382-4F66-AA0B-8E19F9BE547B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D296F-92F5-42AB-A1ED-C1ADC25BD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816D-E382-4F66-AA0B-8E19F9BE547B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D296F-92F5-42AB-A1ED-C1ADC25BD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816D-E382-4F66-AA0B-8E19F9BE547B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D296F-92F5-42AB-A1ED-C1ADC25BD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816D-E382-4F66-AA0B-8E19F9BE547B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D296F-92F5-42AB-A1ED-C1ADC25BD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816D-E382-4F66-AA0B-8E19F9BE547B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D296F-92F5-42AB-A1ED-C1ADC25BD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816D-E382-4F66-AA0B-8E19F9BE547B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D296F-92F5-42AB-A1ED-C1ADC25BD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816D-E382-4F66-AA0B-8E19F9BE547B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D296F-92F5-42AB-A1ED-C1ADC25BD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816D-E382-4F66-AA0B-8E19F9BE547B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D296F-92F5-42AB-A1ED-C1ADC25BD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816D-E382-4F66-AA0B-8E19F9BE547B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D296F-92F5-42AB-A1ED-C1ADC25BD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816D-E382-4F66-AA0B-8E19F9BE547B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D296F-92F5-42AB-A1ED-C1ADC25BD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816D-E382-4F66-AA0B-8E19F9BE547B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D296F-92F5-42AB-A1ED-C1ADC25BD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4816D-E382-4F66-AA0B-8E19F9BE547B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D296F-92F5-42AB-A1ED-C1ADC25BD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ysicsclassroom.com/mmedia/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3000" y="1752600"/>
            <a:ext cx="729398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הדמיות </a:t>
            </a:r>
            <a:r>
              <a:rPr lang="he-IL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באלקטרוסטטיקה</a:t>
            </a:r>
            <a:endParaRPr lang="he-IL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he-IL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מאתר 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Rectangle 3">
            <a:hlinkClick r:id="rId2"/>
          </p:cNvPr>
          <p:cNvSpPr/>
          <p:nvPr/>
        </p:nvSpPr>
        <p:spPr>
          <a:xfrm>
            <a:off x="1524000" y="4038600"/>
            <a:ext cx="5867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hlinkClick r:id="rId2"/>
              </a:rPr>
              <a:t>http://www.physicsclassroom.com/mmedia/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physicsclassroom.com/mmedia/estatics/esn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533400"/>
            <a:ext cx="4572000" cy="59441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physicsclassroom.com/mmedia/estatics/gep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36748"/>
            <a:ext cx="4419600" cy="59904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www.physicsclassroom.com/mmedia/estatics/gen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685800"/>
            <a:ext cx="4191000" cy="56805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physicsclassroom.com/Class/estatics/u8l2a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819400"/>
            <a:ext cx="6362237" cy="25146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990600" y="609600"/>
            <a:ext cx="6705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e-IL" sz="5400" b="1" dirty="0">
                <a:ln w="31550" cmpd="sng">
                  <a:gradFill>
                    <a:gsLst>
                      <a:gs pos="70000">
                        <a:srgbClr val="F79646">
                          <a:shade val="50000"/>
                          <a:satMod val="190000"/>
                        </a:srgbClr>
                      </a:gs>
                      <a:gs pos="0">
                        <a:srgbClr val="F79646">
                          <a:tint val="77000"/>
                          <a:satMod val="18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79646">
                    <a:tint val="15000"/>
                    <a:satMod val="200000"/>
                  </a:srgb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טעינה  באמצעות חיכוך</a:t>
            </a:r>
            <a:endParaRPr lang="en-US" sz="5400" b="1" dirty="0">
              <a:ln w="31550" cmpd="sng">
                <a:gradFill>
                  <a:gsLst>
                    <a:gs pos="70000">
                      <a:srgbClr val="F79646">
                        <a:shade val="50000"/>
                        <a:satMod val="190000"/>
                      </a:srgbClr>
                    </a:gs>
                    <a:gs pos="0">
                      <a:srgbClr val="F79646">
                        <a:tint val="77000"/>
                        <a:satMod val="180000"/>
                      </a:srgbClr>
                    </a:gs>
                  </a:gsLst>
                  <a:lin ang="5400000"/>
                </a:gradFill>
                <a:prstDash val="solid"/>
              </a:ln>
              <a:solidFill>
                <a:srgbClr val="F79646">
                  <a:tint val="15000"/>
                  <a:satMod val="200000"/>
                </a:srgb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609600"/>
            <a:ext cx="565285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טעינת גוף מוליך </a:t>
            </a:r>
          </a:p>
          <a:p>
            <a:pPr algn="ctr"/>
            <a:r>
              <a:rPr lang="he-IL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במגע עם גוף טעון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4" name="Picture 2" descr="http://www.physicsclassroom.com/Class/estatics/u8l2c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590799"/>
            <a:ext cx="7010400" cy="33484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http://www.physicsclassroom.com/Class/estatics/u8l2c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828800"/>
            <a:ext cx="6705600" cy="36622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hysicsclassroom.com/class/estatics/u8l4a2ani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457200"/>
            <a:ext cx="4800600" cy="588264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524000" y="381000"/>
            <a:ext cx="51816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6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אלקטרוסקופ</a:t>
            </a:r>
            <a:r>
              <a:rPr lang="he-IL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מאפשר</a:t>
            </a:r>
          </a:p>
          <a:p>
            <a:pPr algn="ctr"/>
            <a:r>
              <a:rPr lang="he-IL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לגלות האם גוף טעון</a:t>
            </a:r>
            <a:endParaRPr lang="en-US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1981200"/>
            <a:ext cx="656301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טעינה באמצעות </a:t>
            </a:r>
          </a:p>
          <a:p>
            <a:pPr algn="ctr"/>
            <a:r>
              <a:rPr lang="he-IL" sz="5400" b="1" cap="none" spc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השראה </a:t>
            </a:r>
            <a:r>
              <a:rPr lang="he-IL" sz="5400" b="1" cap="none" spc="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אלקטרוסטטית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physicsclassroom.com/mmedia/estatics/isop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533400"/>
            <a:ext cx="5486400" cy="56144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physicsclassroom.com/mmedia/estatics/itsn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685800"/>
            <a:ext cx="5267322" cy="5267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physicsclassroom.com/mmedia/estatics/epn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990600"/>
            <a:ext cx="5228149" cy="48625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34</Words>
  <Application>Microsoft Office PowerPoint</Application>
  <PresentationFormat>‫הצגה על המסך (4:3)</PresentationFormat>
  <Paragraphs>10</Paragraphs>
  <Slides>12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Admin's dear wife</dc:creator>
  <cp:lastModifiedBy>Liat</cp:lastModifiedBy>
  <cp:revision>20</cp:revision>
  <dcterms:created xsi:type="dcterms:W3CDTF">2012-01-22T22:07:12Z</dcterms:created>
  <dcterms:modified xsi:type="dcterms:W3CDTF">2023-02-21T11:53:21Z</dcterms:modified>
</cp:coreProperties>
</file>