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8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92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093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כותרת, תוכן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2F5C8-5C72-4FD8-9B79-48DBAED29E03}" type="slidenum">
              <a:rPr lang="he-IL" altLang="he-IL"/>
              <a:pPr/>
              <a:t>‹#›</a:t>
            </a:fld>
            <a:endParaRPr lang="en-US" altLang="he-IL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047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4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103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914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66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550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BF0E48-FCD6-4334-A591-64432C990A5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C246E3-9097-43CA-AF58-24F248870E89}" type="slidenum">
              <a:rPr lang="he-IL" smtClean="0">
                <a:solidFill>
                  <a:srgbClr val="637052"/>
                </a:solidFill>
              </a:rPr>
              <a:pPr/>
              <a:t>‹#›</a:t>
            </a:fld>
            <a:endParaRPr lang="he-IL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4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670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BF0E48-FCD6-4334-A591-64432C990A5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1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אירופה הנוצרית - גורמים לחיזוק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4657" y="128336"/>
            <a:ext cx="11317573" cy="6240379"/>
          </a:xfrm>
        </p:spPr>
      </p:pic>
    </p:spTree>
    <p:extLst>
      <p:ext uri="{BB962C8B-B14F-4D97-AF65-F5344CB8AC3E}">
        <p14:creationId xmlns:p14="http://schemas.microsoft.com/office/powerpoint/2010/main" val="9852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מבט לאחור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מבט לאחור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אלי לוי</dc:creator>
  <cp:lastModifiedBy>אלי לוי</cp:lastModifiedBy>
  <cp:revision>1</cp:revision>
  <dcterms:created xsi:type="dcterms:W3CDTF">2018-01-03T18:09:23Z</dcterms:created>
  <dcterms:modified xsi:type="dcterms:W3CDTF">2018-01-03T18:09:51Z</dcterms:modified>
</cp:coreProperties>
</file>