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  <p:sldId id="269" r:id="rId4"/>
    <p:sldId id="268" r:id="rId5"/>
    <p:sldId id="265" r:id="rId6"/>
    <p:sldId id="26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816D-E382-4F66-AA0B-8E19F9BE547B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D296F-92F5-42AB-A1ED-C1ADC25BD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ysicsclassroom.com/mmedia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1752600"/>
            <a:ext cx="72939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הדמיות </a:t>
            </a:r>
            <a:r>
              <a:rPr lang="he-IL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באלקטרוסטטיקה</a:t>
            </a:r>
            <a:endParaRPr lang="he-IL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he-IL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מאתר 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1524000" y="40386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http://www.physicsclassroom.com/mmedia/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physicsclassroom.com/mmedia/estatics/es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533400"/>
            <a:ext cx="4572000" cy="5944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physicsclassroom.com/mmedia/estatics/gep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36748"/>
            <a:ext cx="4419600" cy="5990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physicsclassroom.com/mmedia/estatics/ge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685800"/>
            <a:ext cx="4191000" cy="5680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physicsclassroom.com/Class/estatics/u8l2a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819400"/>
            <a:ext cx="6362237" cy="2514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90600" y="60960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e-IL" sz="540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טעינה  באמצעות חיכוך</a:t>
            </a:r>
            <a:endParaRPr lang="en-US" sz="5400" b="1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79646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09600"/>
            <a:ext cx="565285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טעינת גוף מוליך </a:t>
            </a:r>
          </a:p>
          <a:p>
            <a:pPr algn="ctr"/>
            <a:r>
              <a:rPr lang="he-IL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במגע עם גוף טעון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2" descr="http://www.physicsclassroom.com/Class/estatics/u8l2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90799"/>
            <a:ext cx="7010400" cy="3348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www.physicsclassroom.com/Class/estatics/u8l2c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6705600" cy="3662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hysicsclassroom.com/class/estatics/u8l4a2ani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457200"/>
            <a:ext cx="4800600" cy="588264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24000" y="381000"/>
            <a:ext cx="5181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אלקטרוסקופ</a:t>
            </a:r>
            <a:r>
              <a:rPr lang="he-IL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מאפשר</a:t>
            </a:r>
          </a:p>
          <a:p>
            <a:pPr algn="ctr"/>
            <a:r>
              <a:rPr lang="he-IL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לגלות האם גוף טעון</a:t>
            </a:r>
            <a:endParaRPr lang="en-U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981200"/>
            <a:ext cx="65630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טעינה באמצעות </a:t>
            </a:r>
          </a:p>
          <a:p>
            <a:pPr algn="ctr"/>
            <a:r>
              <a:rPr lang="he-IL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השראה </a:t>
            </a:r>
            <a:r>
              <a:rPr lang="he-IL" sz="5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אלקטרוסטטית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hysicsclassroom.com/mmedia/estatics/isop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33400"/>
            <a:ext cx="5486400" cy="56144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physicsclassroom.com/mmedia/estatics/its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85800"/>
            <a:ext cx="5267322" cy="5267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physicsclassroom.com/mmedia/estatics/ep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990600"/>
            <a:ext cx="5228149" cy="4862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34</Words>
  <Application>Microsoft Office PowerPoint</Application>
  <PresentationFormat>‫הצגה על המסך (4:3)</PresentationFormat>
  <Paragraphs>10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Admin's dear wife</dc:creator>
  <cp:lastModifiedBy>Liat</cp:lastModifiedBy>
  <cp:revision>20</cp:revision>
  <dcterms:created xsi:type="dcterms:W3CDTF">2012-01-22T22:07:12Z</dcterms:created>
  <dcterms:modified xsi:type="dcterms:W3CDTF">2023-02-21T11:53:21Z</dcterms:modified>
</cp:coreProperties>
</file>