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D5E377-4BD6-4D6A-AB80-6D5EBF447A9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CBD81860-07B9-48D1-8AF7-DE8E025A6ECC}">
      <dgm:prSet phldrT="[טקסט]" custT="1"/>
      <dgm:spPr/>
      <dgm:t>
        <a:bodyPr/>
        <a:lstStyle/>
        <a:p>
          <a:pPr rtl="1"/>
          <a:r>
            <a:rPr 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הגורמים שהביאו לצמיחתן של ערים חדשות וקיימות באירופה נוצרית במאות 11-14</a:t>
          </a:r>
        </a:p>
      </dgm:t>
    </dgm:pt>
    <dgm:pt modelId="{4E3EBBA1-447E-4D8B-A17D-C7014FAD1957}" type="parTrans" cxnId="{C65ADBCC-3DE1-45E1-80FA-C62994F9FFA5}">
      <dgm:prSet/>
      <dgm:spPr/>
      <dgm:t>
        <a:bodyPr/>
        <a:lstStyle/>
        <a:p>
          <a:pPr rtl="1"/>
          <a:endParaRPr lang="he-IL"/>
        </a:p>
      </dgm:t>
    </dgm:pt>
    <dgm:pt modelId="{D11B3122-809C-4BA9-803A-7DECAB156E82}" type="sibTrans" cxnId="{C65ADBCC-3DE1-45E1-80FA-C62994F9FFA5}">
      <dgm:prSet/>
      <dgm:spPr/>
      <dgm:t>
        <a:bodyPr/>
        <a:lstStyle/>
        <a:p>
          <a:pPr rtl="1"/>
          <a:endParaRPr lang="he-IL"/>
        </a:p>
      </dgm:t>
    </dgm:pt>
    <dgm:pt modelId="{B3FAA7F7-B36E-424F-A63D-868B0AC751A8}">
      <dgm:prSet custT="1"/>
      <dgm:spPr/>
      <dgm:t>
        <a:bodyPr/>
        <a:lstStyle/>
        <a:p>
          <a:pPr rtl="1"/>
          <a:r>
            <a:rPr 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מהפכה מסחרית</a:t>
          </a:r>
        </a:p>
      </dgm:t>
    </dgm:pt>
    <dgm:pt modelId="{FA7A2498-2E5D-4D26-A4F8-67E93B95F330}" type="parTrans" cxnId="{8EF722AD-C2FE-4D62-A6DF-CA9450744241}">
      <dgm:prSet/>
      <dgm:spPr/>
      <dgm:t>
        <a:bodyPr/>
        <a:lstStyle/>
        <a:p>
          <a:pPr rtl="1"/>
          <a:endParaRPr lang="he-IL"/>
        </a:p>
      </dgm:t>
    </dgm:pt>
    <dgm:pt modelId="{5C34448F-DA05-4C12-8BBE-F9343B28249F}" type="sibTrans" cxnId="{8EF722AD-C2FE-4D62-A6DF-CA9450744241}">
      <dgm:prSet/>
      <dgm:spPr/>
      <dgm:t>
        <a:bodyPr/>
        <a:lstStyle/>
        <a:p>
          <a:pPr rtl="1"/>
          <a:endParaRPr lang="he-IL"/>
        </a:p>
      </dgm:t>
    </dgm:pt>
    <dgm:pt modelId="{CFD8E552-562C-44BD-8E45-44F751A2614F}">
      <dgm:prSet custT="1"/>
      <dgm:spPr/>
      <dgm:t>
        <a:bodyPr/>
        <a:lstStyle/>
        <a:p>
          <a:pPr rtl="1"/>
          <a:r>
            <a:rPr lang="he-IL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מהפכה חקלאית</a:t>
          </a:r>
          <a:endParaRPr lang="he-IL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E06BD7-A8A9-462C-A683-122523859909}" type="parTrans" cxnId="{948B3737-D2F5-4429-9208-5A4D444AE326}">
      <dgm:prSet/>
      <dgm:spPr/>
      <dgm:t>
        <a:bodyPr/>
        <a:lstStyle/>
        <a:p>
          <a:pPr rtl="1"/>
          <a:endParaRPr lang="he-IL"/>
        </a:p>
      </dgm:t>
    </dgm:pt>
    <dgm:pt modelId="{9963FAA2-F8FD-4784-A325-C51529DEF476}" type="sibTrans" cxnId="{948B3737-D2F5-4429-9208-5A4D444AE326}">
      <dgm:prSet/>
      <dgm:spPr/>
      <dgm:t>
        <a:bodyPr/>
        <a:lstStyle/>
        <a:p>
          <a:pPr rtl="1"/>
          <a:endParaRPr lang="he-IL"/>
        </a:p>
      </dgm:t>
    </dgm:pt>
    <dgm:pt modelId="{2635EB29-05B8-4B01-A56E-041AFFF47E81}">
      <dgm:prSet custT="1"/>
      <dgm:spPr/>
      <dgm:t>
        <a:bodyPr/>
        <a:lstStyle/>
        <a:p>
          <a:pPr rtl="1"/>
          <a:r>
            <a:rPr lang="he-IL" sz="1600" dirty="0"/>
            <a:t>אמצעי עבוד חדשים: מחרשה גדולה, שימוש בסוסים, טחנת </a:t>
          </a:r>
          <a:r>
            <a:rPr lang="he-IL" sz="1600" dirty="0" err="1"/>
            <a:t>כח</a:t>
          </a:r>
          <a:r>
            <a:rPr lang="he-IL" sz="1600" dirty="0"/>
            <a:t> </a:t>
          </a:r>
          <a:r>
            <a:rPr lang="he-IL" sz="1600" dirty="0" err="1"/>
            <a:t>מים,שוורים</a:t>
          </a:r>
          <a:endParaRPr lang="he-IL" sz="1600" dirty="0"/>
        </a:p>
      </dgm:t>
    </dgm:pt>
    <dgm:pt modelId="{E80B6654-2177-4EE5-84B5-4B542C424562}" type="parTrans" cxnId="{1C950579-6CD2-40E2-9F97-B3E248DBC016}">
      <dgm:prSet/>
      <dgm:spPr/>
      <dgm:t>
        <a:bodyPr/>
        <a:lstStyle/>
        <a:p>
          <a:pPr rtl="1"/>
          <a:endParaRPr lang="he-IL"/>
        </a:p>
      </dgm:t>
    </dgm:pt>
    <dgm:pt modelId="{E5B8A51A-5A34-4E41-B123-F04D9A04E8A8}" type="sibTrans" cxnId="{1C950579-6CD2-40E2-9F97-B3E248DBC016}">
      <dgm:prSet/>
      <dgm:spPr/>
      <dgm:t>
        <a:bodyPr/>
        <a:lstStyle/>
        <a:p>
          <a:pPr rtl="1"/>
          <a:endParaRPr lang="he-IL"/>
        </a:p>
      </dgm:t>
    </dgm:pt>
    <dgm:pt modelId="{146E4B23-1910-4708-9D6E-6AF8F4EAE8A2}">
      <dgm:prSet custT="1"/>
      <dgm:spPr/>
      <dgm:t>
        <a:bodyPr/>
        <a:lstStyle/>
        <a:p>
          <a:pPr rtl="1"/>
          <a:r>
            <a:rPr lang="he-IL" sz="1600" dirty="0"/>
            <a:t>שיטות עיבוד חדשות, מעבר לתלת שנית </a:t>
          </a:r>
        </a:p>
      </dgm:t>
    </dgm:pt>
    <dgm:pt modelId="{42F93D24-111F-49FB-A01C-C4AB3E303756}" type="parTrans" cxnId="{A4DF47DE-BB85-4652-9C53-DAB207939DF3}">
      <dgm:prSet/>
      <dgm:spPr/>
      <dgm:t>
        <a:bodyPr/>
        <a:lstStyle/>
        <a:p>
          <a:pPr rtl="1"/>
          <a:endParaRPr lang="he-IL"/>
        </a:p>
      </dgm:t>
    </dgm:pt>
    <dgm:pt modelId="{CD1265C5-887A-4187-BE58-5AFC227EFE7B}" type="sibTrans" cxnId="{A4DF47DE-BB85-4652-9C53-DAB207939DF3}">
      <dgm:prSet/>
      <dgm:spPr/>
      <dgm:t>
        <a:bodyPr/>
        <a:lstStyle/>
        <a:p>
          <a:pPr rtl="1"/>
          <a:endParaRPr lang="he-IL"/>
        </a:p>
      </dgm:t>
    </dgm:pt>
    <dgm:pt modelId="{44257E66-9EFF-4331-B4EF-D439B2946A5C}">
      <dgm:prSet custT="1"/>
      <dgm:spPr/>
      <dgm:t>
        <a:bodyPr/>
        <a:lstStyle/>
        <a:p>
          <a:pPr rtl="1"/>
          <a:r>
            <a:rPr lang="he-IL" sz="1600" dirty="0"/>
            <a:t>שימוש בחומרים חדשים כגון: ברזל במקום עץ</a:t>
          </a:r>
        </a:p>
      </dgm:t>
    </dgm:pt>
    <dgm:pt modelId="{894A23FE-6CA7-4E4E-A9AE-7B559A0F4D6D}" type="parTrans" cxnId="{271CBAD2-3EE1-4E3F-B39C-099569343526}">
      <dgm:prSet/>
      <dgm:spPr/>
      <dgm:t>
        <a:bodyPr/>
        <a:lstStyle/>
        <a:p>
          <a:pPr rtl="1"/>
          <a:endParaRPr lang="he-IL"/>
        </a:p>
      </dgm:t>
    </dgm:pt>
    <dgm:pt modelId="{2C8B13F2-B89E-48ED-A800-062952BAA27C}" type="sibTrans" cxnId="{271CBAD2-3EE1-4E3F-B39C-099569343526}">
      <dgm:prSet/>
      <dgm:spPr/>
      <dgm:t>
        <a:bodyPr/>
        <a:lstStyle/>
        <a:p>
          <a:pPr rtl="1"/>
          <a:endParaRPr lang="he-IL"/>
        </a:p>
      </dgm:t>
    </dgm:pt>
    <dgm:pt modelId="{A4F95046-0301-4E97-A537-F791001D1DED}">
      <dgm:prSet custT="1"/>
      <dgm:spPr/>
      <dgm:t>
        <a:bodyPr/>
        <a:lstStyle/>
        <a:p>
          <a:pPr rtl="1"/>
          <a:r>
            <a:rPr lang="he-IL" sz="1600" dirty="0"/>
            <a:t>צמיחת ירידים</a:t>
          </a:r>
        </a:p>
      </dgm:t>
    </dgm:pt>
    <dgm:pt modelId="{367DB759-5E04-4FF4-A4D7-9621EBFEB9E8}" type="parTrans" cxnId="{265D0CE8-8D7A-494C-99FA-FA1E8AAF16BC}">
      <dgm:prSet/>
      <dgm:spPr/>
      <dgm:t>
        <a:bodyPr/>
        <a:lstStyle/>
        <a:p>
          <a:pPr rtl="1"/>
          <a:endParaRPr lang="he-IL"/>
        </a:p>
      </dgm:t>
    </dgm:pt>
    <dgm:pt modelId="{9D07F8D7-2AFC-4686-AC07-62DECBEECE0B}" type="sibTrans" cxnId="{265D0CE8-8D7A-494C-99FA-FA1E8AAF16BC}">
      <dgm:prSet/>
      <dgm:spPr/>
      <dgm:t>
        <a:bodyPr/>
        <a:lstStyle/>
        <a:p>
          <a:pPr rtl="1"/>
          <a:endParaRPr lang="he-IL"/>
        </a:p>
      </dgm:t>
    </dgm:pt>
    <dgm:pt modelId="{87EF3A1C-C69E-4528-B739-89745C76071C}">
      <dgm:prSet custT="1"/>
      <dgm:spPr/>
      <dgm:t>
        <a:bodyPr/>
        <a:lstStyle/>
        <a:p>
          <a:pPr rtl="1"/>
          <a:r>
            <a:rPr lang="he-IL" sz="1600" dirty="0"/>
            <a:t>התפתחות כלכלת כספים</a:t>
          </a:r>
        </a:p>
      </dgm:t>
    </dgm:pt>
    <dgm:pt modelId="{DCB9B778-AC58-41F3-885B-FCDA31335708}" type="parTrans" cxnId="{0A746525-FC82-4582-BEEE-1A7B189320C0}">
      <dgm:prSet/>
      <dgm:spPr/>
      <dgm:t>
        <a:bodyPr/>
        <a:lstStyle/>
        <a:p>
          <a:pPr rtl="1"/>
          <a:endParaRPr lang="he-IL"/>
        </a:p>
      </dgm:t>
    </dgm:pt>
    <dgm:pt modelId="{0ABF6B6D-9433-45B8-A79A-EF312B8AD285}" type="sibTrans" cxnId="{0A746525-FC82-4582-BEEE-1A7B189320C0}">
      <dgm:prSet/>
      <dgm:spPr/>
      <dgm:t>
        <a:bodyPr/>
        <a:lstStyle/>
        <a:p>
          <a:pPr rtl="1"/>
          <a:endParaRPr lang="he-IL"/>
        </a:p>
      </dgm:t>
    </dgm:pt>
    <dgm:pt modelId="{C0705DE5-2ECF-440F-A3F9-C7631CF3EA28}">
      <dgm:prSet custT="1"/>
      <dgm:spPr/>
      <dgm:t>
        <a:bodyPr/>
        <a:lstStyle/>
        <a:p>
          <a:pPr rtl="1"/>
          <a:r>
            <a:rPr lang="he-IL" sz="1600" dirty="0"/>
            <a:t>צמיחת דרכי מסחר</a:t>
          </a:r>
        </a:p>
      </dgm:t>
    </dgm:pt>
    <dgm:pt modelId="{6C184726-B744-4AAF-BD84-EC67AF86F75E}" type="parTrans" cxnId="{7FD19C31-9333-41B9-9679-5285CDDF8A66}">
      <dgm:prSet/>
      <dgm:spPr/>
      <dgm:t>
        <a:bodyPr/>
        <a:lstStyle/>
        <a:p>
          <a:pPr rtl="1"/>
          <a:endParaRPr lang="he-IL"/>
        </a:p>
      </dgm:t>
    </dgm:pt>
    <dgm:pt modelId="{1491877D-54E3-4876-81BB-486BCC14FC30}" type="sibTrans" cxnId="{7FD19C31-9333-41B9-9679-5285CDDF8A66}">
      <dgm:prSet/>
      <dgm:spPr/>
      <dgm:t>
        <a:bodyPr/>
        <a:lstStyle/>
        <a:p>
          <a:pPr rtl="1"/>
          <a:endParaRPr lang="he-IL"/>
        </a:p>
      </dgm:t>
    </dgm:pt>
    <dgm:pt modelId="{A7611A97-CDA6-4C8D-B83F-0B52C55602B8}">
      <dgm:prSet custT="1"/>
      <dgm:spPr/>
      <dgm:t>
        <a:bodyPr/>
        <a:lstStyle/>
        <a:p>
          <a:pPr rtl="1"/>
          <a:r>
            <a:rPr 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מהפכה דמוגרפית</a:t>
          </a:r>
        </a:p>
      </dgm:t>
    </dgm:pt>
    <dgm:pt modelId="{9F950E39-2AC8-4FE7-B0EF-850B90E67F35}" type="parTrans" cxnId="{D6E69630-455E-4AA0-9DDD-A4174F7A266B}">
      <dgm:prSet/>
      <dgm:spPr/>
      <dgm:t>
        <a:bodyPr/>
        <a:lstStyle/>
        <a:p>
          <a:pPr rtl="1"/>
          <a:endParaRPr lang="he-IL"/>
        </a:p>
      </dgm:t>
    </dgm:pt>
    <dgm:pt modelId="{16AB8CAB-0678-4D2D-94CA-475A0E020364}" type="sibTrans" cxnId="{D6E69630-455E-4AA0-9DDD-A4174F7A266B}">
      <dgm:prSet/>
      <dgm:spPr/>
      <dgm:t>
        <a:bodyPr/>
        <a:lstStyle/>
        <a:p>
          <a:pPr rtl="1"/>
          <a:endParaRPr lang="he-IL"/>
        </a:p>
      </dgm:t>
    </dgm:pt>
    <dgm:pt modelId="{D764983F-16C0-4054-9A4F-A42EEFF1898D}">
      <dgm:prSet custT="1"/>
      <dgm:spPr/>
      <dgm:t>
        <a:bodyPr/>
        <a:lstStyle/>
        <a:p>
          <a:pPr rtl="1"/>
          <a:r>
            <a:rPr lang="he-IL" sz="1600" dirty="0"/>
            <a:t>מעבר של איכרים חסרי אדמות לעיר</a:t>
          </a:r>
        </a:p>
      </dgm:t>
    </dgm:pt>
    <dgm:pt modelId="{B3E52EB6-66F5-4C56-BA07-D6A690444F58}" type="parTrans" cxnId="{4DCDE17F-1B37-4968-91B8-D7D027830259}">
      <dgm:prSet/>
      <dgm:spPr/>
      <dgm:t>
        <a:bodyPr/>
        <a:lstStyle/>
        <a:p>
          <a:pPr rtl="1"/>
          <a:endParaRPr lang="he-IL"/>
        </a:p>
      </dgm:t>
    </dgm:pt>
    <dgm:pt modelId="{C832A728-D827-463E-B4D1-5F2FF0179305}" type="sibTrans" cxnId="{4DCDE17F-1B37-4968-91B8-D7D027830259}">
      <dgm:prSet/>
      <dgm:spPr/>
      <dgm:t>
        <a:bodyPr/>
        <a:lstStyle/>
        <a:p>
          <a:pPr rtl="1"/>
          <a:endParaRPr lang="he-IL"/>
        </a:p>
      </dgm:t>
    </dgm:pt>
    <dgm:pt modelId="{C6827A88-C57A-4518-8283-30794831C911}">
      <dgm:prSet custT="1"/>
      <dgm:spPr/>
      <dgm:t>
        <a:bodyPr/>
        <a:lstStyle/>
        <a:p>
          <a:pPr rtl="1"/>
          <a:r>
            <a:rPr lang="he-IL" sz="1600" dirty="0"/>
            <a:t>גידול דמוגרפי</a:t>
          </a:r>
        </a:p>
      </dgm:t>
    </dgm:pt>
    <dgm:pt modelId="{69C74E34-09C5-455C-9107-26F6A139AC7A}" type="parTrans" cxnId="{B49BD835-C037-4CD5-9DFF-F0612DDB8ECF}">
      <dgm:prSet/>
      <dgm:spPr/>
      <dgm:t>
        <a:bodyPr/>
        <a:lstStyle/>
        <a:p>
          <a:pPr rtl="1"/>
          <a:endParaRPr lang="he-IL"/>
        </a:p>
      </dgm:t>
    </dgm:pt>
    <dgm:pt modelId="{3AEFD3A0-96A9-4921-8AFD-EF1464F4FFFD}" type="sibTrans" cxnId="{B49BD835-C037-4CD5-9DFF-F0612DDB8ECF}">
      <dgm:prSet/>
      <dgm:spPr/>
      <dgm:t>
        <a:bodyPr/>
        <a:lstStyle/>
        <a:p>
          <a:pPr rtl="1"/>
          <a:endParaRPr lang="he-IL"/>
        </a:p>
      </dgm:t>
    </dgm:pt>
    <dgm:pt modelId="{F61A4EA1-A39F-49E9-8C68-375D32ADDAB7}">
      <dgm:prSet custT="1"/>
      <dgm:spPr/>
      <dgm:t>
        <a:bodyPr/>
        <a:lstStyle/>
        <a:p>
          <a:pPr rtl="1"/>
          <a:r>
            <a:rPr lang="he-IL" sz="1600" dirty="0"/>
            <a:t>מסעות הצלב</a:t>
          </a:r>
        </a:p>
      </dgm:t>
    </dgm:pt>
    <dgm:pt modelId="{460D9B64-5425-48F5-8F14-649D5443BDB4}" type="parTrans" cxnId="{59436A90-5628-4D86-8528-4A58F0705D98}">
      <dgm:prSet/>
      <dgm:spPr/>
      <dgm:t>
        <a:bodyPr/>
        <a:lstStyle/>
        <a:p>
          <a:pPr rtl="1"/>
          <a:endParaRPr lang="he-IL"/>
        </a:p>
      </dgm:t>
    </dgm:pt>
    <dgm:pt modelId="{A2F86A7C-C523-4B0A-AC07-816A08359B75}" type="sibTrans" cxnId="{59436A90-5628-4D86-8528-4A58F0705D98}">
      <dgm:prSet/>
      <dgm:spPr/>
      <dgm:t>
        <a:bodyPr/>
        <a:lstStyle/>
        <a:p>
          <a:pPr rtl="1"/>
          <a:endParaRPr lang="he-IL"/>
        </a:p>
      </dgm:t>
    </dgm:pt>
    <dgm:pt modelId="{E96E5AF8-0944-4D91-B51D-A59E767C0481}">
      <dgm:prSet custT="1"/>
      <dgm:spPr/>
      <dgm:t>
        <a:bodyPr/>
        <a:lstStyle/>
        <a:p>
          <a:pPr rtl="1"/>
          <a:r>
            <a:rPr lang="he-IL" sz="1600" dirty="0"/>
            <a:t>גידול מ42 ל73 מיליון</a:t>
          </a:r>
        </a:p>
      </dgm:t>
    </dgm:pt>
    <dgm:pt modelId="{905414A7-B302-4FB3-BA16-59ACFC2B6320}" type="parTrans" cxnId="{6407C08C-5910-43D7-B3DD-6AF78FC70C10}">
      <dgm:prSet/>
      <dgm:spPr/>
      <dgm:t>
        <a:bodyPr/>
        <a:lstStyle/>
        <a:p>
          <a:pPr rtl="1"/>
          <a:endParaRPr lang="he-IL"/>
        </a:p>
      </dgm:t>
    </dgm:pt>
    <dgm:pt modelId="{157622A8-182C-450D-B334-1237C5C7933F}" type="sibTrans" cxnId="{6407C08C-5910-43D7-B3DD-6AF78FC70C10}">
      <dgm:prSet/>
      <dgm:spPr/>
      <dgm:t>
        <a:bodyPr/>
        <a:lstStyle/>
        <a:p>
          <a:pPr rtl="1"/>
          <a:endParaRPr lang="he-IL"/>
        </a:p>
      </dgm:t>
    </dgm:pt>
    <dgm:pt modelId="{A8AC5439-CDA4-423B-9770-6EE24B14D1FB}">
      <dgm:prSet custT="1"/>
      <dgm:spPr/>
      <dgm:t>
        <a:bodyPr/>
        <a:lstStyle/>
        <a:p>
          <a:pPr rtl="1"/>
          <a:r>
            <a:rPr lang="he-IL" sz="1600" dirty="0"/>
            <a:t>עודפי ייצור</a:t>
          </a:r>
        </a:p>
      </dgm:t>
    </dgm:pt>
    <dgm:pt modelId="{254F4C5E-A5FF-4D8F-8952-3FE768070632}" type="parTrans" cxnId="{7F08CE0A-729A-49DC-B0D6-7681C428247A}">
      <dgm:prSet/>
      <dgm:spPr/>
      <dgm:t>
        <a:bodyPr/>
        <a:lstStyle/>
        <a:p>
          <a:pPr rtl="1"/>
          <a:endParaRPr lang="he-IL"/>
        </a:p>
      </dgm:t>
    </dgm:pt>
    <dgm:pt modelId="{855BB09E-BC6C-42CF-833D-B4EA6F8CFA9C}" type="sibTrans" cxnId="{7F08CE0A-729A-49DC-B0D6-7681C428247A}">
      <dgm:prSet/>
      <dgm:spPr/>
      <dgm:t>
        <a:bodyPr/>
        <a:lstStyle/>
        <a:p>
          <a:pPr rtl="1"/>
          <a:endParaRPr lang="he-IL"/>
        </a:p>
      </dgm:t>
    </dgm:pt>
    <dgm:pt modelId="{FDDD9535-C663-4584-969C-BFA532152E2A}">
      <dgm:prSet/>
      <dgm:spPr/>
      <dgm:t>
        <a:bodyPr/>
        <a:lstStyle/>
        <a:p>
          <a:pPr rtl="1"/>
          <a:r>
            <a:rPr lang="he-IL" dirty="0"/>
            <a:t>עיור</a:t>
          </a:r>
        </a:p>
      </dgm:t>
    </dgm:pt>
    <dgm:pt modelId="{3B7430C1-0F61-40D8-B9A7-9C50221A7818}" type="parTrans" cxnId="{FB3106B1-03D0-43AA-B75F-B602D0AFA535}">
      <dgm:prSet/>
      <dgm:spPr/>
      <dgm:t>
        <a:bodyPr/>
        <a:lstStyle/>
        <a:p>
          <a:pPr rtl="1"/>
          <a:endParaRPr lang="he-IL"/>
        </a:p>
      </dgm:t>
    </dgm:pt>
    <dgm:pt modelId="{D638FAD9-5C91-4B7D-A370-7C93D165C0D2}" type="sibTrans" cxnId="{FB3106B1-03D0-43AA-B75F-B602D0AFA535}">
      <dgm:prSet/>
      <dgm:spPr/>
      <dgm:t>
        <a:bodyPr/>
        <a:lstStyle/>
        <a:p>
          <a:pPr rtl="1"/>
          <a:endParaRPr lang="he-IL"/>
        </a:p>
      </dgm:t>
    </dgm:pt>
    <dgm:pt modelId="{B03F8992-2B6A-4F67-B809-55D80E5D53C7}" type="pres">
      <dgm:prSet presAssocID="{B3D5E377-4BD6-4D6A-AB80-6D5EBF447A9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25BF8BA9-2195-4295-A87C-039926D2B080}" type="pres">
      <dgm:prSet presAssocID="{CBD81860-07B9-48D1-8AF7-DE8E025A6ECC}" presName="hierRoot1" presStyleCnt="0"/>
      <dgm:spPr/>
    </dgm:pt>
    <dgm:pt modelId="{0EB5F906-F00D-48BC-8848-4369AE905845}" type="pres">
      <dgm:prSet presAssocID="{CBD81860-07B9-48D1-8AF7-DE8E025A6ECC}" presName="composite" presStyleCnt="0"/>
      <dgm:spPr/>
    </dgm:pt>
    <dgm:pt modelId="{A3351B56-4087-4D51-A31E-C1C6F4AFE373}" type="pres">
      <dgm:prSet presAssocID="{CBD81860-07B9-48D1-8AF7-DE8E025A6ECC}" presName="background" presStyleLbl="node0" presStyleIdx="0" presStyleCnt="1"/>
      <dgm:spPr/>
    </dgm:pt>
    <dgm:pt modelId="{50B424CD-A099-49F4-A1F7-1D37118CDEF8}" type="pres">
      <dgm:prSet presAssocID="{CBD81860-07B9-48D1-8AF7-DE8E025A6ECC}" presName="text" presStyleLbl="fgAcc0" presStyleIdx="0" presStyleCnt="1" custScaleX="854903" custScaleY="296112" custLinFactY="-153640" custLinFactNeighborX="-2078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5849F97-0D7F-4F1A-A5E7-A869FAEC30EE}" type="pres">
      <dgm:prSet presAssocID="{CBD81860-07B9-48D1-8AF7-DE8E025A6ECC}" presName="hierChild2" presStyleCnt="0"/>
      <dgm:spPr/>
    </dgm:pt>
    <dgm:pt modelId="{D87321E8-17E6-4D42-B8A5-3C95F768D69A}" type="pres">
      <dgm:prSet presAssocID="{FA7A2498-2E5D-4D26-A4F8-67E93B95F330}" presName="Name10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5C30972E-E2AC-4491-84A7-16CBC29BA377}" type="pres">
      <dgm:prSet presAssocID="{B3FAA7F7-B36E-424F-A63D-868B0AC751A8}" presName="hierRoot2" presStyleCnt="0"/>
      <dgm:spPr/>
    </dgm:pt>
    <dgm:pt modelId="{DE3C68FB-EB5A-466A-9EE2-15A3B758884A}" type="pres">
      <dgm:prSet presAssocID="{B3FAA7F7-B36E-424F-A63D-868B0AC751A8}" presName="composite2" presStyleCnt="0"/>
      <dgm:spPr/>
    </dgm:pt>
    <dgm:pt modelId="{5D9C5F51-1657-4488-8892-008639394E90}" type="pres">
      <dgm:prSet presAssocID="{B3FAA7F7-B36E-424F-A63D-868B0AC751A8}" presName="background2" presStyleLbl="node2" presStyleIdx="0" presStyleCnt="3"/>
      <dgm:spPr/>
    </dgm:pt>
    <dgm:pt modelId="{0E92E970-DA46-432C-A723-3959D11E375F}" type="pres">
      <dgm:prSet presAssocID="{B3FAA7F7-B36E-424F-A63D-868B0AC751A8}" presName="text2" presStyleLbl="fgAcc2" presStyleIdx="0" presStyleCnt="3" custScaleX="452915" custScaleY="158028" custLinFactNeighborX="-7004" custLinFactNeighborY="-8153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93551AC-A10F-4F35-BDD4-55F07D51539F}" type="pres">
      <dgm:prSet presAssocID="{B3FAA7F7-B36E-424F-A63D-868B0AC751A8}" presName="hierChild3" presStyleCnt="0"/>
      <dgm:spPr/>
    </dgm:pt>
    <dgm:pt modelId="{F70E047B-4178-485F-AECC-F4A5E0395BF0}" type="pres">
      <dgm:prSet presAssocID="{367DB759-5E04-4FF4-A4D7-9621EBFEB9E8}" presName="Name17" presStyleLbl="parChTrans1D3" presStyleIdx="0" presStyleCnt="8"/>
      <dgm:spPr/>
      <dgm:t>
        <a:bodyPr/>
        <a:lstStyle/>
        <a:p>
          <a:pPr rtl="1"/>
          <a:endParaRPr lang="he-IL"/>
        </a:p>
      </dgm:t>
    </dgm:pt>
    <dgm:pt modelId="{AC393002-1653-4D3F-8247-D5B23E0B6260}" type="pres">
      <dgm:prSet presAssocID="{A4F95046-0301-4E97-A537-F791001D1DED}" presName="hierRoot3" presStyleCnt="0"/>
      <dgm:spPr/>
    </dgm:pt>
    <dgm:pt modelId="{FA3D6A6D-1899-4BB4-9835-8D9A2086FBA4}" type="pres">
      <dgm:prSet presAssocID="{A4F95046-0301-4E97-A537-F791001D1DED}" presName="composite3" presStyleCnt="0"/>
      <dgm:spPr/>
    </dgm:pt>
    <dgm:pt modelId="{24832083-0263-49C2-AF2D-169687FFF2E8}" type="pres">
      <dgm:prSet presAssocID="{A4F95046-0301-4E97-A537-F791001D1DED}" presName="background3" presStyleLbl="node3" presStyleIdx="0" presStyleCnt="8"/>
      <dgm:spPr/>
    </dgm:pt>
    <dgm:pt modelId="{8F1ABAEA-182F-479D-B893-1B0D42183D18}" type="pres">
      <dgm:prSet presAssocID="{A4F95046-0301-4E97-A537-F791001D1DED}" presName="text3" presStyleLbl="fgAcc3" presStyleIdx="0" presStyleCnt="8" custScaleX="131242" custScaleY="319192" custLinFactNeighborX="-3853" custLinFactNeighborY="6658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EFC046C-6FBF-4995-917A-722E994E2FA1}" type="pres">
      <dgm:prSet presAssocID="{A4F95046-0301-4E97-A537-F791001D1DED}" presName="hierChild4" presStyleCnt="0"/>
      <dgm:spPr/>
    </dgm:pt>
    <dgm:pt modelId="{9B5E5734-1CD4-4B72-8448-93C59ACEDCD6}" type="pres">
      <dgm:prSet presAssocID="{DCB9B778-AC58-41F3-885B-FCDA31335708}" presName="Name17" presStyleLbl="parChTrans1D3" presStyleIdx="1" presStyleCnt="8"/>
      <dgm:spPr/>
      <dgm:t>
        <a:bodyPr/>
        <a:lstStyle/>
        <a:p>
          <a:pPr rtl="1"/>
          <a:endParaRPr lang="he-IL"/>
        </a:p>
      </dgm:t>
    </dgm:pt>
    <dgm:pt modelId="{843B72D9-CC5B-4A58-A957-11D2B0717565}" type="pres">
      <dgm:prSet presAssocID="{87EF3A1C-C69E-4528-B739-89745C76071C}" presName="hierRoot3" presStyleCnt="0"/>
      <dgm:spPr/>
    </dgm:pt>
    <dgm:pt modelId="{56D79C01-EDFE-4B74-93D9-9BD0744318ED}" type="pres">
      <dgm:prSet presAssocID="{87EF3A1C-C69E-4528-B739-89745C76071C}" presName="composite3" presStyleCnt="0"/>
      <dgm:spPr/>
    </dgm:pt>
    <dgm:pt modelId="{B62FEBF7-C976-4EA1-8F9D-84070338E1EB}" type="pres">
      <dgm:prSet presAssocID="{87EF3A1C-C69E-4528-B739-89745C76071C}" presName="background3" presStyleLbl="node3" presStyleIdx="1" presStyleCnt="8"/>
      <dgm:spPr/>
    </dgm:pt>
    <dgm:pt modelId="{3C9E5324-E3B0-4B87-841E-8F9844618C52}" type="pres">
      <dgm:prSet presAssocID="{87EF3A1C-C69E-4528-B739-89745C76071C}" presName="text3" presStyleLbl="fgAcc3" presStyleIdx="1" presStyleCnt="8" custScaleX="239161" custScaleY="114920" custLinFactNeighborX="44035" custLinFactNeighborY="7205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84015C4-AEC3-4CB1-8EC8-DA32D8573167}" type="pres">
      <dgm:prSet presAssocID="{87EF3A1C-C69E-4528-B739-89745C76071C}" presName="hierChild4" presStyleCnt="0"/>
      <dgm:spPr/>
    </dgm:pt>
    <dgm:pt modelId="{F091578F-B106-45D1-A97E-0BC5FB052101}" type="pres">
      <dgm:prSet presAssocID="{6C184726-B744-4AAF-BD84-EC67AF86F75E}" presName="Name17" presStyleLbl="parChTrans1D3" presStyleIdx="2" presStyleCnt="8"/>
      <dgm:spPr/>
      <dgm:t>
        <a:bodyPr/>
        <a:lstStyle/>
        <a:p>
          <a:pPr rtl="1"/>
          <a:endParaRPr lang="he-IL"/>
        </a:p>
      </dgm:t>
    </dgm:pt>
    <dgm:pt modelId="{1272C77F-3859-4EB9-AA70-EDD247BF036B}" type="pres">
      <dgm:prSet presAssocID="{C0705DE5-2ECF-440F-A3F9-C7631CF3EA28}" presName="hierRoot3" presStyleCnt="0"/>
      <dgm:spPr/>
    </dgm:pt>
    <dgm:pt modelId="{7AB5FDD9-3D84-4A2F-85F3-DB98ADB2A3E9}" type="pres">
      <dgm:prSet presAssocID="{C0705DE5-2ECF-440F-A3F9-C7631CF3EA28}" presName="composite3" presStyleCnt="0"/>
      <dgm:spPr/>
    </dgm:pt>
    <dgm:pt modelId="{C0D89B13-518F-415F-A1BC-3BBB642F2155}" type="pres">
      <dgm:prSet presAssocID="{C0705DE5-2ECF-440F-A3F9-C7631CF3EA28}" presName="background3" presStyleLbl="node3" presStyleIdx="2" presStyleCnt="8"/>
      <dgm:spPr/>
    </dgm:pt>
    <dgm:pt modelId="{EBAE8B57-3666-4068-A009-E02FB84AD2B3}" type="pres">
      <dgm:prSet presAssocID="{C0705DE5-2ECF-440F-A3F9-C7631CF3EA28}" presName="text3" presStyleLbl="fgAcc3" presStyleIdx="2" presStyleCnt="8" custScaleX="197264" custScaleY="124463" custLinFactNeighborX="51642" custLinFactNeighborY="57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06FA08F-95B9-4A59-98CF-D194B401141E}" type="pres">
      <dgm:prSet presAssocID="{C0705DE5-2ECF-440F-A3F9-C7631CF3EA28}" presName="hierChild4" presStyleCnt="0"/>
      <dgm:spPr/>
    </dgm:pt>
    <dgm:pt modelId="{15420A83-BA12-411D-9E6D-AEE560E1D7E3}" type="pres">
      <dgm:prSet presAssocID="{460D9B64-5425-48F5-8F14-649D5443BDB4}" presName="Name23" presStyleLbl="parChTrans1D4" presStyleIdx="0" presStyleCnt="4"/>
      <dgm:spPr/>
      <dgm:t>
        <a:bodyPr/>
        <a:lstStyle/>
        <a:p>
          <a:pPr rtl="1"/>
          <a:endParaRPr lang="he-IL"/>
        </a:p>
      </dgm:t>
    </dgm:pt>
    <dgm:pt modelId="{640061AC-44CA-4B5C-9E32-14C8C5955C8D}" type="pres">
      <dgm:prSet presAssocID="{F61A4EA1-A39F-49E9-8C68-375D32ADDAB7}" presName="hierRoot4" presStyleCnt="0"/>
      <dgm:spPr/>
    </dgm:pt>
    <dgm:pt modelId="{949B9201-C8BE-4B7A-9A89-2AAF8E08CD77}" type="pres">
      <dgm:prSet presAssocID="{F61A4EA1-A39F-49E9-8C68-375D32ADDAB7}" presName="composite4" presStyleCnt="0"/>
      <dgm:spPr/>
    </dgm:pt>
    <dgm:pt modelId="{90F0E236-3B77-40A8-8308-BA766BB9A129}" type="pres">
      <dgm:prSet presAssocID="{F61A4EA1-A39F-49E9-8C68-375D32ADDAB7}" presName="background4" presStyleLbl="node4" presStyleIdx="0" presStyleCnt="4"/>
      <dgm:spPr/>
    </dgm:pt>
    <dgm:pt modelId="{568A46FE-117A-4669-B0B7-B752F950C5B7}" type="pres">
      <dgm:prSet presAssocID="{F61A4EA1-A39F-49E9-8C68-375D32ADDAB7}" presName="text4" presStyleLbl="fgAcc4" presStyleIdx="0" presStyleCnt="4" custScaleX="143884" custScaleY="165416" custLinFactNeighborX="96150" custLinFactNeighborY="6963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4B2EA57-475C-4B40-A8F9-22B894062023}" type="pres">
      <dgm:prSet presAssocID="{F61A4EA1-A39F-49E9-8C68-375D32ADDAB7}" presName="hierChild5" presStyleCnt="0"/>
      <dgm:spPr/>
    </dgm:pt>
    <dgm:pt modelId="{E25CADFA-6D7D-4087-ABA3-E9C9F305151C}" type="pres">
      <dgm:prSet presAssocID="{254F4C5E-A5FF-4D8F-8952-3FE768070632}" presName="Name23" presStyleLbl="parChTrans1D4" presStyleIdx="1" presStyleCnt="4"/>
      <dgm:spPr/>
      <dgm:t>
        <a:bodyPr/>
        <a:lstStyle/>
        <a:p>
          <a:pPr rtl="1"/>
          <a:endParaRPr lang="he-IL"/>
        </a:p>
      </dgm:t>
    </dgm:pt>
    <dgm:pt modelId="{6F8B46C3-02B0-4BAC-A230-226543853560}" type="pres">
      <dgm:prSet presAssocID="{A8AC5439-CDA4-423B-9770-6EE24B14D1FB}" presName="hierRoot4" presStyleCnt="0"/>
      <dgm:spPr/>
    </dgm:pt>
    <dgm:pt modelId="{17F4534A-7AF0-4667-8199-5245BB5DEAC7}" type="pres">
      <dgm:prSet presAssocID="{A8AC5439-CDA4-423B-9770-6EE24B14D1FB}" presName="composite4" presStyleCnt="0"/>
      <dgm:spPr/>
    </dgm:pt>
    <dgm:pt modelId="{8107722F-142F-4A6C-A208-B81335D4E8CC}" type="pres">
      <dgm:prSet presAssocID="{A8AC5439-CDA4-423B-9770-6EE24B14D1FB}" presName="background4" presStyleLbl="node4" presStyleIdx="1" presStyleCnt="4"/>
      <dgm:spPr/>
    </dgm:pt>
    <dgm:pt modelId="{E81C59C5-7F84-4C75-A688-1FA1E3545059}" type="pres">
      <dgm:prSet presAssocID="{A8AC5439-CDA4-423B-9770-6EE24B14D1FB}" presName="text4" presStyleLbl="fgAcc4" presStyleIdx="1" presStyleCnt="4" custScaleX="161295" custScaleY="130517" custLinFactX="10238" custLinFactNeighborX="100000" custLinFactNeighborY="9850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381F7DF-6C61-440B-A60B-0A702C2C66F7}" type="pres">
      <dgm:prSet presAssocID="{A8AC5439-CDA4-423B-9770-6EE24B14D1FB}" presName="hierChild5" presStyleCnt="0"/>
      <dgm:spPr/>
    </dgm:pt>
    <dgm:pt modelId="{4DA7D4E3-1848-4F69-BCBA-C1D5050A7F1A}" type="pres">
      <dgm:prSet presAssocID="{DCE06BD7-A8A9-462C-A683-122523859909}" presName="Name10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AB1D6CCE-9446-48BD-9FDB-DEC3046DB014}" type="pres">
      <dgm:prSet presAssocID="{CFD8E552-562C-44BD-8E45-44F751A2614F}" presName="hierRoot2" presStyleCnt="0"/>
      <dgm:spPr/>
    </dgm:pt>
    <dgm:pt modelId="{3953ACEF-2258-4635-9067-337846F2FD8F}" type="pres">
      <dgm:prSet presAssocID="{CFD8E552-562C-44BD-8E45-44F751A2614F}" presName="composite2" presStyleCnt="0"/>
      <dgm:spPr/>
    </dgm:pt>
    <dgm:pt modelId="{F29BEF65-775C-4128-A87B-547D7E11C84F}" type="pres">
      <dgm:prSet presAssocID="{CFD8E552-562C-44BD-8E45-44F751A2614F}" presName="background2" presStyleLbl="node2" presStyleIdx="1" presStyleCnt="3"/>
      <dgm:spPr/>
    </dgm:pt>
    <dgm:pt modelId="{44755CC2-DA60-4438-A985-02CA8772425D}" type="pres">
      <dgm:prSet presAssocID="{CFD8E552-562C-44BD-8E45-44F751A2614F}" presName="text2" presStyleLbl="fgAcc2" presStyleIdx="1" presStyleCnt="3" custScaleX="434045" custScaleY="133761" custLinFactX="300000" custLinFactNeighborX="358956" custLinFactNeighborY="-969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08F8B33-5CBF-4550-AB88-FA050B12785D}" type="pres">
      <dgm:prSet presAssocID="{CFD8E552-562C-44BD-8E45-44F751A2614F}" presName="hierChild3" presStyleCnt="0"/>
      <dgm:spPr/>
    </dgm:pt>
    <dgm:pt modelId="{4580766C-B131-4396-9B04-2121A0810879}" type="pres">
      <dgm:prSet presAssocID="{E80B6654-2177-4EE5-84B5-4B542C424562}" presName="Name17" presStyleLbl="parChTrans1D3" presStyleIdx="3" presStyleCnt="8"/>
      <dgm:spPr/>
      <dgm:t>
        <a:bodyPr/>
        <a:lstStyle/>
        <a:p>
          <a:pPr rtl="1"/>
          <a:endParaRPr lang="he-IL"/>
        </a:p>
      </dgm:t>
    </dgm:pt>
    <dgm:pt modelId="{43F83522-76CA-4459-A48D-3C07391F23A4}" type="pres">
      <dgm:prSet presAssocID="{2635EB29-05B8-4B01-A56E-041AFFF47E81}" presName="hierRoot3" presStyleCnt="0"/>
      <dgm:spPr/>
    </dgm:pt>
    <dgm:pt modelId="{9F09C855-D49B-45B7-84A0-870945D5F93A}" type="pres">
      <dgm:prSet presAssocID="{2635EB29-05B8-4B01-A56E-041AFFF47E81}" presName="composite3" presStyleCnt="0"/>
      <dgm:spPr/>
    </dgm:pt>
    <dgm:pt modelId="{C03F5FB1-7123-49B8-A873-2238B07C26FA}" type="pres">
      <dgm:prSet presAssocID="{2635EB29-05B8-4B01-A56E-041AFFF47E81}" presName="background3" presStyleLbl="node3" presStyleIdx="3" presStyleCnt="8"/>
      <dgm:spPr/>
    </dgm:pt>
    <dgm:pt modelId="{006C74E7-9E7C-4A97-B63E-17AB1CE0B8F2}" type="pres">
      <dgm:prSet presAssocID="{2635EB29-05B8-4B01-A56E-041AFFF47E81}" presName="text3" presStyleLbl="fgAcc3" presStyleIdx="3" presStyleCnt="8" custScaleX="336350" custScaleY="250732" custLinFactX="306262" custLinFactNeighborX="400000" custLinFactNeighborY="-7958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890E26A-B7B1-40B2-BF5F-D7FEDBB9FC84}" type="pres">
      <dgm:prSet presAssocID="{2635EB29-05B8-4B01-A56E-041AFFF47E81}" presName="hierChild4" presStyleCnt="0"/>
      <dgm:spPr/>
    </dgm:pt>
    <dgm:pt modelId="{E28C6D3D-DC37-464E-8364-DFD40D1A8236}" type="pres">
      <dgm:prSet presAssocID="{42F93D24-111F-49FB-A01C-C4AB3E303756}" presName="Name17" presStyleLbl="parChTrans1D3" presStyleIdx="4" presStyleCnt="8"/>
      <dgm:spPr/>
      <dgm:t>
        <a:bodyPr/>
        <a:lstStyle/>
        <a:p>
          <a:pPr rtl="1"/>
          <a:endParaRPr lang="he-IL"/>
        </a:p>
      </dgm:t>
    </dgm:pt>
    <dgm:pt modelId="{8CD8561E-2940-4996-952E-0528B3BB24F8}" type="pres">
      <dgm:prSet presAssocID="{146E4B23-1910-4708-9D6E-6AF8F4EAE8A2}" presName="hierRoot3" presStyleCnt="0"/>
      <dgm:spPr/>
    </dgm:pt>
    <dgm:pt modelId="{0C54D582-6D60-4F5A-9AED-EA20DFEA3EB6}" type="pres">
      <dgm:prSet presAssocID="{146E4B23-1910-4708-9D6E-6AF8F4EAE8A2}" presName="composite3" presStyleCnt="0"/>
      <dgm:spPr/>
    </dgm:pt>
    <dgm:pt modelId="{9E524A22-C2EC-40C5-A3BF-62FC6AF68966}" type="pres">
      <dgm:prSet presAssocID="{146E4B23-1910-4708-9D6E-6AF8F4EAE8A2}" presName="background3" presStyleLbl="node3" presStyleIdx="4" presStyleCnt="8"/>
      <dgm:spPr/>
    </dgm:pt>
    <dgm:pt modelId="{5C647C89-ACB6-44EE-B36A-896566659BE6}" type="pres">
      <dgm:prSet presAssocID="{146E4B23-1910-4708-9D6E-6AF8F4EAE8A2}" presName="text3" presStyleLbl="fgAcc3" presStyleIdx="4" presStyleCnt="8" custScaleX="265845" custScaleY="167402" custLinFactX="232378" custLinFactY="100000" custLinFactNeighborX="300000" custLinFactNeighborY="13781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3549799-069C-44DF-8317-BE73E08A8851}" type="pres">
      <dgm:prSet presAssocID="{146E4B23-1910-4708-9D6E-6AF8F4EAE8A2}" presName="hierChild4" presStyleCnt="0"/>
      <dgm:spPr/>
    </dgm:pt>
    <dgm:pt modelId="{D8260271-C044-493E-829D-ADB6CAD27D52}" type="pres">
      <dgm:prSet presAssocID="{894A23FE-6CA7-4E4E-A9AE-7B559A0F4D6D}" presName="Name17" presStyleLbl="parChTrans1D3" presStyleIdx="5" presStyleCnt="8"/>
      <dgm:spPr/>
      <dgm:t>
        <a:bodyPr/>
        <a:lstStyle/>
        <a:p>
          <a:pPr rtl="1"/>
          <a:endParaRPr lang="he-IL"/>
        </a:p>
      </dgm:t>
    </dgm:pt>
    <dgm:pt modelId="{49DDE2E0-D444-44F8-B396-F4864893A375}" type="pres">
      <dgm:prSet presAssocID="{44257E66-9EFF-4331-B4EF-D439B2946A5C}" presName="hierRoot3" presStyleCnt="0"/>
      <dgm:spPr/>
    </dgm:pt>
    <dgm:pt modelId="{80001C26-6EC3-4184-A666-DA949D3DE1B0}" type="pres">
      <dgm:prSet presAssocID="{44257E66-9EFF-4331-B4EF-D439B2946A5C}" presName="composite3" presStyleCnt="0"/>
      <dgm:spPr/>
    </dgm:pt>
    <dgm:pt modelId="{1A62177E-CE43-494E-AE7A-B5B8B833882C}" type="pres">
      <dgm:prSet presAssocID="{44257E66-9EFF-4331-B4EF-D439B2946A5C}" presName="background3" presStyleLbl="node3" presStyleIdx="5" presStyleCnt="8"/>
      <dgm:spPr/>
    </dgm:pt>
    <dgm:pt modelId="{83F8519A-800E-43AF-891F-C12087C46FDC}" type="pres">
      <dgm:prSet presAssocID="{44257E66-9EFF-4331-B4EF-D439B2946A5C}" presName="text3" presStyleLbl="fgAcc3" presStyleIdx="5" presStyleCnt="8" custScaleX="306262" custScaleY="200088" custLinFactX="200000" custLinFactNeighborX="247691" custLinFactNeighborY="-9304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07A94C3-5481-4F18-8851-0FC5C942C59D}" type="pres">
      <dgm:prSet presAssocID="{44257E66-9EFF-4331-B4EF-D439B2946A5C}" presName="hierChild4" presStyleCnt="0"/>
      <dgm:spPr/>
    </dgm:pt>
    <dgm:pt modelId="{71B56E34-FD3F-4F53-8F58-3CFAC8E91094}" type="pres">
      <dgm:prSet presAssocID="{9F950E39-2AC8-4FE7-B0EF-850B90E67F35}" presName="Name10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A3C9EE80-3E25-4C92-9C59-42187DC4B4ED}" type="pres">
      <dgm:prSet presAssocID="{A7611A97-CDA6-4C8D-B83F-0B52C55602B8}" presName="hierRoot2" presStyleCnt="0"/>
      <dgm:spPr/>
    </dgm:pt>
    <dgm:pt modelId="{F197F8CD-1BD3-43E6-9102-674AAC294241}" type="pres">
      <dgm:prSet presAssocID="{A7611A97-CDA6-4C8D-B83F-0B52C55602B8}" presName="composite2" presStyleCnt="0"/>
      <dgm:spPr/>
    </dgm:pt>
    <dgm:pt modelId="{F873D4B8-B11E-42EE-B2AB-D804CBE1CF47}" type="pres">
      <dgm:prSet presAssocID="{A7611A97-CDA6-4C8D-B83F-0B52C55602B8}" presName="background2" presStyleLbl="node2" presStyleIdx="2" presStyleCnt="3"/>
      <dgm:spPr/>
    </dgm:pt>
    <dgm:pt modelId="{00C82434-DDE5-4768-B760-A7FD256BFA16}" type="pres">
      <dgm:prSet presAssocID="{A7611A97-CDA6-4C8D-B83F-0B52C55602B8}" presName="text2" presStyleLbl="fgAcc2" presStyleIdx="2" presStyleCnt="3" custScaleX="481550" custScaleY="156784" custLinFactX="-300000" custLinFactY="-3493" custLinFactNeighborX="-3535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3CD98BF-AC39-4C7B-A7CD-32B02DD66973}" type="pres">
      <dgm:prSet presAssocID="{A7611A97-CDA6-4C8D-B83F-0B52C55602B8}" presName="hierChild3" presStyleCnt="0"/>
      <dgm:spPr/>
    </dgm:pt>
    <dgm:pt modelId="{5C22DE75-BA34-4019-B818-4423E9AAB43E}" type="pres">
      <dgm:prSet presAssocID="{B3E52EB6-66F5-4C56-BA07-D6A690444F58}" presName="Name17" presStyleLbl="parChTrans1D3" presStyleIdx="6" presStyleCnt="8"/>
      <dgm:spPr/>
      <dgm:t>
        <a:bodyPr/>
        <a:lstStyle/>
        <a:p>
          <a:pPr rtl="1"/>
          <a:endParaRPr lang="he-IL"/>
        </a:p>
      </dgm:t>
    </dgm:pt>
    <dgm:pt modelId="{07C61F4E-5AE5-48AA-87E0-530ED4143311}" type="pres">
      <dgm:prSet presAssocID="{D764983F-16C0-4054-9A4F-A42EEFF1898D}" presName="hierRoot3" presStyleCnt="0"/>
      <dgm:spPr/>
    </dgm:pt>
    <dgm:pt modelId="{74A44EF6-3B6D-4435-9EA1-6FE39F0ECF96}" type="pres">
      <dgm:prSet presAssocID="{D764983F-16C0-4054-9A4F-A42EEFF1898D}" presName="composite3" presStyleCnt="0"/>
      <dgm:spPr/>
    </dgm:pt>
    <dgm:pt modelId="{86E364D0-59E2-4544-A2DD-B476EAB79FCA}" type="pres">
      <dgm:prSet presAssocID="{D764983F-16C0-4054-9A4F-A42EEFF1898D}" presName="background3" presStyleLbl="node3" presStyleIdx="6" presStyleCnt="8"/>
      <dgm:spPr/>
    </dgm:pt>
    <dgm:pt modelId="{EBE1581E-983D-44FC-8949-A2E18C592AB5}" type="pres">
      <dgm:prSet presAssocID="{D764983F-16C0-4054-9A4F-A42EEFF1898D}" presName="text3" presStyleLbl="fgAcc3" presStyleIdx="6" presStyleCnt="8" custScaleX="183023" custScaleY="336464" custLinFactX="-379585" custLinFactNeighborX="-400000" custLinFactNeighborY="-7052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6974D20-B561-4429-9651-0E45C9472001}" type="pres">
      <dgm:prSet presAssocID="{D764983F-16C0-4054-9A4F-A42EEFF1898D}" presName="hierChild4" presStyleCnt="0"/>
      <dgm:spPr/>
    </dgm:pt>
    <dgm:pt modelId="{C3A83175-2020-4875-A64B-3EAD2692BACE}" type="pres">
      <dgm:prSet presAssocID="{3B7430C1-0F61-40D8-B9A7-9C50221A7818}" presName="Name23" presStyleLbl="parChTrans1D4" presStyleIdx="2" presStyleCnt="4"/>
      <dgm:spPr/>
      <dgm:t>
        <a:bodyPr/>
        <a:lstStyle/>
        <a:p>
          <a:pPr rtl="1"/>
          <a:endParaRPr lang="he-IL"/>
        </a:p>
      </dgm:t>
    </dgm:pt>
    <dgm:pt modelId="{1FEC38F1-CD69-4D50-A147-14CD8A44EC4D}" type="pres">
      <dgm:prSet presAssocID="{FDDD9535-C663-4584-969C-BFA532152E2A}" presName="hierRoot4" presStyleCnt="0"/>
      <dgm:spPr/>
    </dgm:pt>
    <dgm:pt modelId="{10374FBC-18FC-493D-AA09-54D01132AF03}" type="pres">
      <dgm:prSet presAssocID="{FDDD9535-C663-4584-969C-BFA532152E2A}" presName="composite4" presStyleCnt="0"/>
      <dgm:spPr/>
    </dgm:pt>
    <dgm:pt modelId="{BE1C0101-F7D9-4730-BA29-D35B3497B5CD}" type="pres">
      <dgm:prSet presAssocID="{FDDD9535-C663-4584-969C-BFA532152E2A}" presName="background4" presStyleLbl="node4" presStyleIdx="2" presStyleCnt="4"/>
      <dgm:spPr/>
    </dgm:pt>
    <dgm:pt modelId="{5128718D-FF80-4ADF-BB4F-FC59E3446698}" type="pres">
      <dgm:prSet presAssocID="{FDDD9535-C663-4584-969C-BFA532152E2A}" presName="text4" presStyleLbl="fgAcc4" presStyleIdx="2" presStyleCnt="4" custLinFactX="-323543" custLinFactNeighborX="-400000" custLinFactNeighborY="258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808C0FB-9A22-4604-B0D5-C5BCD33AE75B}" type="pres">
      <dgm:prSet presAssocID="{FDDD9535-C663-4584-969C-BFA532152E2A}" presName="hierChild5" presStyleCnt="0"/>
      <dgm:spPr/>
    </dgm:pt>
    <dgm:pt modelId="{64AB64B2-C947-44E1-9D92-1DD5E83FE1BD}" type="pres">
      <dgm:prSet presAssocID="{69C74E34-09C5-455C-9107-26F6A139AC7A}" presName="Name17" presStyleLbl="parChTrans1D3" presStyleIdx="7" presStyleCnt="8"/>
      <dgm:spPr/>
      <dgm:t>
        <a:bodyPr/>
        <a:lstStyle/>
        <a:p>
          <a:pPr rtl="1"/>
          <a:endParaRPr lang="he-IL"/>
        </a:p>
      </dgm:t>
    </dgm:pt>
    <dgm:pt modelId="{40F4344E-5EBE-4899-A5D1-904157A47B97}" type="pres">
      <dgm:prSet presAssocID="{C6827A88-C57A-4518-8283-30794831C911}" presName="hierRoot3" presStyleCnt="0"/>
      <dgm:spPr/>
    </dgm:pt>
    <dgm:pt modelId="{ACC7C659-5954-4239-931E-7478D745B81E}" type="pres">
      <dgm:prSet presAssocID="{C6827A88-C57A-4518-8283-30794831C911}" presName="composite3" presStyleCnt="0"/>
      <dgm:spPr/>
    </dgm:pt>
    <dgm:pt modelId="{A45FFB18-80E4-40D0-8CE4-114765E02607}" type="pres">
      <dgm:prSet presAssocID="{C6827A88-C57A-4518-8283-30794831C911}" presName="background3" presStyleLbl="node3" presStyleIdx="7" presStyleCnt="8"/>
      <dgm:spPr/>
    </dgm:pt>
    <dgm:pt modelId="{945BFB2F-22CF-4B51-9616-60FA83B0E78C}" type="pres">
      <dgm:prSet presAssocID="{C6827A88-C57A-4518-8283-30794831C911}" presName="text3" presStyleLbl="fgAcc3" presStyleIdx="7" presStyleCnt="8" custScaleX="153025" custScaleY="117833" custLinFactX="-332333" custLinFactNeighborX="-400000" custLinFactNeighborY="-82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EBC2D98-115C-4EB8-883D-A719CC493D7D}" type="pres">
      <dgm:prSet presAssocID="{C6827A88-C57A-4518-8283-30794831C911}" presName="hierChild4" presStyleCnt="0"/>
      <dgm:spPr/>
    </dgm:pt>
    <dgm:pt modelId="{7C193C36-F852-4049-9B8B-991A5FA3F263}" type="pres">
      <dgm:prSet presAssocID="{905414A7-B302-4FB3-BA16-59ACFC2B6320}" presName="Name23" presStyleLbl="parChTrans1D4" presStyleIdx="3" presStyleCnt="4"/>
      <dgm:spPr/>
      <dgm:t>
        <a:bodyPr/>
        <a:lstStyle/>
        <a:p>
          <a:pPr rtl="1"/>
          <a:endParaRPr lang="he-IL"/>
        </a:p>
      </dgm:t>
    </dgm:pt>
    <dgm:pt modelId="{CD279FD8-5E99-4F6B-8D09-C3C3ABE52C3A}" type="pres">
      <dgm:prSet presAssocID="{E96E5AF8-0944-4D91-B51D-A59E767C0481}" presName="hierRoot4" presStyleCnt="0"/>
      <dgm:spPr/>
    </dgm:pt>
    <dgm:pt modelId="{3A0F6D88-9D39-4073-8C78-08AB7EB9F320}" type="pres">
      <dgm:prSet presAssocID="{E96E5AF8-0944-4D91-B51D-A59E767C0481}" presName="composite4" presStyleCnt="0"/>
      <dgm:spPr/>
    </dgm:pt>
    <dgm:pt modelId="{219D3A08-E88B-41C3-A362-B62D2C1DD511}" type="pres">
      <dgm:prSet presAssocID="{E96E5AF8-0944-4D91-B51D-A59E767C0481}" presName="background4" presStyleLbl="node4" presStyleIdx="3" presStyleCnt="4"/>
      <dgm:spPr/>
    </dgm:pt>
    <dgm:pt modelId="{F0D396D8-C2AA-4C89-90D3-E86C26092618}" type="pres">
      <dgm:prSet presAssocID="{E96E5AF8-0944-4D91-B51D-A59E767C0481}" presName="text4" presStyleLbl="fgAcc4" presStyleIdx="3" presStyleCnt="4" custScaleX="234790" custScaleY="114614" custLinFactX="-307898" custLinFactY="50485" custLinFactNeighborX="-400000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7DD041-AE29-4A4A-9176-11045B203543}" type="pres">
      <dgm:prSet presAssocID="{E96E5AF8-0944-4D91-B51D-A59E767C0481}" presName="hierChild5" presStyleCnt="0"/>
      <dgm:spPr/>
    </dgm:pt>
  </dgm:ptLst>
  <dgm:cxnLst>
    <dgm:cxn modelId="{0A746525-FC82-4582-BEEE-1A7B189320C0}" srcId="{B3FAA7F7-B36E-424F-A63D-868B0AC751A8}" destId="{87EF3A1C-C69E-4528-B739-89745C76071C}" srcOrd="1" destOrd="0" parTransId="{DCB9B778-AC58-41F3-885B-FCDA31335708}" sibTransId="{0ABF6B6D-9433-45B8-A79A-EF312B8AD285}"/>
    <dgm:cxn modelId="{094A80B9-DDD6-47F9-8336-AC8A1463CF97}" type="presOf" srcId="{6C184726-B744-4AAF-BD84-EC67AF86F75E}" destId="{F091578F-B106-45D1-A97E-0BC5FB052101}" srcOrd="0" destOrd="0" presId="urn:microsoft.com/office/officeart/2005/8/layout/hierarchy1"/>
    <dgm:cxn modelId="{4DCDE17F-1B37-4968-91B8-D7D027830259}" srcId="{A7611A97-CDA6-4C8D-B83F-0B52C55602B8}" destId="{D764983F-16C0-4054-9A4F-A42EEFF1898D}" srcOrd="0" destOrd="0" parTransId="{B3E52EB6-66F5-4C56-BA07-D6A690444F58}" sibTransId="{C832A728-D827-463E-B4D1-5F2FF0179305}"/>
    <dgm:cxn modelId="{B49BD835-C037-4CD5-9DFF-F0612DDB8ECF}" srcId="{A7611A97-CDA6-4C8D-B83F-0B52C55602B8}" destId="{C6827A88-C57A-4518-8283-30794831C911}" srcOrd="1" destOrd="0" parTransId="{69C74E34-09C5-455C-9107-26F6A139AC7A}" sibTransId="{3AEFD3A0-96A9-4921-8AFD-EF1464F4FFFD}"/>
    <dgm:cxn modelId="{6AE3F4C1-A150-443A-BD88-BCD3561C1AE4}" type="presOf" srcId="{DCB9B778-AC58-41F3-885B-FCDA31335708}" destId="{9B5E5734-1CD4-4B72-8448-93C59ACEDCD6}" srcOrd="0" destOrd="0" presId="urn:microsoft.com/office/officeart/2005/8/layout/hierarchy1"/>
    <dgm:cxn modelId="{64A50606-7096-4690-B81B-192633FAB5F5}" type="presOf" srcId="{894A23FE-6CA7-4E4E-A9AE-7B559A0F4D6D}" destId="{D8260271-C044-493E-829D-ADB6CAD27D52}" srcOrd="0" destOrd="0" presId="urn:microsoft.com/office/officeart/2005/8/layout/hierarchy1"/>
    <dgm:cxn modelId="{DD1A2BB1-26C9-4B76-A1A0-46D6B1B70DB5}" type="presOf" srcId="{905414A7-B302-4FB3-BA16-59ACFC2B6320}" destId="{7C193C36-F852-4049-9B8B-991A5FA3F263}" srcOrd="0" destOrd="0" presId="urn:microsoft.com/office/officeart/2005/8/layout/hierarchy1"/>
    <dgm:cxn modelId="{80112E59-55A8-486B-B9D8-4BB5F851AA3A}" type="presOf" srcId="{2635EB29-05B8-4B01-A56E-041AFFF47E81}" destId="{006C74E7-9E7C-4A97-B63E-17AB1CE0B8F2}" srcOrd="0" destOrd="0" presId="urn:microsoft.com/office/officeart/2005/8/layout/hierarchy1"/>
    <dgm:cxn modelId="{817DCACE-D12C-462D-A3A5-C3F92B29C7D8}" type="presOf" srcId="{367DB759-5E04-4FF4-A4D7-9621EBFEB9E8}" destId="{F70E047B-4178-485F-AECC-F4A5E0395BF0}" srcOrd="0" destOrd="0" presId="urn:microsoft.com/office/officeart/2005/8/layout/hierarchy1"/>
    <dgm:cxn modelId="{91CB3528-592C-4DF7-924C-60666A20A6A1}" type="presOf" srcId="{C6827A88-C57A-4518-8283-30794831C911}" destId="{945BFB2F-22CF-4B51-9616-60FA83B0E78C}" srcOrd="0" destOrd="0" presId="urn:microsoft.com/office/officeart/2005/8/layout/hierarchy1"/>
    <dgm:cxn modelId="{A4DF47DE-BB85-4652-9C53-DAB207939DF3}" srcId="{CFD8E552-562C-44BD-8E45-44F751A2614F}" destId="{146E4B23-1910-4708-9D6E-6AF8F4EAE8A2}" srcOrd="1" destOrd="0" parTransId="{42F93D24-111F-49FB-A01C-C4AB3E303756}" sibTransId="{CD1265C5-887A-4187-BE58-5AFC227EFE7B}"/>
    <dgm:cxn modelId="{59436A90-5628-4D86-8528-4A58F0705D98}" srcId="{C0705DE5-2ECF-440F-A3F9-C7631CF3EA28}" destId="{F61A4EA1-A39F-49E9-8C68-375D32ADDAB7}" srcOrd="0" destOrd="0" parTransId="{460D9B64-5425-48F5-8F14-649D5443BDB4}" sibTransId="{A2F86A7C-C523-4B0A-AC07-816A08359B75}"/>
    <dgm:cxn modelId="{FC54741D-4F0C-47F8-8F01-A60040DA6D42}" type="presOf" srcId="{E80B6654-2177-4EE5-84B5-4B542C424562}" destId="{4580766C-B131-4396-9B04-2121A0810879}" srcOrd="0" destOrd="0" presId="urn:microsoft.com/office/officeart/2005/8/layout/hierarchy1"/>
    <dgm:cxn modelId="{F3DF8C33-8E40-4BD8-B340-3604563F98D7}" type="presOf" srcId="{D764983F-16C0-4054-9A4F-A42EEFF1898D}" destId="{EBE1581E-983D-44FC-8949-A2E18C592AB5}" srcOrd="0" destOrd="0" presId="urn:microsoft.com/office/officeart/2005/8/layout/hierarchy1"/>
    <dgm:cxn modelId="{6914306D-CE59-4EA9-ADBE-94DFA4A06DCE}" type="presOf" srcId="{254F4C5E-A5FF-4D8F-8952-3FE768070632}" destId="{E25CADFA-6D7D-4087-ABA3-E9C9F305151C}" srcOrd="0" destOrd="0" presId="urn:microsoft.com/office/officeart/2005/8/layout/hierarchy1"/>
    <dgm:cxn modelId="{43C924CA-BEFE-4E83-879A-79CC12EF6ED7}" type="presOf" srcId="{3B7430C1-0F61-40D8-B9A7-9C50221A7818}" destId="{C3A83175-2020-4875-A64B-3EAD2692BACE}" srcOrd="0" destOrd="0" presId="urn:microsoft.com/office/officeart/2005/8/layout/hierarchy1"/>
    <dgm:cxn modelId="{6407C08C-5910-43D7-B3DD-6AF78FC70C10}" srcId="{C6827A88-C57A-4518-8283-30794831C911}" destId="{E96E5AF8-0944-4D91-B51D-A59E767C0481}" srcOrd="0" destOrd="0" parTransId="{905414A7-B302-4FB3-BA16-59ACFC2B6320}" sibTransId="{157622A8-182C-450D-B334-1237C5C7933F}"/>
    <dgm:cxn modelId="{C65ADBCC-3DE1-45E1-80FA-C62994F9FFA5}" srcId="{B3D5E377-4BD6-4D6A-AB80-6D5EBF447A90}" destId="{CBD81860-07B9-48D1-8AF7-DE8E025A6ECC}" srcOrd="0" destOrd="0" parTransId="{4E3EBBA1-447E-4D8B-A17D-C7014FAD1957}" sibTransId="{D11B3122-809C-4BA9-803A-7DECAB156E82}"/>
    <dgm:cxn modelId="{1C950579-6CD2-40E2-9F97-B3E248DBC016}" srcId="{CFD8E552-562C-44BD-8E45-44F751A2614F}" destId="{2635EB29-05B8-4B01-A56E-041AFFF47E81}" srcOrd="0" destOrd="0" parTransId="{E80B6654-2177-4EE5-84B5-4B542C424562}" sibTransId="{E5B8A51A-5A34-4E41-B123-F04D9A04E8A8}"/>
    <dgm:cxn modelId="{7AF3BD74-392F-4091-81DA-26434D4219DE}" type="presOf" srcId="{A7611A97-CDA6-4C8D-B83F-0B52C55602B8}" destId="{00C82434-DDE5-4768-B760-A7FD256BFA16}" srcOrd="0" destOrd="0" presId="urn:microsoft.com/office/officeart/2005/8/layout/hierarchy1"/>
    <dgm:cxn modelId="{A28DB34D-7C5F-4DA9-AEC9-C3DE18C798FD}" type="presOf" srcId="{146E4B23-1910-4708-9D6E-6AF8F4EAE8A2}" destId="{5C647C89-ACB6-44EE-B36A-896566659BE6}" srcOrd="0" destOrd="0" presId="urn:microsoft.com/office/officeart/2005/8/layout/hierarchy1"/>
    <dgm:cxn modelId="{8B96BF31-CB44-4A87-A17E-5EFAD23319D5}" type="presOf" srcId="{CBD81860-07B9-48D1-8AF7-DE8E025A6ECC}" destId="{50B424CD-A099-49F4-A1F7-1D37118CDEF8}" srcOrd="0" destOrd="0" presId="urn:microsoft.com/office/officeart/2005/8/layout/hierarchy1"/>
    <dgm:cxn modelId="{EB94D8EB-E0B1-4EAB-BB1C-780915622F8B}" type="presOf" srcId="{87EF3A1C-C69E-4528-B739-89745C76071C}" destId="{3C9E5324-E3B0-4B87-841E-8F9844618C52}" srcOrd="0" destOrd="0" presId="urn:microsoft.com/office/officeart/2005/8/layout/hierarchy1"/>
    <dgm:cxn modelId="{7C8F85EB-8424-4C70-914C-A89B103D98A3}" type="presOf" srcId="{F61A4EA1-A39F-49E9-8C68-375D32ADDAB7}" destId="{568A46FE-117A-4669-B0B7-B752F950C5B7}" srcOrd="0" destOrd="0" presId="urn:microsoft.com/office/officeart/2005/8/layout/hierarchy1"/>
    <dgm:cxn modelId="{FB3106B1-03D0-43AA-B75F-B602D0AFA535}" srcId="{D764983F-16C0-4054-9A4F-A42EEFF1898D}" destId="{FDDD9535-C663-4584-969C-BFA532152E2A}" srcOrd="0" destOrd="0" parTransId="{3B7430C1-0F61-40D8-B9A7-9C50221A7818}" sibTransId="{D638FAD9-5C91-4B7D-A370-7C93D165C0D2}"/>
    <dgm:cxn modelId="{0C4622EC-34E6-4BD2-A1D1-4AA7929E8D0E}" type="presOf" srcId="{FA7A2498-2E5D-4D26-A4F8-67E93B95F330}" destId="{D87321E8-17E6-4D42-B8A5-3C95F768D69A}" srcOrd="0" destOrd="0" presId="urn:microsoft.com/office/officeart/2005/8/layout/hierarchy1"/>
    <dgm:cxn modelId="{73B81A3E-2B81-46B1-B816-87A86A649061}" type="presOf" srcId="{A4F95046-0301-4E97-A537-F791001D1DED}" destId="{8F1ABAEA-182F-479D-B893-1B0D42183D18}" srcOrd="0" destOrd="0" presId="urn:microsoft.com/office/officeart/2005/8/layout/hierarchy1"/>
    <dgm:cxn modelId="{271CBAD2-3EE1-4E3F-B39C-099569343526}" srcId="{CFD8E552-562C-44BD-8E45-44F751A2614F}" destId="{44257E66-9EFF-4331-B4EF-D439B2946A5C}" srcOrd="2" destOrd="0" parTransId="{894A23FE-6CA7-4E4E-A9AE-7B559A0F4D6D}" sibTransId="{2C8B13F2-B89E-48ED-A800-062952BAA27C}"/>
    <dgm:cxn modelId="{948B3737-D2F5-4429-9208-5A4D444AE326}" srcId="{CBD81860-07B9-48D1-8AF7-DE8E025A6ECC}" destId="{CFD8E552-562C-44BD-8E45-44F751A2614F}" srcOrd="1" destOrd="0" parTransId="{DCE06BD7-A8A9-462C-A683-122523859909}" sibTransId="{9963FAA2-F8FD-4784-A325-C51529DEF476}"/>
    <dgm:cxn modelId="{68FD2754-0680-4ED9-866E-4FBF533E754F}" type="presOf" srcId="{44257E66-9EFF-4331-B4EF-D439B2946A5C}" destId="{83F8519A-800E-43AF-891F-C12087C46FDC}" srcOrd="0" destOrd="0" presId="urn:microsoft.com/office/officeart/2005/8/layout/hierarchy1"/>
    <dgm:cxn modelId="{7F08CE0A-729A-49DC-B0D6-7681C428247A}" srcId="{C0705DE5-2ECF-440F-A3F9-C7631CF3EA28}" destId="{A8AC5439-CDA4-423B-9770-6EE24B14D1FB}" srcOrd="1" destOrd="0" parTransId="{254F4C5E-A5FF-4D8F-8952-3FE768070632}" sibTransId="{855BB09E-BC6C-42CF-833D-B4EA6F8CFA9C}"/>
    <dgm:cxn modelId="{7FD19C31-9333-41B9-9679-5285CDDF8A66}" srcId="{B3FAA7F7-B36E-424F-A63D-868B0AC751A8}" destId="{C0705DE5-2ECF-440F-A3F9-C7631CF3EA28}" srcOrd="2" destOrd="0" parTransId="{6C184726-B744-4AAF-BD84-EC67AF86F75E}" sibTransId="{1491877D-54E3-4876-81BB-486BCC14FC30}"/>
    <dgm:cxn modelId="{52B63553-D983-47B6-9A8A-CA56607122D8}" type="presOf" srcId="{B3E52EB6-66F5-4C56-BA07-D6A690444F58}" destId="{5C22DE75-BA34-4019-B818-4423E9AAB43E}" srcOrd="0" destOrd="0" presId="urn:microsoft.com/office/officeart/2005/8/layout/hierarchy1"/>
    <dgm:cxn modelId="{265D0CE8-8D7A-494C-99FA-FA1E8AAF16BC}" srcId="{B3FAA7F7-B36E-424F-A63D-868B0AC751A8}" destId="{A4F95046-0301-4E97-A537-F791001D1DED}" srcOrd="0" destOrd="0" parTransId="{367DB759-5E04-4FF4-A4D7-9621EBFEB9E8}" sibTransId="{9D07F8D7-2AFC-4686-AC07-62DECBEECE0B}"/>
    <dgm:cxn modelId="{8EF722AD-C2FE-4D62-A6DF-CA9450744241}" srcId="{CBD81860-07B9-48D1-8AF7-DE8E025A6ECC}" destId="{B3FAA7F7-B36E-424F-A63D-868B0AC751A8}" srcOrd="0" destOrd="0" parTransId="{FA7A2498-2E5D-4D26-A4F8-67E93B95F330}" sibTransId="{5C34448F-DA05-4C12-8BBE-F9343B28249F}"/>
    <dgm:cxn modelId="{EC3F4098-CB8E-42AE-9764-9D2C2D0E8FA8}" type="presOf" srcId="{B3D5E377-4BD6-4D6A-AB80-6D5EBF447A90}" destId="{B03F8992-2B6A-4F67-B809-55D80E5D53C7}" srcOrd="0" destOrd="0" presId="urn:microsoft.com/office/officeart/2005/8/layout/hierarchy1"/>
    <dgm:cxn modelId="{A991B917-86CE-41CF-8A04-CB64BFCAEEF2}" type="presOf" srcId="{9F950E39-2AC8-4FE7-B0EF-850B90E67F35}" destId="{71B56E34-FD3F-4F53-8F58-3CFAC8E91094}" srcOrd="0" destOrd="0" presId="urn:microsoft.com/office/officeart/2005/8/layout/hierarchy1"/>
    <dgm:cxn modelId="{1EFC13E2-E1C0-49C2-891D-EEF9DA27EE84}" type="presOf" srcId="{A8AC5439-CDA4-423B-9770-6EE24B14D1FB}" destId="{E81C59C5-7F84-4C75-A688-1FA1E3545059}" srcOrd="0" destOrd="0" presId="urn:microsoft.com/office/officeart/2005/8/layout/hierarchy1"/>
    <dgm:cxn modelId="{AC45BCA4-4DDC-4B96-AC0D-CFE20513EDCD}" type="presOf" srcId="{CFD8E552-562C-44BD-8E45-44F751A2614F}" destId="{44755CC2-DA60-4438-A985-02CA8772425D}" srcOrd="0" destOrd="0" presId="urn:microsoft.com/office/officeart/2005/8/layout/hierarchy1"/>
    <dgm:cxn modelId="{60DFC839-9C66-4375-B35A-28F3A57BBF43}" type="presOf" srcId="{FDDD9535-C663-4584-969C-BFA532152E2A}" destId="{5128718D-FF80-4ADF-BB4F-FC59E3446698}" srcOrd="0" destOrd="0" presId="urn:microsoft.com/office/officeart/2005/8/layout/hierarchy1"/>
    <dgm:cxn modelId="{1AF63A3E-DDA3-460B-AA0B-AFA7B8DBA706}" type="presOf" srcId="{B3FAA7F7-B36E-424F-A63D-868B0AC751A8}" destId="{0E92E970-DA46-432C-A723-3959D11E375F}" srcOrd="0" destOrd="0" presId="urn:microsoft.com/office/officeart/2005/8/layout/hierarchy1"/>
    <dgm:cxn modelId="{32C72907-31E6-4FFF-B05F-FE514947B9EF}" type="presOf" srcId="{C0705DE5-2ECF-440F-A3F9-C7631CF3EA28}" destId="{EBAE8B57-3666-4068-A009-E02FB84AD2B3}" srcOrd="0" destOrd="0" presId="urn:microsoft.com/office/officeart/2005/8/layout/hierarchy1"/>
    <dgm:cxn modelId="{30F48482-0C36-4ADD-A3BF-E35A59BE7942}" type="presOf" srcId="{69C74E34-09C5-455C-9107-26F6A139AC7A}" destId="{64AB64B2-C947-44E1-9D92-1DD5E83FE1BD}" srcOrd="0" destOrd="0" presId="urn:microsoft.com/office/officeart/2005/8/layout/hierarchy1"/>
    <dgm:cxn modelId="{452555F7-B6DA-434D-A80C-AFD1AC1A8637}" type="presOf" srcId="{DCE06BD7-A8A9-462C-A683-122523859909}" destId="{4DA7D4E3-1848-4F69-BCBA-C1D5050A7F1A}" srcOrd="0" destOrd="0" presId="urn:microsoft.com/office/officeart/2005/8/layout/hierarchy1"/>
    <dgm:cxn modelId="{D6E69630-455E-4AA0-9DDD-A4174F7A266B}" srcId="{CBD81860-07B9-48D1-8AF7-DE8E025A6ECC}" destId="{A7611A97-CDA6-4C8D-B83F-0B52C55602B8}" srcOrd="2" destOrd="0" parTransId="{9F950E39-2AC8-4FE7-B0EF-850B90E67F35}" sibTransId="{16AB8CAB-0678-4D2D-94CA-475A0E020364}"/>
    <dgm:cxn modelId="{763D52C4-2F41-41A4-AAB9-81A75DA90339}" type="presOf" srcId="{42F93D24-111F-49FB-A01C-C4AB3E303756}" destId="{E28C6D3D-DC37-464E-8364-DFD40D1A8236}" srcOrd="0" destOrd="0" presId="urn:microsoft.com/office/officeart/2005/8/layout/hierarchy1"/>
    <dgm:cxn modelId="{EB31EE40-C01B-4D37-A235-EC4CCC46096A}" type="presOf" srcId="{E96E5AF8-0944-4D91-B51D-A59E767C0481}" destId="{F0D396D8-C2AA-4C89-90D3-E86C26092618}" srcOrd="0" destOrd="0" presId="urn:microsoft.com/office/officeart/2005/8/layout/hierarchy1"/>
    <dgm:cxn modelId="{438F52BE-06B7-4CE2-B3B5-470F99FF0B02}" type="presOf" srcId="{460D9B64-5425-48F5-8F14-649D5443BDB4}" destId="{15420A83-BA12-411D-9E6D-AEE560E1D7E3}" srcOrd="0" destOrd="0" presId="urn:microsoft.com/office/officeart/2005/8/layout/hierarchy1"/>
    <dgm:cxn modelId="{94EA96B7-B374-4D8B-8B02-E9896700C5B5}" type="presParOf" srcId="{B03F8992-2B6A-4F67-B809-55D80E5D53C7}" destId="{25BF8BA9-2195-4295-A87C-039926D2B080}" srcOrd="0" destOrd="0" presId="urn:microsoft.com/office/officeart/2005/8/layout/hierarchy1"/>
    <dgm:cxn modelId="{9D1FD129-B15C-4321-984A-CCEA7EBC5E5D}" type="presParOf" srcId="{25BF8BA9-2195-4295-A87C-039926D2B080}" destId="{0EB5F906-F00D-48BC-8848-4369AE905845}" srcOrd="0" destOrd="0" presId="urn:microsoft.com/office/officeart/2005/8/layout/hierarchy1"/>
    <dgm:cxn modelId="{7D3F627C-6D33-4D50-9E39-637AADC4C7F0}" type="presParOf" srcId="{0EB5F906-F00D-48BC-8848-4369AE905845}" destId="{A3351B56-4087-4D51-A31E-C1C6F4AFE373}" srcOrd="0" destOrd="0" presId="urn:microsoft.com/office/officeart/2005/8/layout/hierarchy1"/>
    <dgm:cxn modelId="{F0ADCEC3-31D7-4B6A-A840-6B3D35728B66}" type="presParOf" srcId="{0EB5F906-F00D-48BC-8848-4369AE905845}" destId="{50B424CD-A099-49F4-A1F7-1D37118CDEF8}" srcOrd="1" destOrd="0" presId="urn:microsoft.com/office/officeart/2005/8/layout/hierarchy1"/>
    <dgm:cxn modelId="{EC0D7AF1-7565-4A73-B43A-70DCD8717BA0}" type="presParOf" srcId="{25BF8BA9-2195-4295-A87C-039926D2B080}" destId="{75849F97-0D7F-4F1A-A5E7-A869FAEC30EE}" srcOrd="1" destOrd="0" presId="urn:microsoft.com/office/officeart/2005/8/layout/hierarchy1"/>
    <dgm:cxn modelId="{63AF8C4F-B7CC-42F1-9B0C-6F14BD55334C}" type="presParOf" srcId="{75849F97-0D7F-4F1A-A5E7-A869FAEC30EE}" destId="{D87321E8-17E6-4D42-B8A5-3C95F768D69A}" srcOrd="0" destOrd="0" presId="urn:microsoft.com/office/officeart/2005/8/layout/hierarchy1"/>
    <dgm:cxn modelId="{4D6EE23B-51A6-400E-8531-64E24BB943FB}" type="presParOf" srcId="{75849F97-0D7F-4F1A-A5E7-A869FAEC30EE}" destId="{5C30972E-E2AC-4491-84A7-16CBC29BA377}" srcOrd="1" destOrd="0" presId="urn:microsoft.com/office/officeart/2005/8/layout/hierarchy1"/>
    <dgm:cxn modelId="{A4A342CD-8505-4287-9A01-CE194F69C953}" type="presParOf" srcId="{5C30972E-E2AC-4491-84A7-16CBC29BA377}" destId="{DE3C68FB-EB5A-466A-9EE2-15A3B758884A}" srcOrd="0" destOrd="0" presId="urn:microsoft.com/office/officeart/2005/8/layout/hierarchy1"/>
    <dgm:cxn modelId="{A345BFA1-D8E1-48C7-A000-B8418BABE18F}" type="presParOf" srcId="{DE3C68FB-EB5A-466A-9EE2-15A3B758884A}" destId="{5D9C5F51-1657-4488-8892-008639394E90}" srcOrd="0" destOrd="0" presId="urn:microsoft.com/office/officeart/2005/8/layout/hierarchy1"/>
    <dgm:cxn modelId="{7EAB58DF-C53C-493E-BA6B-16BB44F970B0}" type="presParOf" srcId="{DE3C68FB-EB5A-466A-9EE2-15A3B758884A}" destId="{0E92E970-DA46-432C-A723-3959D11E375F}" srcOrd="1" destOrd="0" presId="urn:microsoft.com/office/officeart/2005/8/layout/hierarchy1"/>
    <dgm:cxn modelId="{9E762911-B033-4C83-AAE2-E958546B9D30}" type="presParOf" srcId="{5C30972E-E2AC-4491-84A7-16CBC29BA377}" destId="{893551AC-A10F-4F35-BDD4-55F07D51539F}" srcOrd="1" destOrd="0" presId="urn:microsoft.com/office/officeart/2005/8/layout/hierarchy1"/>
    <dgm:cxn modelId="{F9FC94BC-8FD6-44A5-8388-D7C9C4B9BCED}" type="presParOf" srcId="{893551AC-A10F-4F35-BDD4-55F07D51539F}" destId="{F70E047B-4178-485F-AECC-F4A5E0395BF0}" srcOrd="0" destOrd="0" presId="urn:microsoft.com/office/officeart/2005/8/layout/hierarchy1"/>
    <dgm:cxn modelId="{3306775F-B2C3-406F-8AC4-9B3C4B2DD69C}" type="presParOf" srcId="{893551AC-A10F-4F35-BDD4-55F07D51539F}" destId="{AC393002-1653-4D3F-8247-D5B23E0B6260}" srcOrd="1" destOrd="0" presId="urn:microsoft.com/office/officeart/2005/8/layout/hierarchy1"/>
    <dgm:cxn modelId="{B8CE891E-102F-4472-BEA5-A967B79EA8F9}" type="presParOf" srcId="{AC393002-1653-4D3F-8247-D5B23E0B6260}" destId="{FA3D6A6D-1899-4BB4-9835-8D9A2086FBA4}" srcOrd="0" destOrd="0" presId="urn:microsoft.com/office/officeart/2005/8/layout/hierarchy1"/>
    <dgm:cxn modelId="{3B062526-AB99-47BA-83AD-654F95B5163D}" type="presParOf" srcId="{FA3D6A6D-1899-4BB4-9835-8D9A2086FBA4}" destId="{24832083-0263-49C2-AF2D-169687FFF2E8}" srcOrd="0" destOrd="0" presId="urn:microsoft.com/office/officeart/2005/8/layout/hierarchy1"/>
    <dgm:cxn modelId="{006F88D1-ACA7-43D3-A738-05D65BBFF825}" type="presParOf" srcId="{FA3D6A6D-1899-4BB4-9835-8D9A2086FBA4}" destId="{8F1ABAEA-182F-479D-B893-1B0D42183D18}" srcOrd="1" destOrd="0" presId="urn:microsoft.com/office/officeart/2005/8/layout/hierarchy1"/>
    <dgm:cxn modelId="{98834965-91EF-45E3-AB3F-F7453045812A}" type="presParOf" srcId="{AC393002-1653-4D3F-8247-D5B23E0B6260}" destId="{0EFC046C-6FBF-4995-917A-722E994E2FA1}" srcOrd="1" destOrd="0" presId="urn:microsoft.com/office/officeart/2005/8/layout/hierarchy1"/>
    <dgm:cxn modelId="{CCAC8DDF-9058-4691-87F0-858C33F22058}" type="presParOf" srcId="{893551AC-A10F-4F35-BDD4-55F07D51539F}" destId="{9B5E5734-1CD4-4B72-8448-93C59ACEDCD6}" srcOrd="2" destOrd="0" presId="urn:microsoft.com/office/officeart/2005/8/layout/hierarchy1"/>
    <dgm:cxn modelId="{B0134B82-A91A-40B7-8CC3-D28587DF6A60}" type="presParOf" srcId="{893551AC-A10F-4F35-BDD4-55F07D51539F}" destId="{843B72D9-CC5B-4A58-A957-11D2B0717565}" srcOrd="3" destOrd="0" presId="urn:microsoft.com/office/officeart/2005/8/layout/hierarchy1"/>
    <dgm:cxn modelId="{46CD434B-C865-46C9-8CA7-C9473E0AEB8F}" type="presParOf" srcId="{843B72D9-CC5B-4A58-A957-11D2B0717565}" destId="{56D79C01-EDFE-4B74-93D9-9BD0744318ED}" srcOrd="0" destOrd="0" presId="urn:microsoft.com/office/officeart/2005/8/layout/hierarchy1"/>
    <dgm:cxn modelId="{26AA00CF-9F8E-40E4-9AD3-CDA45C0B5527}" type="presParOf" srcId="{56D79C01-EDFE-4B74-93D9-9BD0744318ED}" destId="{B62FEBF7-C976-4EA1-8F9D-84070338E1EB}" srcOrd="0" destOrd="0" presId="urn:microsoft.com/office/officeart/2005/8/layout/hierarchy1"/>
    <dgm:cxn modelId="{A9AA5474-1CAB-40D6-84EF-AABACF521E23}" type="presParOf" srcId="{56D79C01-EDFE-4B74-93D9-9BD0744318ED}" destId="{3C9E5324-E3B0-4B87-841E-8F9844618C52}" srcOrd="1" destOrd="0" presId="urn:microsoft.com/office/officeart/2005/8/layout/hierarchy1"/>
    <dgm:cxn modelId="{865D37D2-B0D3-4A5B-97E7-7118D5E21679}" type="presParOf" srcId="{843B72D9-CC5B-4A58-A957-11D2B0717565}" destId="{A84015C4-AEC3-4CB1-8EC8-DA32D8573167}" srcOrd="1" destOrd="0" presId="urn:microsoft.com/office/officeart/2005/8/layout/hierarchy1"/>
    <dgm:cxn modelId="{E18DFDAD-C93E-46A2-A603-815C20881024}" type="presParOf" srcId="{893551AC-A10F-4F35-BDD4-55F07D51539F}" destId="{F091578F-B106-45D1-A97E-0BC5FB052101}" srcOrd="4" destOrd="0" presId="urn:microsoft.com/office/officeart/2005/8/layout/hierarchy1"/>
    <dgm:cxn modelId="{9DC7289F-AA6C-44A8-BEBC-FC50678A326F}" type="presParOf" srcId="{893551AC-A10F-4F35-BDD4-55F07D51539F}" destId="{1272C77F-3859-4EB9-AA70-EDD247BF036B}" srcOrd="5" destOrd="0" presId="urn:microsoft.com/office/officeart/2005/8/layout/hierarchy1"/>
    <dgm:cxn modelId="{4BD3AB18-999D-4715-B6A8-55C9C79BAB30}" type="presParOf" srcId="{1272C77F-3859-4EB9-AA70-EDD247BF036B}" destId="{7AB5FDD9-3D84-4A2F-85F3-DB98ADB2A3E9}" srcOrd="0" destOrd="0" presId="urn:microsoft.com/office/officeart/2005/8/layout/hierarchy1"/>
    <dgm:cxn modelId="{373E5003-233F-476B-9AB5-5A98D09A9646}" type="presParOf" srcId="{7AB5FDD9-3D84-4A2F-85F3-DB98ADB2A3E9}" destId="{C0D89B13-518F-415F-A1BC-3BBB642F2155}" srcOrd="0" destOrd="0" presId="urn:microsoft.com/office/officeart/2005/8/layout/hierarchy1"/>
    <dgm:cxn modelId="{07076261-9F75-4756-8D8A-D080D20E2988}" type="presParOf" srcId="{7AB5FDD9-3D84-4A2F-85F3-DB98ADB2A3E9}" destId="{EBAE8B57-3666-4068-A009-E02FB84AD2B3}" srcOrd="1" destOrd="0" presId="urn:microsoft.com/office/officeart/2005/8/layout/hierarchy1"/>
    <dgm:cxn modelId="{30AC9316-88A8-4E52-B301-C325CA27553F}" type="presParOf" srcId="{1272C77F-3859-4EB9-AA70-EDD247BF036B}" destId="{A06FA08F-95B9-4A59-98CF-D194B401141E}" srcOrd="1" destOrd="0" presId="urn:microsoft.com/office/officeart/2005/8/layout/hierarchy1"/>
    <dgm:cxn modelId="{6E2541BA-7C09-42DD-8E3A-7642E4437979}" type="presParOf" srcId="{A06FA08F-95B9-4A59-98CF-D194B401141E}" destId="{15420A83-BA12-411D-9E6D-AEE560E1D7E3}" srcOrd="0" destOrd="0" presId="urn:microsoft.com/office/officeart/2005/8/layout/hierarchy1"/>
    <dgm:cxn modelId="{F83CC7BA-B10B-4E43-B98B-0718A46F41D5}" type="presParOf" srcId="{A06FA08F-95B9-4A59-98CF-D194B401141E}" destId="{640061AC-44CA-4B5C-9E32-14C8C5955C8D}" srcOrd="1" destOrd="0" presId="urn:microsoft.com/office/officeart/2005/8/layout/hierarchy1"/>
    <dgm:cxn modelId="{FD1C5184-5458-4600-BDC1-1E9981288B87}" type="presParOf" srcId="{640061AC-44CA-4B5C-9E32-14C8C5955C8D}" destId="{949B9201-C8BE-4B7A-9A89-2AAF8E08CD77}" srcOrd="0" destOrd="0" presId="urn:microsoft.com/office/officeart/2005/8/layout/hierarchy1"/>
    <dgm:cxn modelId="{1995F877-21FA-4F82-8C7D-65848208FF1B}" type="presParOf" srcId="{949B9201-C8BE-4B7A-9A89-2AAF8E08CD77}" destId="{90F0E236-3B77-40A8-8308-BA766BB9A129}" srcOrd="0" destOrd="0" presId="urn:microsoft.com/office/officeart/2005/8/layout/hierarchy1"/>
    <dgm:cxn modelId="{B5C7CD52-1A63-4BD7-A0E7-09B82B401A0F}" type="presParOf" srcId="{949B9201-C8BE-4B7A-9A89-2AAF8E08CD77}" destId="{568A46FE-117A-4669-B0B7-B752F950C5B7}" srcOrd="1" destOrd="0" presId="urn:microsoft.com/office/officeart/2005/8/layout/hierarchy1"/>
    <dgm:cxn modelId="{445185C5-CA02-4D7A-8EAD-C98D5B20C737}" type="presParOf" srcId="{640061AC-44CA-4B5C-9E32-14C8C5955C8D}" destId="{94B2EA57-475C-4B40-A8F9-22B894062023}" srcOrd="1" destOrd="0" presId="urn:microsoft.com/office/officeart/2005/8/layout/hierarchy1"/>
    <dgm:cxn modelId="{6671B284-EA95-4F14-B74F-84099D8DD09A}" type="presParOf" srcId="{A06FA08F-95B9-4A59-98CF-D194B401141E}" destId="{E25CADFA-6D7D-4087-ABA3-E9C9F305151C}" srcOrd="2" destOrd="0" presId="urn:microsoft.com/office/officeart/2005/8/layout/hierarchy1"/>
    <dgm:cxn modelId="{FBE09705-1FE3-42BF-9FB5-968306CCE930}" type="presParOf" srcId="{A06FA08F-95B9-4A59-98CF-D194B401141E}" destId="{6F8B46C3-02B0-4BAC-A230-226543853560}" srcOrd="3" destOrd="0" presId="urn:microsoft.com/office/officeart/2005/8/layout/hierarchy1"/>
    <dgm:cxn modelId="{FD8BEE74-66D2-439D-A6FA-A83A81294E7F}" type="presParOf" srcId="{6F8B46C3-02B0-4BAC-A230-226543853560}" destId="{17F4534A-7AF0-4667-8199-5245BB5DEAC7}" srcOrd="0" destOrd="0" presId="urn:microsoft.com/office/officeart/2005/8/layout/hierarchy1"/>
    <dgm:cxn modelId="{23508669-7A27-44E3-BCA3-73248F03C0A9}" type="presParOf" srcId="{17F4534A-7AF0-4667-8199-5245BB5DEAC7}" destId="{8107722F-142F-4A6C-A208-B81335D4E8CC}" srcOrd="0" destOrd="0" presId="urn:microsoft.com/office/officeart/2005/8/layout/hierarchy1"/>
    <dgm:cxn modelId="{2F2750E4-8F82-463D-AC51-4D9A59B78803}" type="presParOf" srcId="{17F4534A-7AF0-4667-8199-5245BB5DEAC7}" destId="{E81C59C5-7F84-4C75-A688-1FA1E3545059}" srcOrd="1" destOrd="0" presId="urn:microsoft.com/office/officeart/2005/8/layout/hierarchy1"/>
    <dgm:cxn modelId="{4E8D9D69-BD16-4954-B38B-4C00C7BE19AF}" type="presParOf" srcId="{6F8B46C3-02B0-4BAC-A230-226543853560}" destId="{E381F7DF-6C61-440B-A60B-0A702C2C66F7}" srcOrd="1" destOrd="0" presId="urn:microsoft.com/office/officeart/2005/8/layout/hierarchy1"/>
    <dgm:cxn modelId="{BB462F2D-C518-48EC-AA85-811526DE56AE}" type="presParOf" srcId="{75849F97-0D7F-4F1A-A5E7-A869FAEC30EE}" destId="{4DA7D4E3-1848-4F69-BCBA-C1D5050A7F1A}" srcOrd="2" destOrd="0" presId="urn:microsoft.com/office/officeart/2005/8/layout/hierarchy1"/>
    <dgm:cxn modelId="{4AD280D3-A1C5-4EEE-8307-AC014FB8129C}" type="presParOf" srcId="{75849F97-0D7F-4F1A-A5E7-A869FAEC30EE}" destId="{AB1D6CCE-9446-48BD-9FDB-DEC3046DB014}" srcOrd="3" destOrd="0" presId="urn:microsoft.com/office/officeart/2005/8/layout/hierarchy1"/>
    <dgm:cxn modelId="{078A39A0-AEAE-4A53-8945-B1724ED90B56}" type="presParOf" srcId="{AB1D6CCE-9446-48BD-9FDB-DEC3046DB014}" destId="{3953ACEF-2258-4635-9067-337846F2FD8F}" srcOrd="0" destOrd="0" presId="urn:microsoft.com/office/officeart/2005/8/layout/hierarchy1"/>
    <dgm:cxn modelId="{D2FB5DAC-2163-4218-B0E7-EE56CCCA38DB}" type="presParOf" srcId="{3953ACEF-2258-4635-9067-337846F2FD8F}" destId="{F29BEF65-775C-4128-A87B-547D7E11C84F}" srcOrd="0" destOrd="0" presId="urn:microsoft.com/office/officeart/2005/8/layout/hierarchy1"/>
    <dgm:cxn modelId="{8E0DA2DD-41B4-4675-A085-6B2E8669C8FC}" type="presParOf" srcId="{3953ACEF-2258-4635-9067-337846F2FD8F}" destId="{44755CC2-DA60-4438-A985-02CA8772425D}" srcOrd="1" destOrd="0" presId="urn:microsoft.com/office/officeart/2005/8/layout/hierarchy1"/>
    <dgm:cxn modelId="{23420EE1-8962-4BE0-BDAD-F0A1A60F4018}" type="presParOf" srcId="{AB1D6CCE-9446-48BD-9FDB-DEC3046DB014}" destId="{308F8B33-5CBF-4550-AB88-FA050B12785D}" srcOrd="1" destOrd="0" presId="urn:microsoft.com/office/officeart/2005/8/layout/hierarchy1"/>
    <dgm:cxn modelId="{85EFAFAC-C5A0-4E1D-BAC1-B57B079E36AF}" type="presParOf" srcId="{308F8B33-5CBF-4550-AB88-FA050B12785D}" destId="{4580766C-B131-4396-9B04-2121A0810879}" srcOrd="0" destOrd="0" presId="urn:microsoft.com/office/officeart/2005/8/layout/hierarchy1"/>
    <dgm:cxn modelId="{38DF0A14-3211-451D-BDEC-0F4EB7D84225}" type="presParOf" srcId="{308F8B33-5CBF-4550-AB88-FA050B12785D}" destId="{43F83522-76CA-4459-A48D-3C07391F23A4}" srcOrd="1" destOrd="0" presId="urn:microsoft.com/office/officeart/2005/8/layout/hierarchy1"/>
    <dgm:cxn modelId="{50509FF8-9B2F-45FD-893F-6A5AA98450AC}" type="presParOf" srcId="{43F83522-76CA-4459-A48D-3C07391F23A4}" destId="{9F09C855-D49B-45B7-84A0-870945D5F93A}" srcOrd="0" destOrd="0" presId="urn:microsoft.com/office/officeart/2005/8/layout/hierarchy1"/>
    <dgm:cxn modelId="{4A7AB3B9-238A-4E0C-8059-0E1AE5525D47}" type="presParOf" srcId="{9F09C855-D49B-45B7-84A0-870945D5F93A}" destId="{C03F5FB1-7123-49B8-A873-2238B07C26FA}" srcOrd="0" destOrd="0" presId="urn:microsoft.com/office/officeart/2005/8/layout/hierarchy1"/>
    <dgm:cxn modelId="{5FB31CCA-3C6F-4E79-909B-6795569DAD98}" type="presParOf" srcId="{9F09C855-D49B-45B7-84A0-870945D5F93A}" destId="{006C74E7-9E7C-4A97-B63E-17AB1CE0B8F2}" srcOrd="1" destOrd="0" presId="urn:microsoft.com/office/officeart/2005/8/layout/hierarchy1"/>
    <dgm:cxn modelId="{67F2BAA1-C7DA-4511-8981-1C898B97F328}" type="presParOf" srcId="{43F83522-76CA-4459-A48D-3C07391F23A4}" destId="{F890E26A-B7B1-40B2-BF5F-D7FEDBB9FC84}" srcOrd="1" destOrd="0" presId="urn:microsoft.com/office/officeart/2005/8/layout/hierarchy1"/>
    <dgm:cxn modelId="{B9003CCF-53F8-4676-A05C-8B6FFFBAB6E9}" type="presParOf" srcId="{308F8B33-5CBF-4550-AB88-FA050B12785D}" destId="{E28C6D3D-DC37-464E-8364-DFD40D1A8236}" srcOrd="2" destOrd="0" presId="urn:microsoft.com/office/officeart/2005/8/layout/hierarchy1"/>
    <dgm:cxn modelId="{C30474CE-3142-48E1-85A9-F36B3F180B42}" type="presParOf" srcId="{308F8B33-5CBF-4550-AB88-FA050B12785D}" destId="{8CD8561E-2940-4996-952E-0528B3BB24F8}" srcOrd="3" destOrd="0" presId="urn:microsoft.com/office/officeart/2005/8/layout/hierarchy1"/>
    <dgm:cxn modelId="{31BF7781-5204-460D-9E73-F2A59610803C}" type="presParOf" srcId="{8CD8561E-2940-4996-952E-0528B3BB24F8}" destId="{0C54D582-6D60-4F5A-9AED-EA20DFEA3EB6}" srcOrd="0" destOrd="0" presId="urn:microsoft.com/office/officeart/2005/8/layout/hierarchy1"/>
    <dgm:cxn modelId="{5E54D68E-C2AD-4AE7-9218-5E0C43504E07}" type="presParOf" srcId="{0C54D582-6D60-4F5A-9AED-EA20DFEA3EB6}" destId="{9E524A22-C2EC-40C5-A3BF-62FC6AF68966}" srcOrd="0" destOrd="0" presId="urn:microsoft.com/office/officeart/2005/8/layout/hierarchy1"/>
    <dgm:cxn modelId="{0274AC34-7EB2-4E2F-8E44-012C158CBA08}" type="presParOf" srcId="{0C54D582-6D60-4F5A-9AED-EA20DFEA3EB6}" destId="{5C647C89-ACB6-44EE-B36A-896566659BE6}" srcOrd="1" destOrd="0" presId="urn:microsoft.com/office/officeart/2005/8/layout/hierarchy1"/>
    <dgm:cxn modelId="{59F9D0FF-3AED-4779-BFF6-85566A2BDAD9}" type="presParOf" srcId="{8CD8561E-2940-4996-952E-0528B3BB24F8}" destId="{33549799-069C-44DF-8317-BE73E08A8851}" srcOrd="1" destOrd="0" presId="urn:microsoft.com/office/officeart/2005/8/layout/hierarchy1"/>
    <dgm:cxn modelId="{11FC1E3D-184C-46B3-8655-723B10EE48E6}" type="presParOf" srcId="{308F8B33-5CBF-4550-AB88-FA050B12785D}" destId="{D8260271-C044-493E-829D-ADB6CAD27D52}" srcOrd="4" destOrd="0" presId="urn:microsoft.com/office/officeart/2005/8/layout/hierarchy1"/>
    <dgm:cxn modelId="{6AAE85A0-639C-46ED-8E06-7BC76E1CF508}" type="presParOf" srcId="{308F8B33-5CBF-4550-AB88-FA050B12785D}" destId="{49DDE2E0-D444-44F8-B396-F4864893A375}" srcOrd="5" destOrd="0" presId="urn:microsoft.com/office/officeart/2005/8/layout/hierarchy1"/>
    <dgm:cxn modelId="{CAE8F0A2-0157-4757-8D03-E1F1CAC9EB1F}" type="presParOf" srcId="{49DDE2E0-D444-44F8-B396-F4864893A375}" destId="{80001C26-6EC3-4184-A666-DA949D3DE1B0}" srcOrd="0" destOrd="0" presId="urn:microsoft.com/office/officeart/2005/8/layout/hierarchy1"/>
    <dgm:cxn modelId="{1B920C90-968F-4304-8F5D-AA8E7BBB3806}" type="presParOf" srcId="{80001C26-6EC3-4184-A666-DA949D3DE1B0}" destId="{1A62177E-CE43-494E-AE7A-B5B8B833882C}" srcOrd="0" destOrd="0" presId="urn:microsoft.com/office/officeart/2005/8/layout/hierarchy1"/>
    <dgm:cxn modelId="{38FB7ADB-4746-439C-B5C0-86768A06E827}" type="presParOf" srcId="{80001C26-6EC3-4184-A666-DA949D3DE1B0}" destId="{83F8519A-800E-43AF-891F-C12087C46FDC}" srcOrd="1" destOrd="0" presId="urn:microsoft.com/office/officeart/2005/8/layout/hierarchy1"/>
    <dgm:cxn modelId="{8ADD8A2C-377C-44B9-84EC-CC13F36FBFD3}" type="presParOf" srcId="{49DDE2E0-D444-44F8-B396-F4864893A375}" destId="{C07A94C3-5481-4F18-8851-0FC5C942C59D}" srcOrd="1" destOrd="0" presId="urn:microsoft.com/office/officeart/2005/8/layout/hierarchy1"/>
    <dgm:cxn modelId="{E4274199-4540-45C6-9A51-3D1BC5BA852B}" type="presParOf" srcId="{75849F97-0D7F-4F1A-A5E7-A869FAEC30EE}" destId="{71B56E34-FD3F-4F53-8F58-3CFAC8E91094}" srcOrd="4" destOrd="0" presId="urn:microsoft.com/office/officeart/2005/8/layout/hierarchy1"/>
    <dgm:cxn modelId="{92861125-3A91-45A3-8965-7760338ECB3F}" type="presParOf" srcId="{75849F97-0D7F-4F1A-A5E7-A869FAEC30EE}" destId="{A3C9EE80-3E25-4C92-9C59-42187DC4B4ED}" srcOrd="5" destOrd="0" presId="urn:microsoft.com/office/officeart/2005/8/layout/hierarchy1"/>
    <dgm:cxn modelId="{24F71857-73C0-4DB6-BB07-B5CA017FB242}" type="presParOf" srcId="{A3C9EE80-3E25-4C92-9C59-42187DC4B4ED}" destId="{F197F8CD-1BD3-43E6-9102-674AAC294241}" srcOrd="0" destOrd="0" presId="urn:microsoft.com/office/officeart/2005/8/layout/hierarchy1"/>
    <dgm:cxn modelId="{3A0BEAF7-C0B8-4CB7-972B-958AF2B00456}" type="presParOf" srcId="{F197F8CD-1BD3-43E6-9102-674AAC294241}" destId="{F873D4B8-B11E-42EE-B2AB-D804CBE1CF47}" srcOrd="0" destOrd="0" presId="urn:microsoft.com/office/officeart/2005/8/layout/hierarchy1"/>
    <dgm:cxn modelId="{6F20DFA0-AB34-424D-80BD-DAF7B82E19C4}" type="presParOf" srcId="{F197F8CD-1BD3-43E6-9102-674AAC294241}" destId="{00C82434-DDE5-4768-B760-A7FD256BFA16}" srcOrd="1" destOrd="0" presId="urn:microsoft.com/office/officeart/2005/8/layout/hierarchy1"/>
    <dgm:cxn modelId="{B7F318AE-B0F0-46C3-8CA3-01517692B8E0}" type="presParOf" srcId="{A3C9EE80-3E25-4C92-9C59-42187DC4B4ED}" destId="{A3CD98BF-AC39-4C7B-A7CD-32B02DD66973}" srcOrd="1" destOrd="0" presId="urn:microsoft.com/office/officeart/2005/8/layout/hierarchy1"/>
    <dgm:cxn modelId="{0DDAE1A2-9501-4AEF-9510-15B83E3BDEA1}" type="presParOf" srcId="{A3CD98BF-AC39-4C7B-A7CD-32B02DD66973}" destId="{5C22DE75-BA34-4019-B818-4423E9AAB43E}" srcOrd="0" destOrd="0" presId="urn:microsoft.com/office/officeart/2005/8/layout/hierarchy1"/>
    <dgm:cxn modelId="{7DD171BE-88DF-4D60-8E57-E57D41BD897B}" type="presParOf" srcId="{A3CD98BF-AC39-4C7B-A7CD-32B02DD66973}" destId="{07C61F4E-5AE5-48AA-87E0-530ED4143311}" srcOrd="1" destOrd="0" presId="urn:microsoft.com/office/officeart/2005/8/layout/hierarchy1"/>
    <dgm:cxn modelId="{B166AEC6-3B12-4875-B019-78D041170E32}" type="presParOf" srcId="{07C61F4E-5AE5-48AA-87E0-530ED4143311}" destId="{74A44EF6-3B6D-4435-9EA1-6FE39F0ECF96}" srcOrd="0" destOrd="0" presId="urn:microsoft.com/office/officeart/2005/8/layout/hierarchy1"/>
    <dgm:cxn modelId="{4EDAB86B-3342-4D17-A91C-4D123B289319}" type="presParOf" srcId="{74A44EF6-3B6D-4435-9EA1-6FE39F0ECF96}" destId="{86E364D0-59E2-4544-A2DD-B476EAB79FCA}" srcOrd="0" destOrd="0" presId="urn:microsoft.com/office/officeart/2005/8/layout/hierarchy1"/>
    <dgm:cxn modelId="{528C7754-0C3F-4796-9944-B1EF6685797F}" type="presParOf" srcId="{74A44EF6-3B6D-4435-9EA1-6FE39F0ECF96}" destId="{EBE1581E-983D-44FC-8949-A2E18C592AB5}" srcOrd="1" destOrd="0" presId="urn:microsoft.com/office/officeart/2005/8/layout/hierarchy1"/>
    <dgm:cxn modelId="{D405FC8C-6C2D-498B-B8A0-2721B7E5880F}" type="presParOf" srcId="{07C61F4E-5AE5-48AA-87E0-530ED4143311}" destId="{B6974D20-B561-4429-9651-0E45C9472001}" srcOrd="1" destOrd="0" presId="urn:microsoft.com/office/officeart/2005/8/layout/hierarchy1"/>
    <dgm:cxn modelId="{C1051DC7-F2CA-4997-914C-F1D87254018A}" type="presParOf" srcId="{B6974D20-B561-4429-9651-0E45C9472001}" destId="{C3A83175-2020-4875-A64B-3EAD2692BACE}" srcOrd="0" destOrd="0" presId="urn:microsoft.com/office/officeart/2005/8/layout/hierarchy1"/>
    <dgm:cxn modelId="{BE6846F7-06BB-44A0-AB75-51820C9F8C98}" type="presParOf" srcId="{B6974D20-B561-4429-9651-0E45C9472001}" destId="{1FEC38F1-CD69-4D50-A147-14CD8A44EC4D}" srcOrd="1" destOrd="0" presId="urn:microsoft.com/office/officeart/2005/8/layout/hierarchy1"/>
    <dgm:cxn modelId="{293F2C9A-BA5C-49B8-8EB4-F910766C2A54}" type="presParOf" srcId="{1FEC38F1-CD69-4D50-A147-14CD8A44EC4D}" destId="{10374FBC-18FC-493D-AA09-54D01132AF03}" srcOrd="0" destOrd="0" presId="urn:microsoft.com/office/officeart/2005/8/layout/hierarchy1"/>
    <dgm:cxn modelId="{75A96477-58D1-463C-9896-8234823997C4}" type="presParOf" srcId="{10374FBC-18FC-493D-AA09-54D01132AF03}" destId="{BE1C0101-F7D9-4730-BA29-D35B3497B5CD}" srcOrd="0" destOrd="0" presId="urn:microsoft.com/office/officeart/2005/8/layout/hierarchy1"/>
    <dgm:cxn modelId="{BA6CF381-15A8-4B8C-8B39-9399D6826C7E}" type="presParOf" srcId="{10374FBC-18FC-493D-AA09-54D01132AF03}" destId="{5128718D-FF80-4ADF-BB4F-FC59E3446698}" srcOrd="1" destOrd="0" presId="urn:microsoft.com/office/officeart/2005/8/layout/hierarchy1"/>
    <dgm:cxn modelId="{973A6E40-3885-4FE6-A5CA-D8C98373A8D0}" type="presParOf" srcId="{1FEC38F1-CD69-4D50-A147-14CD8A44EC4D}" destId="{B808C0FB-9A22-4604-B0D5-C5BCD33AE75B}" srcOrd="1" destOrd="0" presId="urn:microsoft.com/office/officeart/2005/8/layout/hierarchy1"/>
    <dgm:cxn modelId="{03BFD4B9-76FC-4A0C-B2B1-E9F02949E4BC}" type="presParOf" srcId="{A3CD98BF-AC39-4C7B-A7CD-32B02DD66973}" destId="{64AB64B2-C947-44E1-9D92-1DD5E83FE1BD}" srcOrd="2" destOrd="0" presId="urn:microsoft.com/office/officeart/2005/8/layout/hierarchy1"/>
    <dgm:cxn modelId="{EE5EF3DC-35CD-4798-99CB-EF7E07BF82A8}" type="presParOf" srcId="{A3CD98BF-AC39-4C7B-A7CD-32B02DD66973}" destId="{40F4344E-5EBE-4899-A5D1-904157A47B97}" srcOrd="3" destOrd="0" presId="urn:microsoft.com/office/officeart/2005/8/layout/hierarchy1"/>
    <dgm:cxn modelId="{C8088052-9187-4968-8DB3-B0631EA5FB47}" type="presParOf" srcId="{40F4344E-5EBE-4899-A5D1-904157A47B97}" destId="{ACC7C659-5954-4239-931E-7478D745B81E}" srcOrd="0" destOrd="0" presId="urn:microsoft.com/office/officeart/2005/8/layout/hierarchy1"/>
    <dgm:cxn modelId="{0EAA7E94-D65D-4D9E-9062-74C6DB53FF52}" type="presParOf" srcId="{ACC7C659-5954-4239-931E-7478D745B81E}" destId="{A45FFB18-80E4-40D0-8CE4-114765E02607}" srcOrd="0" destOrd="0" presId="urn:microsoft.com/office/officeart/2005/8/layout/hierarchy1"/>
    <dgm:cxn modelId="{7CF522AD-ABB9-4F54-A827-7F8A39AD86E2}" type="presParOf" srcId="{ACC7C659-5954-4239-931E-7478D745B81E}" destId="{945BFB2F-22CF-4B51-9616-60FA83B0E78C}" srcOrd="1" destOrd="0" presId="urn:microsoft.com/office/officeart/2005/8/layout/hierarchy1"/>
    <dgm:cxn modelId="{65A0A7E5-5204-4922-A576-02D9AC5DBEF3}" type="presParOf" srcId="{40F4344E-5EBE-4899-A5D1-904157A47B97}" destId="{4EBC2D98-115C-4EB8-883D-A719CC493D7D}" srcOrd="1" destOrd="0" presId="urn:microsoft.com/office/officeart/2005/8/layout/hierarchy1"/>
    <dgm:cxn modelId="{BC556B62-46A6-408C-BFDF-DB297C015FE1}" type="presParOf" srcId="{4EBC2D98-115C-4EB8-883D-A719CC493D7D}" destId="{7C193C36-F852-4049-9B8B-991A5FA3F263}" srcOrd="0" destOrd="0" presId="urn:microsoft.com/office/officeart/2005/8/layout/hierarchy1"/>
    <dgm:cxn modelId="{FFAEE724-49D2-49D3-87F0-82B49C981814}" type="presParOf" srcId="{4EBC2D98-115C-4EB8-883D-A719CC493D7D}" destId="{CD279FD8-5E99-4F6B-8D09-C3C3ABE52C3A}" srcOrd="1" destOrd="0" presId="urn:microsoft.com/office/officeart/2005/8/layout/hierarchy1"/>
    <dgm:cxn modelId="{925C763C-6570-440F-91DF-612FE214DA69}" type="presParOf" srcId="{CD279FD8-5E99-4F6B-8D09-C3C3ABE52C3A}" destId="{3A0F6D88-9D39-4073-8C78-08AB7EB9F320}" srcOrd="0" destOrd="0" presId="urn:microsoft.com/office/officeart/2005/8/layout/hierarchy1"/>
    <dgm:cxn modelId="{22EB4C76-0333-40EC-B3C9-E2F3AE80E3D4}" type="presParOf" srcId="{3A0F6D88-9D39-4073-8C78-08AB7EB9F320}" destId="{219D3A08-E88B-41C3-A362-B62D2C1DD511}" srcOrd="0" destOrd="0" presId="urn:microsoft.com/office/officeart/2005/8/layout/hierarchy1"/>
    <dgm:cxn modelId="{4A5D835F-5F8E-47C1-9B23-E606DBBB2BE2}" type="presParOf" srcId="{3A0F6D88-9D39-4073-8C78-08AB7EB9F320}" destId="{F0D396D8-C2AA-4C89-90D3-E86C26092618}" srcOrd="1" destOrd="0" presId="urn:microsoft.com/office/officeart/2005/8/layout/hierarchy1"/>
    <dgm:cxn modelId="{C17545DB-0573-441F-BAFF-D3DF8E733350}" type="presParOf" srcId="{CD279FD8-5E99-4F6B-8D09-C3C3ABE52C3A}" destId="{287DD041-AE29-4A4A-9176-11045B20354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93C36-F852-4049-9B8B-991A5FA3F263}">
      <dsp:nvSpPr>
        <dsp:cNvPr id="0" name=""/>
        <dsp:cNvSpPr/>
      </dsp:nvSpPr>
      <dsp:spPr>
        <a:xfrm>
          <a:off x="6843039" y="3351001"/>
          <a:ext cx="132162" cy="676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6862"/>
              </a:lnTo>
              <a:lnTo>
                <a:pt x="132162" y="626862"/>
              </a:lnTo>
              <a:lnTo>
                <a:pt x="132162" y="6769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B64B2-C947-44E1-9D92-1DD5E83FE1BD}">
      <dsp:nvSpPr>
        <dsp:cNvPr id="0" name=""/>
        <dsp:cNvSpPr/>
      </dsp:nvSpPr>
      <dsp:spPr>
        <a:xfrm>
          <a:off x="6603806" y="2436358"/>
          <a:ext cx="239233" cy="509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833"/>
              </a:lnTo>
              <a:lnTo>
                <a:pt x="239233" y="459833"/>
              </a:lnTo>
              <a:lnTo>
                <a:pt x="239233" y="5099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83175-2020-4875-A64B-3EAD2692BACE}">
      <dsp:nvSpPr>
        <dsp:cNvPr id="0" name=""/>
        <dsp:cNvSpPr/>
      </dsp:nvSpPr>
      <dsp:spPr>
        <a:xfrm>
          <a:off x="5337351" y="3862501"/>
          <a:ext cx="303116" cy="408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304"/>
              </a:lnTo>
              <a:lnTo>
                <a:pt x="303116" y="358304"/>
              </a:lnTo>
              <a:lnTo>
                <a:pt x="303116" y="4084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22DE75-BA34-4019-B818-4423E9AAB43E}">
      <dsp:nvSpPr>
        <dsp:cNvPr id="0" name=""/>
        <dsp:cNvSpPr/>
      </dsp:nvSpPr>
      <dsp:spPr>
        <a:xfrm>
          <a:off x="5337351" y="2436358"/>
          <a:ext cx="1266454" cy="270541"/>
        </a:xfrm>
        <a:custGeom>
          <a:avLst/>
          <a:gdLst/>
          <a:ahLst/>
          <a:cxnLst/>
          <a:rect l="0" t="0" r="0" b="0"/>
          <a:pathLst>
            <a:path>
              <a:moveTo>
                <a:pt x="1266454" y="0"/>
              </a:moveTo>
              <a:lnTo>
                <a:pt x="1266454" y="220435"/>
              </a:lnTo>
              <a:lnTo>
                <a:pt x="0" y="220435"/>
              </a:lnTo>
              <a:lnTo>
                <a:pt x="0" y="2705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56E34-FD3F-4F53-8F58-3CFAC8E91094}">
      <dsp:nvSpPr>
        <dsp:cNvPr id="0" name=""/>
        <dsp:cNvSpPr/>
      </dsp:nvSpPr>
      <dsp:spPr>
        <a:xfrm>
          <a:off x="5925321" y="959918"/>
          <a:ext cx="678485" cy="937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7852"/>
              </a:lnTo>
              <a:lnTo>
                <a:pt x="678485" y="887852"/>
              </a:lnTo>
              <a:lnTo>
                <a:pt x="678485" y="9379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60271-C044-493E-829D-ADB6CAD27D52}">
      <dsp:nvSpPr>
        <dsp:cNvPr id="0" name=""/>
        <dsp:cNvSpPr/>
      </dsp:nvSpPr>
      <dsp:spPr>
        <a:xfrm>
          <a:off x="9925888" y="2379894"/>
          <a:ext cx="606074" cy="170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86"/>
              </a:lnTo>
              <a:lnTo>
                <a:pt x="606074" y="120486"/>
              </a:lnTo>
              <a:lnTo>
                <a:pt x="606074" y="1705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C6D3D-DC37-464E-8364-DFD40D1A8236}">
      <dsp:nvSpPr>
        <dsp:cNvPr id="0" name=""/>
        <dsp:cNvSpPr/>
      </dsp:nvSpPr>
      <dsp:spPr>
        <a:xfrm>
          <a:off x="9322630" y="2379894"/>
          <a:ext cx="603258" cy="1306939"/>
        </a:xfrm>
        <a:custGeom>
          <a:avLst/>
          <a:gdLst/>
          <a:ahLst/>
          <a:cxnLst/>
          <a:rect l="0" t="0" r="0" b="0"/>
          <a:pathLst>
            <a:path>
              <a:moveTo>
                <a:pt x="603258" y="0"/>
              </a:moveTo>
              <a:lnTo>
                <a:pt x="603258" y="1256833"/>
              </a:lnTo>
              <a:lnTo>
                <a:pt x="0" y="1256833"/>
              </a:lnTo>
              <a:lnTo>
                <a:pt x="0" y="13069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0766C-B131-4396-9B04-2121A0810879}">
      <dsp:nvSpPr>
        <dsp:cNvPr id="0" name=""/>
        <dsp:cNvSpPr/>
      </dsp:nvSpPr>
      <dsp:spPr>
        <a:xfrm>
          <a:off x="8514372" y="2379894"/>
          <a:ext cx="1411516" cy="216797"/>
        </a:xfrm>
        <a:custGeom>
          <a:avLst/>
          <a:gdLst/>
          <a:ahLst/>
          <a:cxnLst/>
          <a:rect l="0" t="0" r="0" b="0"/>
          <a:pathLst>
            <a:path>
              <a:moveTo>
                <a:pt x="1411516" y="0"/>
              </a:moveTo>
              <a:lnTo>
                <a:pt x="1411516" y="166691"/>
              </a:lnTo>
              <a:lnTo>
                <a:pt x="0" y="166691"/>
              </a:lnTo>
              <a:lnTo>
                <a:pt x="0" y="2167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7D4E3-1848-4F69-BCBA-C1D5050A7F1A}">
      <dsp:nvSpPr>
        <dsp:cNvPr id="0" name=""/>
        <dsp:cNvSpPr/>
      </dsp:nvSpPr>
      <dsp:spPr>
        <a:xfrm>
          <a:off x="5925321" y="959918"/>
          <a:ext cx="4000567" cy="960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461"/>
              </a:lnTo>
              <a:lnTo>
                <a:pt x="4000567" y="910461"/>
              </a:lnTo>
              <a:lnTo>
                <a:pt x="4000567" y="960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CADFA-6D7D-4087-ABA3-E9C9F305151C}">
      <dsp:nvSpPr>
        <dsp:cNvPr id="0" name=""/>
        <dsp:cNvSpPr/>
      </dsp:nvSpPr>
      <dsp:spPr>
        <a:xfrm>
          <a:off x="3058483" y="3400438"/>
          <a:ext cx="766142" cy="476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937"/>
              </a:lnTo>
              <a:lnTo>
                <a:pt x="766142" y="425937"/>
              </a:lnTo>
              <a:lnTo>
                <a:pt x="766142" y="4760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420A83-BA12-411D-9E6D-AEE560E1D7E3}">
      <dsp:nvSpPr>
        <dsp:cNvPr id="0" name=""/>
        <dsp:cNvSpPr/>
      </dsp:nvSpPr>
      <dsp:spPr>
        <a:xfrm>
          <a:off x="2802917" y="3400438"/>
          <a:ext cx="255566" cy="376905"/>
        </a:xfrm>
        <a:custGeom>
          <a:avLst/>
          <a:gdLst/>
          <a:ahLst/>
          <a:cxnLst/>
          <a:rect l="0" t="0" r="0" b="0"/>
          <a:pathLst>
            <a:path>
              <a:moveTo>
                <a:pt x="255566" y="0"/>
              </a:moveTo>
              <a:lnTo>
                <a:pt x="255566" y="326799"/>
              </a:lnTo>
              <a:lnTo>
                <a:pt x="0" y="326799"/>
              </a:lnTo>
              <a:lnTo>
                <a:pt x="0" y="376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1578F-B106-45D1-A97E-0BC5FB052101}">
      <dsp:nvSpPr>
        <dsp:cNvPr id="0" name=""/>
        <dsp:cNvSpPr/>
      </dsp:nvSpPr>
      <dsp:spPr>
        <a:xfrm>
          <a:off x="1619382" y="2516037"/>
          <a:ext cx="1439101" cy="456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821"/>
              </a:lnTo>
              <a:lnTo>
                <a:pt x="1439101" y="406821"/>
              </a:lnTo>
              <a:lnTo>
                <a:pt x="1439101" y="4569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E5734-1CD4-4B72-8448-93C59ACEDCD6}">
      <dsp:nvSpPr>
        <dsp:cNvPr id="0" name=""/>
        <dsp:cNvSpPr/>
      </dsp:nvSpPr>
      <dsp:spPr>
        <a:xfrm>
          <a:off x="1619382" y="2516037"/>
          <a:ext cx="97508" cy="684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710"/>
              </a:lnTo>
              <a:lnTo>
                <a:pt x="97508" y="634710"/>
              </a:lnTo>
              <a:lnTo>
                <a:pt x="97508" y="6848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0E047B-4178-485F-AECC-F4A5E0395BF0}">
      <dsp:nvSpPr>
        <dsp:cNvPr id="0" name=""/>
        <dsp:cNvSpPr/>
      </dsp:nvSpPr>
      <dsp:spPr>
        <a:xfrm>
          <a:off x="335977" y="2516037"/>
          <a:ext cx="1283405" cy="666032"/>
        </a:xfrm>
        <a:custGeom>
          <a:avLst/>
          <a:gdLst/>
          <a:ahLst/>
          <a:cxnLst/>
          <a:rect l="0" t="0" r="0" b="0"/>
          <a:pathLst>
            <a:path>
              <a:moveTo>
                <a:pt x="1283405" y="0"/>
              </a:moveTo>
              <a:lnTo>
                <a:pt x="1283405" y="615926"/>
              </a:lnTo>
              <a:lnTo>
                <a:pt x="0" y="615926"/>
              </a:lnTo>
              <a:lnTo>
                <a:pt x="0" y="6660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321E8-17E6-4D42-B8A5-3C95F768D69A}">
      <dsp:nvSpPr>
        <dsp:cNvPr id="0" name=""/>
        <dsp:cNvSpPr/>
      </dsp:nvSpPr>
      <dsp:spPr>
        <a:xfrm>
          <a:off x="1619382" y="959918"/>
          <a:ext cx="4305938" cy="1013363"/>
        </a:xfrm>
        <a:custGeom>
          <a:avLst/>
          <a:gdLst/>
          <a:ahLst/>
          <a:cxnLst/>
          <a:rect l="0" t="0" r="0" b="0"/>
          <a:pathLst>
            <a:path>
              <a:moveTo>
                <a:pt x="4305938" y="0"/>
              </a:moveTo>
              <a:lnTo>
                <a:pt x="4305938" y="963257"/>
              </a:lnTo>
              <a:lnTo>
                <a:pt x="0" y="963257"/>
              </a:lnTo>
              <a:lnTo>
                <a:pt x="0" y="10133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51B56-4087-4D51-A31E-C1C6F4AFE373}">
      <dsp:nvSpPr>
        <dsp:cNvPr id="0" name=""/>
        <dsp:cNvSpPr/>
      </dsp:nvSpPr>
      <dsp:spPr>
        <a:xfrm>
          <a:off x="3613348" y="-57092"/>
          <a:ext cx="4623945" cy="10170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424CD-A099-49F4-A1F7-1D37118CDEF8}">
      <dsp:nvSpPr>
        <dsp:cNvPr id="0" name=""/>
        <dsp:cNvSpPr/>
      </dsp:nvSpPr>
      <dsp:spPr>
        <a:xfrm>
          <a:off x="3673445" y="0"/>
          <a:ext cx="4623945" cy="10170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הגורמים שהביאו לצמיחתן של ערים חדשות וקיימות באירופה נוצרית במאות 11-14</a:t>
          </a:r>
        </a:p>
      </dsp:txBody>
      <dsp:txXfrm>
        <a:off x="3703232" y="29787"/>
        <a:ext cx="4564371" cy="957436"/>
      </dsp:txXfrm>
    </dsp:sp>
    <dsp:sp modelId="{5D9C5F51-1657-4488-8892-008639394E90}">
      <dsp:nvSpPr>
        <dsp:cNvPr id="0" name=""/>
        <dsp:cNvSpPr/>
      </dsp:nvSpPr>
      <dsp:spPr>
        <a:xfrm>
          <a:off x="394533" y="1973282"/>
          <a:ext cx="2449697" cy="542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2E970-DA46-432C-A723-3959D11E375F}">
      <dsp:nvSpPr>
        <dsp:cNvPr id="0" name=""/>
        <dsp:cNvSpPr/>
      </dsp:nvSpPr>
      <dsp:spPr>
        <a:xfrm>
          <a:off x="454630" y="2030374"/>
          <a:ext cx="2449697" cy="542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מהפכה מסחרית</a:t>
          </a:r>
        </a:p>
      </dsp:txBody>
      <dsp:txXfrm>
        <a:off x="470527" y="2046271"/>
        <a:ext cx="2417903" cy="510960"/>
      </dsp:txXfrm>
    </dsp:sp>
    <dsp:sp modelId="{24832083-0263-49C2-AF2D-169687FFF2E8}">
      <dsp:nvSpPr>
        <dsp:cNvPr id="0" name=""/>
        <dsp:cNvSpPr/>
      </dsp:nvSpPr>
      <dsp:spPr>
        <a:xfrm>
          <a:off x="-18949" y="3182069"/>
          <a:ext cx="709853" cy="10962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ABAEA-182F-479D-B893-1B0D42183D18}">
      <dsp:nvSpPr>
        <dsp:cNvPr id="0" name=""/>
        <dsp:cNvSpPr/>
      </dsp:nvSpPr>
      <dsp:spPr>
        <a:xfrm>
          <a:off x="41147" y="3239161"/>
          <a:ext cx="709853" cy="1096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צמיחת ירידים</a:t>
          </a:r>
        </a:p>
      </dsp:txBody>
      <dsp:txXfrm>
        <a:off x="61938" y="3259952"/>
        <a:ext cx="668271" cy="1054698"/>
      </dsp:txXfrm>
    </dsp:sp>
    <dsp:sp modelId="{B62FEBF7-C976-4EA1-8F9D-84070338E1EB}">
      <dsp:nvSpPr>
        <dsp:cNvPr id="0" name=""/>
        <dsp:cNvSpPr/>
      </dsp:nvSpPr>
      <dsp:spPr>
        <a:xfrm>
          <a:off x="1070111" y="3200853"/>
          <a:ext cx="1293558" cy="394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E5324-E3B0-4B87-841E-8F9844618C52}">
      <dsp:nvSpPr>
        <dsp:cNvPr id="0" name=""/>
        <dsp:cNvSpPr/>
      </dsp:nvSpPr>
      <dsp:spPr>
        <a:xfrm>
          <a:off x="1130208" y="3257945"/>
          <a:ext cx="1293558" cy="394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התפתחות כלכלת כספים</a:t>
          </a:r>
        </a:p>
      </dsp:txBody>
      <dsp:txXfrm>
        <a:off x="1141768" y="3269505"/>
        <a:ext cx="1270438" cy="371578"/>
      </dsp:txXfrm>
    </dsp:sp>
    <dsp:sp modelId="{C0D89B13-518F-415F-A1BC-3BBB642F2155}">
      <dsp:nvSpPr>
        <dsp:cNvPr id="0" name=""/>
        <dsp:cNvSpPr/>
      </dsp:nvSpPr>
      <dsp:spPr>
        <a:xfrm>
          <a:off x="2525008" y="2972964"/>
          <a:ext cx="1066949" cy="427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E8B57-3666-4068-A009-E02FB84AD2B3}">
      <dsp:nvSpPr>
        <dsp:cNvPr id="0" name=""/>
        <dsp:cNvSpPr/>
      </dsp:nvSpPr>
      <dsp:spPr>
        <a:xfrm>
          <a:off x="2585105" y="3030056"/>
          <a:ext cx="1066949" cy="427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צמיחת דרכי מסחר</a:t>
          </a:r>
        </a:p>
      </dsp:txBody>
      <dsp:txXfrm>
        <a:off x="2597625" y="3042576"/>
        <a:ext cx="1041909" cy="402434"/>
      </dsp:txXfrm>
    </dsp:sp>
    <dsp:sp modelId="{90F0E236-3B77-40A8-8308-BA766BB9A129}">
      <dsp:nvSpPr>
        <dsp:cNvPr id="0" name=""/>
        <dsp:cNvSpPr/>
      </dsp:nvSpPr>
      <dsp:spPr>
        <a:xfrm>
          <a:off x="2413801" y="3777343"/>
          <a:ext cx="778230" cy="568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A46FE-117A-4669-B0B7-B752F950C5B7}">
      <dsp:nvSpPr>
        <dsp:cNvPr id="0" name=""/>
        <dsp:cNvSpPr/>
      </dsp:nvSpPr>
      <dsp:spPr>
        <a:xfrm>
          <a:off x="2473899" y="3834436"/>
          <a:ext cx="778230" cy="568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מסעות הצלב</a:t>
          </a:r>
        </a:p>
      </dsp:txBody>
      <dsp:txXfrm>
        <a:off x="2490539" y="3851076"/>
        <a:ext cx="744950" cy="534849"/>
      </dsp:txXfrm>
    </dsp:sp>
    <dsp:sp modelId="{8107722F-142F-4A6C-A208-B81335D4E8CC}">
      <dsp:nvSpPr>
        <dsp:cNvPr id="0" name=""/>
        <dsp:cNvSpPr/>
      </dsp:nvSpPr>
      <dsp:spPr>
        <a:xfrm>
          <a:off x="3388425" y="3876482"/>
          <a:ext cx="872402" cy="448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1C59C5-7F84-4C75-A688-1FA1E3545059}">
      <dsp:nvSpPr>
        <dsp:cNvPr id="0" name=""/>
        <dsp:cNvSpPr/>
      </dsp:nvSpPr>
      <dsp:spPr>
        <a:xfrm>
          <a:off x="3448522" y="3933574"/>
          <a:ext cx="872402" cy="448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עודפי ייצור</a:t>
          </a:r>
        </a:p>
      </dsp:txBody>
      <dsp:txXfrm>
        <a:off x="3461651" y="3946703"/>
        <a:ext cx="846144" cy="422008"/>
      </dsp:txXfrm>
    </dsp:sp>
    <dsp:sp modelId="{F29BEF65-775C-4128-A87B-547D7E11C84F}">
      <dsp:nvSpPr>
        <dsp:cNvPr id="0" name=""/>
        <dsp:cNvSpPr/>
      </dsp:nvSpPr>
      <dsp:spPr>
        <a:xfrm>
          <a:off x="8752071" y="1920486"/>
          <a:ext cx="2347635" cy="459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755CC2-DA60-4438-A985-02CA8772425D}">
      <dsp:nvSpPr>
        <dsp:cNvPr id="0" name=""/>
        <dsp:cNvSpPr/>
      </dsp:nvSpPr>
      <dsp:spPr>
        <a:xfrm>
          <a:off x="8812168" y="1977578"/>
          <a:ext cx="2347635" cy="459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מהפכה חקלאית</a:t>
          </a:r>
          <a:endParaRPr lang="he-IL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825624" y="1991034"/>
        <a:ext cx="2320723" cy="432496"/>
      </dsp:txXfrm>
    </dsp:sp>
    <dsp:sp modelId="{C03F5FB1-7123-49B8-A873-2238B07C26FA}">
      <dsp:nvSpPr>
        <dsp:cNvPr id="0" name=""/>
        <dsp:cNvSpPr/>
      </dsp:nvSpPr>
      <dsp:spPr>
        <a:xfrm>
          <a:off x="7604758" y="2596692"/>
          <a:ext cx="1819228" cy="86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C74E7-9E7C-4A97-B63E-17AB1CE0B8F2}">
      <dsp:nvSpPr>
        <dsp:cNvPr id="0" name=""/>
        <dsp:cNvSpPr/>
      </dsp:nvSpPr>
      <dsp:spPr>
        <a:xfrm>
          <a:off x="7664855" y="2653784"/>
          <a:ext cx="1819228" cy="861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אמצעי עבוד חדשים: מחרשה גדולה, שימוש בסוסים, טחנת </a:t>
          </a:r>
          <a:r>
            <a:rPr lang="he-IL" sz="1600" kern="1200" dirty="0" err="1"/>
            <a:t>כח</a:t>
          </a:r>
          <a:r>
            <a:rPr lang="he-IL" sz="1600" kern="1200" dirty="0"/>
            <a:t> </a:t>
          </a:r>
          <a:r>
            <a:rPr lang="he-IL" sz="1600" kern="1200" dirty="0" err="1"/>
            <a:t>מים,שוורים</a:t>
          </a:r>
          <a:endParaRPr lang="he-IL" sz="1600" kern="1200" dirty="0"/>
        </a:p>
      </dsp:txBody>
      <dsp:txXfrm>
        <a:off x="7690077" y="2679006"/>
        <a:ext cx="1768784" cy="810707"/>
      </dsp:txXfrm>
    </dsp:sp>
    <dsp:sp modelId="{9E524A22-C2EC-40C5-A3BF-62FC6AF68966}">
      <dsp:nvSpPr>
        <dsp:cNvPr id="0" name=""/>
        <dsp:cNvSpPr/>
      </dsp:nvSpPr>
      <dsp:spPr>
        <a:xfrm>
          <a:off x="8603688" y="3686834"/>
          <a:ext cx="1437885" cy="574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47C89-ACB6-44EE-B36A-896566659BE6}">
      <dsp:nvSpPr>
        <dsp:cNvPr id="0" name=""/>
        <dsp:cNvSpPr/>
      </dsp:nvSpPr>
      <dsp:spPr>
        <a:xfrm>
          <a:off x="8663785" y="3743927"/>
          <a:ext cx="1437885" cy="574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שיטות עיבוד חדשות, מעבר לתלת שנית </a:t>
          </a:r>
        </a:p>
      </dsp:txBody>
      <dsp:txXfrm>
        <a:off x="8680625" y="3760767"/>
        <a:ext cx="1404205" cy="541270"/>
      </dsp:txXfrm>
    </dsp:sp>
    <dsp:sp modelId="{1A62177E-CE43-494E-AE7A-B5B8B833882C}">
      <dsp:nvSpPr>
        <dsp:cNvPr id="0" name=""/>
        <dsp:cNvSpPr/>
      </dsp:nvSpPr>
      <dsp:spPr>
        <a:xfrm>
          <a:off x="9703718" y="2550487"/>
          <a:ext cx="1656490" cy="6872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8519A-800E-43AF-891F-C12087C46FDC}">
      <dsp:nvSpPr>
        <dsp:cNvPr id="0" name=""/>
        <dsp:cNvSpPr/>
      </dsp:nvSpPr>
      <dsp:spPr>
        <a:xfrm>
          <a:off x="9763815" y="2607579"/>
          <a:ext cx="1656490" cy="6872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שימוש בחומרים חדשים כגון: ברזל במקום עץ</a:t>
          </a:r>
        </a:p>
      </dsp:txBody>
      <dsp:txXfrm>
        <a:off x="9783943" y="2627707"/>
        <a:ext cx="1616234" cy="646955"/>
      </dsp:txXfrm>
    </dsp:sp>
    <dsp:sp modelId="{F873D4B8-B11E-42EE-B2AB-D804CBE1CF47}">
      <dsp:nvSpPr>
        <dsp:cNvPr id="0" name=""/>
        <dsp:cNvSpPr/>
      </dsp:nvSpPr>
      <dsp:spPr>
        <a:xfrm>
          <a:off x="5301518" y="1897876"/>
          <a:ext cx="2604577" cy="538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82434-DDE5-4768-B760-A7FD256BFA16}">
      <dsp:nvSpPr>
        <dsp:cNvPr id="0" name=""/>
        <dsp:cNvSpPr/>
      </dsp:nvSpPr>
      <dsp:spPr>
        <a:xfrm>
          <a:off x="5361615" y="1954969"/>
          <a:ext cx="2604577" cy="5384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מהפכה דמוגרפית</a:t>
          </a:r>
        </a:p>
      </dsp:txBody>
      <dsp:txXfrm>
        <a:off x="5377387" y="1970741"/>
        <a:ext cx="2573033" cy="506938"/>
      </dsp:txXfrm>
    </dsp:sp>
    <dsp:sp modelId="{86E364D0-59E2-4544-A2DD-B476EAB79FCA}">
      <dsp:nvSpPr>
        <dsp:cNvPr id="0" name=""/>
        <dsp:cNvSpPr/>
      </dsp:nvSpPr>
      <dsp:spPr>
        <a:xfrm>
          <a:off x="4842390" y="2706900"/>
          <a:ext cx="989923" cy="1155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1581E-983D-44FC-8949-A2E18C592AB5}">
      <dsp:nvSpPr>
        <dsp:cNvPr id="0" name=""/>
        <dsp:cNvSpPr/>
      </dsp:nvSpPr>
      <dsp:spPr>
        <a:xfrm>
          <a:off x="4902487" y="2763992"/>
          <a:ext cx="989923" cy="1155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מעבר של איכרים חסרי אדמות לעיר</a:t>
          </a:r>
        </a:p>
      </dsp:txBody>
      <dsp:txXfrm>
        <a:off x="4931481" y="2792986"/>
        <a:ext cx="931935" cy="1097613"/>
      </dsp:txXfrm>
    </dsp:sp>
    <dsp:sp modelId="{BE1C0101-F7D9-4730-BA29-D35B3497B5CD}">
      <dsp:nvSpPr>
        <dsp:cNvPr id="0" name=""/>
        <dsp:cNvSpPr/>
      </dsp:nvSpPr>
      <dsp:spPr>
        <a:xfrm>
          <a:off x="5370031" y="4270912"/>
          <a:ext cx="540873" cy="343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8718D-FF80-4ADF-BB4F-FC59E3446698}">
      <dsp:nvSpPr>
        <dsp:cNvPr id="0" name=""/>
        <dsp:cNvSpPr/>
      </dsp:nvSpPr>
      <dsp:spPr>
        <a:xfrm>
          <a:off x="5430128" y="4328004"/>
          <a:ext cx="540873" cy="343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kern="1200" dirty="0"/>
            <a:t>עיור</a:t>
          </a:r>
        </a:p>
      </dsp:txBody>
      <dsp:txXfrm>
        <a:off x="5440187" y="4338063"/>
        <a:ext cx="520755" cy="323336"/>
      </dsp:txXfrm>
    </dsp:sp>
    <dsp:sp modelId="{A45FFB18-80E4-40D0-8CE4-114765E02607}">
      <dsp:nvSpPr>
        <dsp:cNvPr id="0" name=""/>
        <dsp:cNvSpPr/>
      </dsp:nvSpPr>
      <dsp:spPr>
        <a:xfrm>
          <a:off x="6429203" y="2946298"/>
          <a:ext cx="827671" cy="40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BFB2F-22CF-4B51-9616-60FA83B0E78C}">
      <dsp:nvSpPr>
        <dsp:cNvPr id="0" name=""/>
        <dsp:cNvSpPr/>
      </dsp:nvSpPr>
      <dsp:spPr>
        <a:xfrm>
          <a:off x="6489300" y="3003390"/>
          <a:ext cx="827671" cy="40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גידול דמוגרפי</a:t>
          </a:r>
        </a:p>
      </dsp:txBody>
      <dsp:txXfrm>
        <a:off x="6501153" y="3015243"/>
        <a:ext cx="803965" cy="380997"/>
      </dsp:txXfrm>
    </dsp:sp>
    <dsp:sp modelId="{219D3A08-E88B-41C3-A362-B62D2C1DD511}">
      <dsp:nvSpPr>
        <dsp:cNvPr id="0" name=""/>
        <dsp:cNvSpPr/>
      </dsp:nvSpPr>
      <dsp:spPr>
        <a:xfrm>
          <a:off x="6340243" y="4027969"/>
          <a:ext cx="1269917" cy="393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396D8-C2AA-4C89-90D3-E86C26092618}">
      <dsp:nvSpPr>
        <dsp:cNvPr id="0" name=""/>
        <dsp:cNvSpPr/>
      </dsp:nvSpPr>
      <dsp:spPr>
        <a:xfrm>
          <a:off x="6400340" y="4085061"/>
          <a:ext cx="1269917" cy="39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/>
            <a:t>גידול מ42 ל73 מיליון</a:t>
          </a:r>
        </a:p>
      </dsp:txBody>
      <dsp:txXfrm>
        <a:off x="6411870" y="4096591"/>
        <a:ext cx="1246857" cy="370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306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5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410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201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341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891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058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091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7870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863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885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CB1E8-F688-435C-AABF-10EA280AA0C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48154-37FA-4F31-A7D3-9BCE76B55D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215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/>
          </p:nvPr>
        </p:nvGraphicFramePr>
        <p:xfrm>
          <a:off x="244549" y="138224"/>
          <a:ext cx="11502692" cy="5741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268264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מסך רחב</PresentationFormat>
  <Paragraphs>16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אלי לוי</dc:creator>
  <cp:lastModifiedBy>אלי לוי</cp:lastModifiedBy>
  <cp:revision>1</cp:revision>
  <dcterms:created xsi:type="dcterms:W3CDTF">2017-10-24T10:42:30Z</dcterms:created>
  <dcterms:modified xsi:type="dcterms:W3CDTF">2017-10-24T10:43:21Z</dcterms:modified>
</cp:coreProperties>
</file>