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76" r:id="rId4"/>
    <p:sldId id="277" r:id="rId5"/>
    <p:sldId id="278" r:id="rId6"/>
    <p:sldId id="279" r:id="rId7"/>
    <p:sldId id="287" r:id="rId8"/>
    <p:sldId id="280" r:id="rId9"/>
    <p:sldId id="281" r:id="rId10"/>
    <p:sldId id="282" r:id="rId11"/>
    <p:sldId id="288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פחם, גז ואנרגיה בישראל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9817" y="142099"/>
            <a:ext cx="11913326" cy="1503821"/>
          </a:xfrm>
        </p:spPr>
        <p:txBody>
          <a:bodyPr>
            <a:normAutofit/>
          </a:bodyPr>
          <a:lstStyle/>
          <a:p>
            <a:r>
              <a:rPr lang="he-IL" sz="3600" dirty="0"/>
              <a:t>רוסיה מוכרת גז לאירופה וכך היא גם מרוויחה כסף וגם עוצמה מדינית </a:t>
            </a:r>
            <a:endParaRPr lang="he-IL" sz="36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361" y="2011363"/>
            <a:ext cx="4935603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8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1211" y="2134787"/>
            <a:ext cx="828185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 smtClean="0"/>
              <a:t>בישראל נמצא גז בקרקעית הים. </a:t>
            </a:r>
            <a:endParaRPr lang="he-IL" sz="2800" dirty="0" smtClean="0"/>
          </a:p>
          <a:p>
            <a:pPr algn="r"/>
            <a:endParaRPr lang="he-IL" sz="2800" dirty="0"/>
          </a:p>
          <a:p>
            <a:pPr algn="r"/>
            <a:r>
              <a:rPr lang="he-IL" sz="2800" dirty="0" smtClean="0"/>
              <a:t>חיפוש </a:t>
            </a:r>
            <a:r>
              <a:rPr lang="he-IL" sz="2800" dirty="0" smtClean="0"/>
              <a:t>הגז נעשה בתהליך של </a:t>
            </a:r>
            <a:r>
              <a:rPr lang="he-IL" sz="3200" b="1" dirty="0" smtClean="0"/>
              <a:t>הפרטה</a:t>
            </a:r>
            <a:r>
              <a:rPr lang="he-IL" sz="2800" dirty="0" smtClean="0"/>
              <a:t> כלומר המדינה אישרה לחברה פרטית (מיליארדר בשם יצחק תשובה, </a:t>
            </a:r>
            <a:r>
              <a:rPr lang="he-IL" sz="2800" dirty="0" smtClean="0"/>
              <a:t>בתמונה</a:t>
            </a:r>
            <a:r>
              <a:rPr lang="he-IL" sz="2800" dirty="0" smtClean="0"/>
              <a:t>) ולחפש ולמכור את </a:t>
            </a:r>
            <a:r>
              <a:rPr lang="he-IL" sz="2800" dirty="0" smtClean="0"/>
              <a:t>הגז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20030"/>
            <a:ext cx="1657581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אנרגיה בישראל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3732" y="2168266"/>
            <a:ext cx="11325496" cy="3857582"/>
          </a:xfrm>
        </p:spPr>
        <p:txBody>
          <a:bodyPr>
            <a:normAutofit fontScale="70000" lnSpcReduction="20000"/>
          </a:bodyPr>
          <a:lstStyle/>
          <a:p>
            <a:r>
              <a:rPr lang="he-IL" sz="2400" dirty="0" smtClean="0"/>
              <a:t>רוב </a:t>
            </a:r>
            <a:r>
              <a:rPr lang="he-IL" sz="2400" dirty="0"/>
              <a:t>החשמל מיוצר מדלק פוסילי\מאובן. יש עלייה בגז כי שנמצא ע"י תשובה </a:t>
            </a:r>
            <a:r>
              <a:rPr lang="he-IL" sz="2400" dirty="0" smtClean="0"/>
              <a:t>בקרקעית הים </a:t>
            </a:r>
            <a:r>
              <a:rPr lang="he-IL" sz="2400" dirty="0"/>
              <a:t>(שיטת הפרטה).                                                    יש עלייה באנרגיה מתחדשת (סולארי  ורוח) אבל </a:t>
            </a:r>
            <a:r>
              <a:rPr lang="he-IL" sz="2400" dirty="0" smtClean="0"/>
              <a:t>ב"קטנה".</a:t>
            </a:r>
            <a:endParaRPr lang="he-IL" sz="2400" dirty="0"/>
          </a:p>
          <a:p>
            <a:r>
              <a:rPr lang="he-IL" sz="2400" dirty="0" smtClean="0"/>
              <a:t>אין </a:t>
            </a:r>
            <a:r>
              <a:rPr lang="he-IL" sz="2400" dirty="0"/>
              <a:t>לנו נפט ופחם אז מייבאים מכל מיני מדינות (לא להיות תלוי באחת)</a:t>
            </a:r>
          </a:p>
          <a:p>
            <a:endParaRPr lang="he-IL" sz="2400" dirty="0"/>
          </a:p>
          <a:p>
            <a:r>
              <a:rPr lang="he-IL" sz="2400" dirty="0" smtClean="0"/>
              <a:t>שיקולי </a:t>
            </a:r>
            <a:r>
              <a:rPr lang="he-IL" sz="2400" dirty="0"/>
              <a:t>שימוש (באיזה מקור להשתמש) ?                                               </a:t>
            </a:r>
            <a:endParaRPr lang="he-IL" sz="2400" dirty="0" smtClean="0"/>
          </a:p>
          <a:p>
            <a:pPr marL="342900" indent="-342900">
              <a:buFontTx/>
              <a:buChar char="-"/>
            </a:pPr>
            <a:r>
              <a:rPr lang="he-IL" sz="2400" dirty="0" smtClean="0"/>
              <a:t>שיהיה </a:t>
            </a:r>
            <a:r>
              <a:rPr lang="he-IL" sz="2400" dirty="0"/>
              <a:t>זול </a:t>
            </a:r>
            <a:endParaRPr lang="he-IL" sz="2400" dirty="0" smtClean="0"/>
          </a:p>
          <a:p>
            <a:pPr marL="342900" indent="-342900">
              <a:buFontTx/>
              <a:buChar char="-"/>
            </a:pPr>
            <a:r>
              <a:rPr lang="he-IL" sz="2400" dirty="0" smtClean="0"/>
              <a:t>לא </a:t>
            </a:r>
            <a:r>
              <a:rPr lang="he-IL" sz="2400" dirty="0"/>
              <a:t>להיות תלוי במדינה אחת או בייצור אחד </a:t>
            </a:r>
            <a:endParaRPr lang="he-IL" sz="2400" dirty="0" smtClean="0"/>
          </a:p>
          <a:p>
            <a:pPr marL="342900" indent="-342900">
              <a:buFontTx/>
              <a:buChar char="-"/>
            </a:pPr>
            <a:r>
              <a:rPr lang="he-IL" sz="2400" dirty="0" smtClean="0"/>
              <a:t>שיקולים פוליטיים </a:t>
            </a:r>
            <a:r>
              <a:rPr lang="he-IL" sz="2400" dirty="0"/>
              <a:t>בינ"ל </a:t>
            </a:r>
            <a:endParaRPr lang="he-IL" sz="2400" dirty="0" smtClean="0"/>
          </a:p>
          <a:p>
            <a:pPr marL="342900" indent="-342900">
              <a:buFontTx/>
              <a:buChar char="-"/>
            </a:pPr>
            <a:r>
              <a:rPr lang="he-IL" sz="2400" dirty="0" smtClean="0"/>
              <a:t>שיקולים </a:t>
            </a:r>
            <a:r>
              <a:rPr lang="he-IL" sz="2400" dirty="0"/>
              <a:t>אקולוגים (למשל, עדיף לעבור מדלק פוסילי מזהם לסולארי)</a:t>
            </a:r>
          </a:p>
          <a:p>
            <a:endParaRPr lang="he-IL" sz="2400" dirty="0"/>
          </a:p>
          <a:p>
            <a:r>
              <a:rPr lang="he-IL" sz="2400" dirty="0"/>
              <a:t>רשת החשמל לא מחוברת למדינות שכנות. אז אין גיבוי בזמן תקלה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שאלה מבגרות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345" y="2011363"/>
            <a:ext cx="465163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dirty="0" smtClean="0"/>
              <a:t>פחם</a:t>
            </a:r>
            <a:r>
              <a:rPr lang="he-IL" sz="2800" dirty="0" smtClean="0"/>
              <a:t> </a:t>
            </a:r>
            <a:r>
              <a:rPr lang="he-IL" dirty="0" smtClean="0"/>
              <a:t>עמוד 6-4</a:t>
            </a:r>
          </a:p>
          <a:p>
            <a:endParaRPr lang="he-IL" dirty="0" smtClean="0"/>
          </a:p>
          <a:p>
            <a:r>
              <a:rPr lang="he-IL" sz="3200" dirty="0" smtClean="0"/>
              <a:t>גז</a:t>
            </a:r>
            <a:r>
              <a:rPr lang="he-IL" sz="2800" dirty="0" smtClean="0"/>
              <a:t> </a:t>
            </a:r>
            <a:r>
              <a:rPr lang="he-IL" dirty="0" smtClean="0"/>
              <a:t>עמוד 10-8</a:t>
            </a:r>
          </a:p>
          <a:p>
            <a:endParaRPr lang="he-IL" dirty="0"/>
          </a:p>
          <a:p>
            <a:r>
              <a:rPr lang="he-IL" sz="3200" dirty="0" smtClean="0"/>
              <a:t>אנרגיה בישראל </a:t>
            </a:r>
            <a:r>
              <a:rPr lang="he-IL" dirty="0" smtClean="0"/>
              <a:t>עמוד 13-12</a:t>
            </a:r>
          </a:p>
          <a:p>
            <a:endParaRPr lang="he-IL" dirty="0"/>
          </a:p>
          <a:p>
            <a:r>
              <a:rPr lang="he-IL" sz="2400" dirty="0" smtClean="0"/>
              <a:t>שאלה מבגרות </a:t>
            </a:r>
            <a:r>
              <a:rPr lang="he-IL" dirty="0" smtClean="0"/>
              <a:t>עמוד 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277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28354" y="2416460"/>
            <a:ext cx="10058400" cy="3857582"/>
          </a:xfrm>
        </p:spPr>
        <p:txBody>
          <a:bodyPr/>
          <a:lstStyle/>
          <a:p>
            <a:r>
              <a:rPr lang="he-IL" b="1" dirty="0" smtClean="0"/>
              <a:t>נדון </a:t>
            </a:r>
            <a:r>
              <a:rPr lang="he-IL" b="1" dirty="0"/>
              <a:t>רק בפחם וגז שהם אנרגיה מתכלת</a:t>
            </a:r>
          </a:p>
          <a:p>
            <a:r>
              <a:rPr lang="he-IL" b="1" dirty="0"/>
              <a:t>שמכונה גם </a:t>
            </a:r>
            <a:r>
              <a:rPr lang="he-IL" b="1" dirty="0">
                <a:solidFill>
                  <a:srgbClr val="FF0000"/>
                </a:solidFill>
              </a:rPr>
              <a:t>דלק מאובן</a:t>
            </a:r>
            <a:r>
              <a:rPr lang="he-IL" b="1" dirty="0"/>
              <a:t> או </a:t>
            </a:r>
            <a:r>
              <a:rPr lang="he-IL" b="1" dirty="0">
                <a:solidFill>
                  <a:srgbClr val="FF0000"/>
                </a:solidFill>
              </a:rPr>
              <a:t>דלק פוסילי</a:t>
            </a:r>
            <a:r>
              <a:rPr lang="he-IL" b="1" dirty="0"/>
              <a:t> </a:t>
            </a:r>
            <a:r>
              <a:rPr lang="he-IL" sz="1400" b="1" dirty="0"/>
              <a:t>(גם נפט הוא כזה)</a:t>
            </a:r>
          </a:p>
          <a:p>
            <a:endParaRPr lang="he-IL" b="1" dirty="0"/>
          </a:p>
          <a:p>
            <a:r>
              <a:rPr lang="he-IL" b="1" dirty="0"/>
              <a:t>זו אנרגיה שתגמר בעתיד והיא מזהמת מים, קרקע ואוויר </a:t>
            </a:r>
            <a:endParaRPr lang="he-IL" b="1" dirty="0" smtClean="0"/>
          </a:p>
          <a:p>
            <a:r>
              <a:rPr lang="he-IL" b="1" dirty="0" smtClean="0"/>
              <a:t>(</a:t>
            </a:r>
            <a:r>
              <a:rPr lang="he-IL" b="1" dirty="0"/>
              <a:t>ולכן "תורמת ל"אפקט החממה")</a:t>
            </a:r>
            <a:endParaRPr lang="he-IL" b="1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18" y="2011512"/>
            <a:ext cx="5020963" cy="34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פחם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139" y="2232535"/>
            <a:ext cx="5203541" cy="304894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48" y="2254570"/>
            <a:ext cx="4548858" cy="30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692" y="704298"/>
            <a:ext cx="10058400" cy="1450757"/>
          </a:xfrm>
        </p:spPr>
        <p:txBody>
          <a:bodyPr>
            <a:normAutofit/>
          </a:bodyPr>
          <a:lstStyle/>
          <a:p>
            <a:r>
              <a:rPr lang="he-IL" sz="3200" dirty="0"/>
              <a:t>פחם מועבר ברכבת או </a:t>
            </a:r>
            <a:r>
              <a:rPr lang="he-IL" sz="3200" dirty="0" err="1"/>
              <a:t>באוניה</a:t>
            </a:r>
            <a:r>
              <a:rPr lang="he-IL" sz="3200" dirty="0"/>
              <a:t> לתחנת חשמל\כוח. </a:t>
            </a:r>
            <a:br>
              <a:rPr lang="he-IL" sz="3200" dirty="0"/>
            </a:br>
            <a:r>
              <a:rPr lang="he-IL" sz="3200" dirty="0"/>
              <a:t>את הפחם שורפים וכך מייצרים חשמל</a:t>
            </a:r>
            <a:br>
              <a:rPr lang="he-IL" sz="3200" dirty="0"/>
            </a:br>
            <a:endParaRPr lang="he-IL" sz="24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307" y="1998300"/>
            <a:ext cx="3795516" cy="38576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641" y="1941150"/>
            <a:ext cx="6064617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6599" y="2012252"/>
            <a:ext cx="5324475" cy="19240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85038"/>
            <a:ext cx="6293696" cy="146491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7" y="4146137"/>
            <a:ext cx="11496675" cy="695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3988" y="4851324"/>
            <a:ext cx="68428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אני מחרטט מספרים שהם לא </a:t>
            </a:r>
            <a:r>
              <a:rPr lang="he-IL" dirty="0" err="1" smtClean="0"/>
              <a:t>אמיתים</a:t>
            </a:r>
            <a:r>
              <a:rPr lang="he-IL" dirty="0" smtClean="0"/>
              <a:t> אבל שתבינו: </a:t>
            </a:r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99" y="5186843"/>
            <a:ext cx="11254670" cy="10157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371600" y="924008"/>
            <a:ext cx="108141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>
                <a:solidFill>
                  <a:schemeClr val="bg1"/>
                </a:solidFill>
              </a:rPr>
              <a:t>פחם מאד מזהם ולכן הביקוש אליו נמוך ויש ירידה בביקוש לפחם </a:t>
            </a:r>
          </a:p>
          <a:p>
            <a:pPr algn="r"/>
            <a:r>
              <a:rPr lang="he-IL" sz="2400" dirty="0" smtClean="0">
                <a:solidFill>
                  <a:schemeClr val="bg1"/>
                </a:solidFill>
              </a:rPr>
              <a:t>יחסית לעומת מקורות אנרגיה אחרים</a:t>
            </a:r>
            <a:endParaRPr lang="he-I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51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1224" y="481734"/>
            <a:ext cx="11592283" cy="1450757"/>
          </a:xfrm>
        </p:spPr>
        <p:txBody>
          <a:bodyPr>
            <a:normAutofit/>
          </a:bodyPr>
          <a:lstStyle/>
          <a:p>
            <a:r>
              <a:rPr lang="he-IL" sz="3200" dirty="0"/>
              <a:t>מגז מייצרים </a:t>
            </a:r>
            <a:r>
              <a:rPr lang="he-IL" sz="3200" dirty="0" smtClean="0"/>
              <a:t>חשמל וגז </a:t>
            </a:r>
            <a:r>
              <a:rPr lang="he-IL" sz="3200" dirty="0"/>
              <a:t>לכיריים בתנור שלכם. </a:t>
            </a:r>
            <a:r>
              <a:rPr lang="he-IL" sz="3200" dirty="0" smtClean="0"/>
              <a:t>יש </a:t>
            </a:r>
            <a:r>
              <a:rPr lang="he-IL" sz="3200" dirty="0"/>
              <a:t>גם מכונית שנוסעת על גז</a:t>
            </a:r>
            <a:r>
              <a:rPr lang="he-IL" sz="2400" dirty="0"/>
              <a:t/>
            </a:r>
            <a:br>
              <a:rPr lang="he-IL" sz="2400" dirty="0"/>
            </a:br>
            <a:endParaRPr lang="he-IL" sz="24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254" y="2076677"/>
            <a:ext cx="628059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6962" y="79524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he-IL" dirty="0"/>
              <a:t>לרוסיה, איראן וקטאר יש את עתודות הגז הכי גדולות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035" y="2011363"/>
            <a:ext cx="816825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31</TotalTime>
  <Words>261</Words>
  <Application>Microsoft Office PowerPoint</Application>
  <PresentationFormat>מסך רחב</PresentationFormat>
  <Paragraphs>37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מצגות קמפוס</vt:lpstr>
      <vt:lpstr>פחם, גז ואנרגיה בישראל</vt:lpstr>
      <vt:lpstr>תוכן עניינים</vt:lpstr>
      <vt:lpstr>מצגת של PowerPoint‏</vt:lpstr>
      <vt:lpstr>פחם</vt:lpstr>
      <vt:lpstr>פחם מועבר ברכבת או באוניה לתחנת חשמל\כוח.  את הפחם שורפים וכך מייצרים חשמל </vt:lpstr>
      <vt:lpstr>מצגת של PowerPoint‏</vt:lpstr>
      <vt:lpstr>מצגת של PowerPoint‏</vt:lpstr>
      <vt:lpstr>מגז מייצרים חשמל וגז לכיריים בתנור שלכם. יש גם מכונית שנוסעת על גז </vt:lpstr>
      <vt:lpstr>לרוסיה, איראן וקטאר יש את עתודות הגז הכי גדולות </vt:lpstr>
      <vt:lpstr>רוסיה מוכרת גז לאירופה וכך היא גם מרוויחה כסף וגם עוצמה מדינית </vt:lpstr>
      <vt:lpstr>מצגת של PowerPoint‏</vt:lpstr>
      <vt:lpstr>מצגת של PowerPoint‏</vt:lpstr>
      <vt:lpstr>אנרגיה בישראל</vt:lpstr>
      <vt:lpstr>שאלה מבגרות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9</cp:revision>
  <dcterms:created xsi:type="dcterms:W3CDTF">2020-05-21T11:17:02Z</dcterms:created>
  <dcterms:modified xsi:type="dcterms:W3CDTF">2020-07-16T18:56:22Z</dcterms:modified>
</cp:coreProperties>
</file>