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4"/>
  </p:notesMasterIdLst>
  <p:sldIdLst>
    <p:sldId id="284" r:id="rId2"/>
    <p:sldId id="256" r:id="rId3"/>
    <p:sldId id="257" r:id="rId4"/>
    <p:sldId id="258" r:id="rId5"/>
    <p:sldId id="259" r:id="rId6"/>
    <p:sldId id="268" r:id="rId7"/>
    <p:sldId id="269" r:id="rId8"/>
    <p:sldId id="261" r:id="rId9"/>
    <p:sldId id="270" r:id="rId10"/>
    <p:sldId id="262" r:id="rId11"/>
    <p:sldId id="271" r:id="rId12"/>
    <p:sldId id="273" r:id="rId13"/>
    <p:sldId id="272" r:id="rId14"/>
    <p:sldId id="274" r:id="rId15"/>
    <p:sldId id="286" r:id="rId16"/>
    <p:sldId id="265" r:id="rId17"/>
    <p:sldId id="263" r:id="rId18"/>
    <p:sldId id="275" r:id="rId19"/>
    <p:sldId id="276" r:id="rId20"/>
    <p:sldId id="277" r:id="rId21"/>
    <p:sldId id="299" r:id="rId22"/>
    <p:sldId id="266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285" r:id="rId36"/>
    <p:sldId id="278" r:id="rId37"/>
    <p:sldId id="279" r:id="rId38"/>
    <p:sldId id="280" r:id="rId39"/>
    <p:sldId id="282" r:id="rId40"/>
    <p:sldId id="287" r:id="rId41"/>
    <p:sldId id="267" r:id="rId42"/>
    <p:sldId id="281" r:id="rId43"/>
    <p:sldId id="288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298" r:id="rId7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33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79568" autoAdjust="0"/>
    <p:restoredTop sz="94636" autoAdjust="0"/>
  </p:normalViewPr>
  <p:slideViewPr>
    <p:cSldViewPr>
      <p:cViewPr varScale="1">
        <p:scale>
          <a:sx n="106" d="100"/>
          <a:sy n="106" d="100"/>
        </p:scale>
        <p:origin x="6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rnd\CET%20-%20MATACH\2013_14\kinematics\myMaterials\lesson0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rnd\CET%20-%20MATACH\2013_14\kinematics\myMaterials\lesson05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ernd\CET%20-%20MATACH\2013_14\kinematics\myMaterials\lesson05.xlsx" TargetMode="External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ernd\CET%20-%20MATACH\2013_14\kinematics\myMaterials\lesson05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ernd\CET%20-%20MATACH\2013_14\kinematics\myMaterials\lesson05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rnd\CET%20-%20MATACH\2013_14\kinematics\myMaterials\lesson0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rnd\CET%20-%20MATACH\2013_14\kinematics\myMaterials\lesson0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rnd\CET%20-%20MATACH\2013_14\kinematics\myMaterials\lesson0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rnd\CET%20-%20MATACH\2013_14\kinematics\myMaterials\lesson0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rnd\CET%20-%20MATACH\2013_14\kinematics\myMaterials\lesson0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rnd\CET%20-%20MATACH\2013_14\kinematics\myMaterials\lesson0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ernd\CET%20-%20MATACH\2013_14\kinematics\myMaterials\lesson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xcar</c:v>
                </c:pt>
              </c:strCache>
            </c:strRef>
          </c:tx>
          <c:spPr>
            <a:ln w="31750"/>
          </c:spPr>
          <c:marker>
            <c:symbol val="none"/>
          </c:marker>
          <c:xVal>
            <c:numRef>
              <c:f>Sheet1!$K$2:$K$102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Sheet1!$L$2:$L$102</c:f>
              <c:numCache>
                <c:formatCode>General</c:formatCode>
                <c:ptCount val="101"/>
                <c:pt idx="0">
                  <c:v>0</c:v>
                </c:pt>
                <c:pt idx="1">
                  <c:v>12.5</c:v>
                </c:pt>
                <c:pt idx="2">
                  <c:v>30</c:v>
                </c:pt>
                <c:pt idx="3">
                  <c:v>52.5</c:v>
                </c:pt>
                <c:pt idx="4">
                  <c:v>80</c:v>
                </c:pt>
                <c:pt idx="5">
                  <c:v>112.5</c:v>
                </c:pt>
                <c:pt idx="6">
                  <c:v>150</c:v>
                </c:pt>
                <c:pt idx="7">
                  <c:v>192.5</c:v>
                </c:pt>
                <c:pt idx="8">
                  <c:v>240</c:v>
                </c:pt>
                <c:pt idx="9">
                  <c:v>292.5</c:v>
                </c:pt>
                <c:pt idx="10">
                  <c:v>350</c:v>
                </c:pt>
                <c:pt idx="11">
                  <c:v>412.5</c:v>
                </c:pt>
                <c:pt idx="12">
                  <c:v>480</c:v>
                </c:pt>
                <c:pt idx="13">
                  <c:v>552.5</c:v>
                </c:pt>
                <c:pt idx="14">
                  <c:v>630</c:v>
                </c:pt>
                <c:pt idx="15">
                  <c:v>712.5</c:v>
                </c:pt>
                <c:pt idx="16">
                  <c:v>800</c:v>
                </c:pt>
                <c:pt idx="17">
                  <c:v>892.5</c:v>
                </c:pt>
                <c:pt idx="18">
                  <c:v>990</c:v>
                </c:pt>
                <c:pt idx="19">
                  <c:v>1092.5</c:v>
                </c:pt>
                <c:pt idx="20">
                  <c:v>1200</c:v>
                </c:pt>
                <c:pt idx="21">
                  <c:v>1312.5</c:v>
                </c:pt>
                <c:pt idx="22">
                  <c:v>1430</c:v>
                </c:pt>
                <c:pt idx="23">
                  <c:v>1552.5</c:v>
                </c:pt>
                <c:pt idx="24">
                  <c:v>1680</c:v>
                </c:pt>
                <c:pt idx="25">
                  <c:v>1812.5</c:v>
                </c:pt>
                <c:pt idx="26">
                  <c:v>1950</c:v>
                </c:pt>
                <c:pt idx="27">
                  <c:v>2092.5</c:v>
                </c:pt>
                <c:pt idx="28">
                  <c:v>2240</c:v>
                </c:pt>
                <c:pt idx="29">
                  <c:v>2392.5</c:v>
                </c:pt>
                <c:pt idx="30">
                  <c:v>2550</c:v>
                </c:pt>
                <c:pt idx="31">
                  <c:v>2712.5</c:v>
                </c:pt>
                <c:pt idx="32">
                  <c:v>2880</c:v>
                </c:pt>
                <c:pt idx="33">
                  <c:v>3052.5</c:v>
                </c:pt>
                <c:pt idx="34">
                  <c:v>3230</c:v>
                </c:pt>
                <c:pt idx="35">
                  <c:v>3412.5</c:v>
                </c:pt>
                <c:pt idx="36">
                  <c:v>3600</c:v>
                </c:pt>
                <c:pt idx="37">
                  <c:v>3792.5</c:v>
                </c:pt>
                <c:pt idx="38">
                  <c:v>3990</c:v>
                </c:pt>
                <c:pt idx="39">
                  <c:v>4192.5</c:v>
                </c:pt>
                <c:pt idx="40">
                  <c:v>4400</c:v>
                </c:pt>
                <c:pt idx="41">
                  <c:v>4612.5</c:v>
                </c:pt>
                <c:pt idx="42">
                  <c:v>4830</c:v>
                </c:pt>
                <c:pt idx="43">
                  <c:v>5052.5</c:v>
                </c:pt>
                <c:pt idx="44">
                  <c:v>5280</c:v>
                </c:pt>
                <c:pt idx="45">
                  <c:v>5512.5</c:v>
                </c:pt>
                <c:pt idx="46">
                  <c:v>5750</c:v>
                </c:pt>
                <c:pt idx="47">
                  <c:v>5992.5</c:v>
                </c:pt>
                <c:pt idx="48">
                  <c:v>6240</c:v>
                </c:pt>
                <c:pt idx="49">
                  <c:v>6492.5</c:v>
                </c:pt>
                <c:pt idx="50">
                  <c:v>6750</c:v>
                </c:pt>
                <c:pt idx="51">
                  <c:v>7012.5</c:v>
                </c:pt>
                <c:pt idx="52">
                  <c:v>7280</c:v>
                </c:pt>
                <c:pt idx="53">
                  <c:v>7552.5</c:v>
                </c:pt>
                <c:pt idx="54">
                  <c:v>7830</c:v>
                </c:pt>
                <c:pt idx="55">
                  <c:v>8112.5</c:v>
                </c:pt>
                <c:pt idx="56">
                  <c:v>8400</c:v>
                </c:pt>
                <c:pt idx="57">
                  <c:v>8692.5</c:v>
                </c:pt>
                <c:pt idx="58">
                  <c:v>8990</c:v>
                </c:pt>
                <c:pt idx="59">
                  <c:v>9292.5</c:v>
                </c:pt>
                <c:pt idx="60">
                  <c:v>9600</c:v>
                </c:pt>
                <c:pt idx="61">
                  <c:v>9912.5</c:v>
                </c:pt>
                <c:pt idx="62">
                  <c:v>10230</c:v>
                </c:pt>
                <c:pt idx="63">
                  <c:v>10552.5</c:v>
                </c:pt>
                <c:pt idx="64">
                  <c:v>10880</c:v>
                </c:pt>
                <c:pt idx="65">
                  <c:v>11212.5</c:v>
                </c:pt>
                <c:pt idx="66">
                  <c:v>11550</c:v>
                </c:pt>
                <c:pt idx="67">
                  <c:v>11892.5</c:v>
                </c:pt>
                <c:pt idx="68">
                  <c:v>12240</c:v>
                </c:pt>
                <c:pt idx="69">
                  <c:v>12592.5</c:v>
                </c:pt>
                <c:pt idx="70">
                  <c:v>12950</c:v>
                </c:pt>
                <c:pt idx="71">
                  <c:v>13312.5</c:v>
                </c:pt>
                <c:pt idx="72">
                  <c:v>13680</c:v>
                </c:pt>
                <c:pt idx="73">
                  <c:v>14052.5</c:v>
                </c:pt>
                <c:pt idx="74">
                  <c:v>14430</c:v>
                </c:pt>
                <c:pt idx="75">
                  <c:v>14812.5</c:v>
                </c:pt>
                <c:pt idx="76">
                  <c:v>15200</c:v>
                </c:pt>
                <c:pt idx="77">
                  <c:v>15592.5</c:v>
                </c:pt>
                <c:pt idx="78">
                  <c:v>15990</c:v>
                </c:pt>
                <c:pt idx="79">
                  <c:v>16392.5</c:v>
                </c:pt>
                <c:pt idx="80">
                  <c:v>16800</c:v>
                </c:pt>
                <c:pt idx="81">
                  <c:v>17212.5</c:v>
                </c:pt>
                <c:pt idx="82">
                  <c:v>17630</c:v>
                </c:pt>
                <c:pt idx="83">
                  <c:v>18052.5</c:v>
                </c:pt>
                <c:pt idx="84">
                  <c:v>18480</c:v>
                </c:pt>
                <c:pt idx="85">
                  <c:v>18912.5</c:v>
                </c:pt>
                <c:pt idx="86">
                  <c:v>19350</c:v>
                </c:pt>
                <c:pt idx="87">
                  <c:v>19792.5</c:v>
                </c:pt>
                <c:pt idx="88">
                  <c:v>20240</c:v>
                </c:pt>
                <c:pt idx="89">
                  <c:v>20692.5</c:v>
                </c:pt>
                <c:pt idx="90">
                  <c:v>21150</c:v>
                </c:pt>
                <c:pt idx="91">
                  <c:v>21612.5</c:v>
                </c:pt>
                <c:pt idx="92">
                  <c:v>22080</c:v>
                </c:pt>
                <c:pt idx="93">
                  <c:v>22552.5</c:v>
                </c:pt>
                <c:pt idx="94">
                  <c:v>23030</c:v>
                </c:pt>
                <c:pt idx="95">
                  <c:v>23512.5</c:v>
                </c:pt>
                <c:pt idx="96">
                  <c:v>24000</c:v>
                </c:pt>
                <c:pt idx="97">
                  <c:v>24492.5</c:v>
                </c:pt>
                <c:pt idx="98">
                  <c:v>24990</c:v>
                </c:pt>
                <c:pt idx="99">
                  <c:v>25492.5</c:v>
                </c:pt>
                <c:pt idx="100">
                  <c:v>26000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Sheet1!$M$1</c:f>
              <c:strCache>
                <c:ptCount val="1"/>
                <c:pt idx="0">
                  <c:v>xtruck</c:v>
                </c:pt>
              </c:strCache>
            </c:strRef>
          </c:tx>
          <c:spPr>
            <a:ln w="317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Sheet1!$K$2:$K$102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Sheet1!$M$2:$M$102</c:f>
              <c:numCache>
                <c:formatCode>General</c:formatCode>
                <c:ptCount val="101"/>
                <c:pt idx="0">
                  <c:v>2000</c:v>
                </c:pt>
                <c:pt idx="1">
                  <c:v>2022</c:v>
                </c:pt>
                <c:pt idx="2">
                  <c:v>2048</c:v>
                </c:pt>
                <c:pt idx="3">
                  <c:v>2078</c:v>
                </c:pt>
                <c:pt idx="4">
                  <c:v>2112</c:v>
                </c:pt>
                <c:pt idx="5">
                  <c:v>2150</c:v>
                </c:pt>
                <c:pt idx="6">
                  <c:v>2192</c:v>
                </c:pt>
                <c:pt idx="7">
                  <c:v>2238</c:v>
                </c:pt>
                <c:pt idx="8">
                  <c:v>2288</c:v>
                </c:pt>
                <c:pt idx="9">
                  <c:v>2342</c:v>
                </c:pt>
                <c:pt idx="10">
                  <c:v>2400</c:v>
                </c:pt>
                <c:pt idx="11">
                  <c:v>2462</c:v>
                </c:pt>
                <c:pt idx="12">
                  <c:v>2528</c:v>
                </c:pt>
                <c:pt idx="13">
                  <c:v>2598</c:v>
                </c:pt>
                <c:pt idx="14">
                  <c:v>2672</c:v>
                </c:pt>
                <c:pt idx="15">
                  <c:v>2750</c:v>
                </c:pt>
                <c:pt idx="16">
                  <c:v>2832</c:v>
                </c:pt>
                <c:pt idx="17">
                  <c:v>2918</c:v>
                </c:pt>
                <c:pt idx="18">
                  <c:v>3008</c:v>
                </c:pt>
                <c:pt idx="19">
                  <c:v>3102</c:v>
                </c:pt>
                <c:pt idx="20">
                  <c:v>3200</c:v>
                </c:pt>
                <c:pt idx="21">
                  <c:v>3302</c:v>
                </c:pt>
                <c:pt idx="22">
                  <c:v>3408</c:v>
                </c:pt>
                <c:pt idx="23">
                  <c:v>3518</c:v>
                </c:pt>
                <c:pt idx="24">
                  <c:v>3632</c:v>
                </c:pt>
                <c:pt idx="25">
                  <c:v>3750</c:v>
                </c:pt>
                <c:pt idx="26">
                  <c:v>3872</c:v>
                </c:pt>
                <c:pt idx="27">
                  <c:v>3998</c:v>
                </c:pt>
                <c:pt idx="28">
                  <c:v>4128</c:v>
                </c:pt>
                <c:pt idx="29">
                  <c:v>4262</c:v>
                </c:pt>
                <c:pt idx="30">
                  <c:v>4400</c:v>
                </c:pt>
                <c:pt idx="31">
                  <c:v>4542</c:v>
                </c:pt>
                <c:pt idx="32">
                  <c:v>4688</c:v>
                </c:pt>
                <c:pt idx="33">
                  <c:v>4838</c:v>
                </c:pt>
                <c:pt idx="34">
                  <c:v>4992</c:v>
                </c:pt>
                <c:pt idx="35">
                  <c:v>5150</c:v>
                </c:pt>
                <c:pt idx="36">
                  <c:v>5312</c:v>
                </c:pt>
                <c:pt idx="37">
                  <c:v>5478</c:v>
                </c:pt>
                <c:pt idx="38">
                  <c:v>5648</c:v>
                </c:pt>
                <c:pt idx="39">
                  <c:v>5822</c:v>
                </c:pt>
                <c:pt idx="40">
                  <c:v>6000</c:v>
                </c:pt>
                <c:pt idx="41">
                  <c:v>6182</c:v>
                </c:pt>
                <c:pt idx="42">
                  <c:v>6368</c:v>
                </c:pt>
                <c:pt idx="43">
                  <c:v>6558</c:v>
                </c:pt>
                <c:pt idx="44">
                  <c:v>6752</c:v>
                </c:pt>
                <c:pt idx="45">
                  <c:v>6950</c:v>
                </c:pt>
                <c:pt idx="46">
                  <c:v>7152</c:v>
                </c:pt>
                <c:pt idx="47">
                  <c:v>7358</c:v>
                </c:pt>
                <c:pt idx="48">
                  <c:v>7568</c:v>
                </c:pt>
                <c:pt idx="49">
                  <c:v>7782</c:v>
                </c:pt>
                <c:pt idx="50">
                  <c:v>8000</c:v>
                </c:pt>
                <c:pt idx="51">
                  <c:v>8222</c:v>
                </c:pt>
                <c:pt idx="52">
                  <c:v>8448</c:v>
                </c:pt>
                <c:pt idx="53">
                  <c:v>8678</c:v>
                </c:pt>
                <c:pt idx="54">
                  <c:v>8912</c:v>
                </c:pt>
                <c:pt idx="55">
                  <c:v>9150</c:v>
                </c:pt>
                <c:pt idx="56">
                  <c:v>9392</c:v>
                </c:pt>
                <c:pt idx="57">
                  <c:v>9638</c:v>
                </c:pt>
                <c:pt idx="58">
                  <c:v>9888</c:v>
                </c:pt>
                <c:pt idx="59">
                  <c:v>10142</c:v>
                </c:pt>
                <c:pt idx="60">
                  <c:v>10400</c:v>
                </c:pt>
                <c:pt idx="61">
                  <c:v>10662</c:v>
                </c:pt>
                <c:pt idx="62">
                  <c:v>10928</c:v>
                </c:pt>
                <c:pt idx="63">
                  <c:v>11198</c:v>
                </c:pt>
                <c:pt idx="64">
                  <c:v>11472</c:v>
                </c:pt>
                <c:pt idx="65">
                  <c:v>11750</c:v>
                </c:pt>
                <c:pt idx="66">
                  <c:v>12032</c:v>
                </c:pt>
                <c:pt idx="67">
                  <c:v>12318</c:v>
                </c:pt>
                <c:pt idx="68">
                  <c:v>12608</c:v>
                </c:pt>
                <c:pt idx="69">
                  <c:v>12902</c:v>
                </c:pt>
                <c:pt idx="70">
                  <c:v>13200</c:v>
                </c:pt>
                <c:pt idx="71">
                  <c:v>13502</c:v>
                </c:pt>
                <c:pt idx="72">
                  <c:v>13808</c:v>
                </c:pt>
                <c:pt idx="73">
                  <c:v>14118</c:v>
                </c:pt>
                <c:pt idx="74">
                  <c:v>14432</c:v>
                </c:pt>
                <c:pt idx="75">
                  <c:v>14750</c:v>
                </c:pt>
                <c:pt idx="76">
                  <c:v>15072</c:v>
                </c:pt>
                <c:pt idx="77">
                  <c:v>15398</c:v>
                </c:pt>
                <c:pt idx="78">
                  <c:v>15728</c:v>
                </c:pt>
                <c:pt idx="79">
                  <c:v>16062</c:v>
                </c:pt>
                <c:pt idx="80">
                  <c:v>16400</c:v>
                </c:pt>
                <c:pt idx="81">
                  <c:v>16742</c:v>
                </c:pt>
                <c:pt idx="82">
                  <c:v>17088</c:v>
                </c:pt>
                <c:pt idx="83">
                  <c:v>17438</c:v>
                </c:pt>
                <c:pt idx="84">
                  <c:v>17792</c:v>
                </c:pt>
                <c:pt idx="85">
                  <c:v>18150</c:v>
                </c:pt>
                <c:pt idx="86">
                  <c:v>18512</c:v>
                </c:pt>
                <c:pt idx="87">
                  <c:v>18878</c:v>
                </c:pt>
                <c:pt idx="88">
                  <c:v>19248</c:v>
                </c:pt>
                <c:pt idx="89">
                  <c:v>19622</c:v>
                </c:pt>
                <c:pt idx="90">
                  <c:v>20000</c:v>
                </c:pt>
                <c:pt idx="91">
                  <c:v>20382</c:v>
                </c:pt>
                <c:pt idx="92">
                  <c:v>20768</c:v>
                </c:pt>
                <c:pt idx="93">
                  <c:v>21158</c:v>
                </c:pt>
                <c:pt idx="94">
                  <c:v>21552</c:v>
                </c:pt>
                <c:pt idx="95">
                  <c:v>21950</c:v>
                </c:pt>
                <c:pt idx="96">
                  <c:v>22352</c:v>
                </c:pt>
                <c:pt idx="97">
                  <c:v>22758</c:v>
                </c:pt>
                <c:pt idx="98">
                  <c:v>23168</c:v>
                </c:pt>
                <c:pt idx="99">
                  <c:v>23582</c:v>
                </c:pt>
                <c:pt idx="100">
                  <c:v>24000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0504496"/>
        <c:axId val="-1720506128"/>
      </c:scatterChart>
      <c:valAx>
        <c:axId val="-1720504496"/>
        <c:scaling>
          <c:orientation val="minMax"/>
          <c:max val="80"/>
        </c:scaling>
        <c:delete val="0"/>
        <c:axPos val="b"/>
        <c:minorGridlines>
          <c:spPr>
            <a:ln w="15875"/>
          </c:spPr>
        </c:min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 [s]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720506128"/>
        <c:crosses val="autoZero"/>
        <c:crossBetween val="midCat"/>
        <c:majorUnit val="10"/>
        <c:minorUnit val="2"/>
      </c:valAx>
      <c:valAx>
        <c:axId val="-1720506128"/>
        <c:scaling>
          <c:orientation val="minMax"/>
          <c:max val="20000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x [m]</a:t>
                </a:r>
              </a:p>
            </c:rich>
          </c:tx>
          <c:layout/>
          <c:overlay val="0"/>
        </c:title>
        <c:numFmt formatCode="#,##0" sourceLinked="0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7205044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00240363765877"/>
          <c:y val="0.17491668935055435"/>
          <c:w val="0.11014496564781956"/>
          <c:h val="0.1113307727157086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Sheet1!$P$2:$P$62</c:f>
              <c:numCache>
                <c:formatCode>General</c:formatCode>
                <c:ptCount val="6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  <c:pt idx="51">
                  <c:v>10.199999999999999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</c:v>
                </c:pt>
              </c:numCache>
            </c:numRef>
          </c:xVal>
          <c:yVal>
            <c:numRef>
              <c:f>Sheet1!$Q$2:$Q$62</c:f>
              <c:numCache>
                <c:formatCode>General</c:formatCode>
                <c:ptCount val="61"/>
                <c:pt idx="0">
                  <c:v>0</c:v>
                </c:pt>
                <c:pt idx="1">
                  <c:v>2.95</c:v>
                </c:pt>
                <c:pt idx="2">
                  <c:v>5.8</c:v>
                </c:pt>
                <c:pt idx="3">
                  <c:v>8.5500000000000007</c:v>
                </c:pt>
                <c:pt idx="4">
                  <c:v>11.2</c:v>
                </c:pt>
                <c:pt idx="5">
                  <c:v>13.75</c:v>
                </c:pt>
                <c:pt idx="6">
                  <c:v>16.2</c:v>
                </c:pt>
                <c:pt idx="7">
                  <c:v>18.55</c:v>
                </c:pt>
                <c:pt idx="8">
                  <c:v>20.8</c:v>
                </c:pt>
                <c:pt idx="9">
                  <c:v>22.95</c:v>
                </c:pt>
                <c:pt idx="10">
                  <c:v>25</c:v>
                </c:pt>
                <c:pt idx="11">
                  <c:v>26.95</c:v>
                </c:pt>
                <c:pt idx="12">
                  <c:v>28.8</c:v>
                </c:pt>
                <c:pt idx="13">
                  <c:v>30.549999999999997</c:v>
                </c:pt>
                <c:pt idx="14">
                  <c:v>32.200000000000003</c:v>
                </c:pt>
                <c:pt idx="15">
                  <c:v>33.75</c:v>
                </c:pt>
                <c:pt idx="16">
                  <c:v>35.199999999999996</c:v>
                </c:pt>
                <c:pt idx="17">
                  <c:v>36.549999999999997</c:v>
                </c:pt>
                <c:pt idx="18">
                  <c:v>37.799999999999997</c:v>
                </c:pt>
                <c:pt idx="19">
                  <c:v>38.950000000000003</c:v>
                </c:pt>
                <c:pt idx="20">
                  <c:v>40</c:v>
                </c:pt>
                <c:pt idx="21">
                  <c:v>40.950000000000003</c:v>
                </c:pt>
                <c:pt idx="22">
                  <c:v>41.8</c:v>
                </c:pt>
                <c:pt idx="23">
                  <c:v>42.550000000000004</c:v>
                </c:pt>
                <c:pt idx="24">
                  <c:v>43.2</c:v>
                </c:pt>
                <c:pt idx="25">
                  <c:v>43.75</c:v>
                </c:pt>
                <c:pt idx="26">
                  <c:v>44.199999999999996</c:v>
                </c:pt>
                <c:pt idx="27">
                  <c:v>44.55</c:v>
                </c:pt>
                <c:pt idx="28">
                  <c:v>44.800000000000004</c:v>
                </c:pt>
                <c:pt idx="29">
                  <c:v>44.95</c:v>
                </c:pt>
                <c:pt idx="30">
                  <c:v>45</c:v>
                </c:pt>
                <c:pt idx="31">
                  <c:v>44.949999999999996</c:v>
                </c:pt>
                <c:pt idx="32">
                  <c:v>44.79999999999999</c:v>
                </c:pt>
                <c:pt idx="33">
                  <c:v>44.550000000000004</c:v>
                </c:pt>
                <c:pt idx="34">
                  <c:v>44.2</c:v>
                </c:pt>
                <c:pt idx="35">
                  <c:v>43.75</c:v>
                </c:pt>
                <c:pt idx="36">
                  <c:v>43.199999999999989</c:v>
                </c:pt>
                <c:pt idx="37">
                  <c:v>42.55</c:v>
                </c:pt>
                <c:pt idx="38">
                  <c:v>41.8</c:v>
                </c:pt>
                <c:pt idx="39">
                  <c:v>40.950000000000003</c:v>
                </c:pt>
                <c:pt idx="40">
                  <c:v>40</c:v>
                </c:pt>
                <c:pt idx="41">
                  <c:v>38.949999999999989</c:v>
                </c:pt>
                <c:pt idx="42">
                  <c:v>37.799999999999997</c:v>
                </c:pt>
                <c:pt idx="43">
                  <c:v>36.550000000000011</c:v>
                </c:pt>
                <c:pt idx="44">
                  <c:v>35.199999999999989</c:v>
                </c:pt>
                <c:pt idx="45">
                  <c:v>33.75</c:v>
                </c:pt>
                <c:pt idx="46">
                  <c:v>32.200000000000017</c:v>
                </c:pt>
                <c:pt idx="47">
                  <c:v>30.549999999999983</c:v>
                </c:pt>
                <c:pt idx="48">
                  <c:v>28.800000000000011</c:v>
                </c:pt>
                <c:pt idx="49">
                  <c:v>26.949999999999974</c:v>
                </c:pt>
                <c:pt idx="50">
                  <c:v>25</c:v>
                </c:pt>
                <c:pt idx="51">
                  <c:v>22.950000000000017</c:v>
                </c:pt>
                <c:pt idx="52">
                  <c:v>20.799999999999983</c:v>
                </c:pt>
                <c:pt idx="53">
                  <c:v>18.550000000000011</c:v>
                </c:pt>
                <c:pt idx="54">
                  <c:v>16.199999999999989</c:v>
                </c:pt>
                <c:pt idx="55">
                  <c:v>13.75</c:v>
                </c:pt>
                <c:pt idx="56">
                  <c:v>11.200000000000017</c:v>
                </c:pt>
                <c:pt idx="57">
                  <c:v>8.5499999999999829</c:v>
                </c:pt>
                <c:pt idx="58">
                  <c:v>5.8000000000000114</c:v>
                </c:pt>
                <c:pt idx="59">
                  <c:v>2.9499999999999886</c:v>
                </c:pt>
                <c:pt idx="6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84384256"/>
        <c:axId val="-1384385888"/>
      </c:scatterChart>
      <c:valAx>
        <c:axId val="-1384384256"/>
        <c:scaling>
          <c:orientation val="minMax"/>
          <c:max val="12"/>
          <c:min val="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t[s]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-1384385888"/>
        <c:crosses val="autoZero"/>
        <c:crossBetween val="midCat"/>
      </c:valAx>
      <c:valAx>
        <c:axId val="-1384385888"/>
        <c:scaling>
          <c:orientation val="minMax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x[m]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-13843842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4F81BD">
                  <a:lumMod val="75000"/>
                </a:srgbClr>
              </a:solidFill>
            </a:ln>
          </c:spPr>
          <c:marker>
            <c:symbol val="none"/>
          </c:marker>
          <c:xVal>
            <c:numRef>
              <c:f>Sheet1!$P$2:$P$62</c:f>
              <c:numCache>
                <c:formatCode>General</c:formatCode>
                <c:ptCount val="6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  <c:pt idx="51">
                  <c:v>10.199999999999999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</c:v>
                </c:pt>
              </c:numCache>
            </c:numRef>
          </c:xVal>
          <c:yVal>
            <c:numRef>
              <c:f>Sheet1!$R$2:$R$62</c:f>
              <c:numCache>
                <c:formatCode>General</c:formatCode>
                <c:ptCount val="61"/>
                <c:pt idx="0">
                  <c:v>15</c:v>
                </c:pt>
                <c:pt idx="1">
                  <c:v>14.5</c:v>
                </c:pt>
                <c:pt idx="2">
                  <c:v>14</c:v>
                </c:pt>
                <c:pt idx="3">
                  <c:v>13.5</c:v>
                </c:pt>
                <c:pt idx="4">
                  <c:v>13</c:v>
                </c:pt>
                <c:pt idx="5">
                  <c:v>12.5</c:v>
                </c:pt>
                <c:pt idx="6">
                  <c:v>12</c:v>
                </c:pt>
                <c:pt idx="7">
                  <c:v>11.5</c:v>
                </c:pt>
                <c:pt idx="8">
                  <c:v>11</c:v>
                </c:pt>
                <c:pt idx="9">
                  <c:v>10.5</c:v>
                </c:pt>
                <c:pt idx="10">
                  <c:v>10</c:v>
                </c:pt>
                <c:pt idx="11">
                  <c:v>9.5</c:v>
                </c:pt>
                <c:pt idx="12">
                  <c:v>9</c:v>
                </c:pt>
                <c:pt idx="13">
                  <c:v>8.5</c:v>
                </c:pt>
                <c:pt idx="14">
                  <c:v>8</c:v>
                </c:pt>
                <c:pt idx="15">
                  <c:v>7.5</c:v>
                </c:pt>
                <c:pt idx="16">
                  <c:v>7</c:v>
                </c:pt>
                <c:pt idx="17">
                  <c:v>6.5</c:v>
                </c:pt>
                <c:pt idx="18">
                  <c:v>6</c:v>
                </c:pt>
                <c:pt idx="19">
                  <c:v>5.5</c:v>
                </c:pt>
                <c:pt idx="20">
                  <c:v>5</c:v>
                </c:pt>
                <c:pt idx="21">
                  <c:v>4.5</c:v>
                </c:pt>
                <c:pt idx="22">
                  <c:v>4</c:v>
                </c:pt>
                <c:pt idx="23">
                  <c:v>3.5</c:v>
                </c:pt>
                <c:pt idx="24">
                  <c:v>3</c:v>
                </c:pt>
                <c:pt idx="25">
                  <c:v>2.5</c:v>
                </c:pt>
                <c:pt idx="26">
                  <c:v>2</c:v>
                </c:pt>
                <c:pt idx="27">
                  <c:v>1.5</c:v>
                </c:pt>
                <c:pt idx="28">
                  <c:v>1</c:v>
                </c:pt>
                <c:pt idx="29">
                  <c:v>0.5</c:v>
                </c:pt>
                <c:pt idx="30">
                  <c:v>0</c:v>
                </c:pt>
                <c:pt idx="31">
                  <c:v>-0.5</c:v>
                </c:pt>
                <c:pt idx="32">
                  <c:v>-1</c:v>
                </c:pt>
                <c:pt idx="33">
                  <c:v>-1.5</c:v>
                </c:pt>
                <c:pt idx="34">
                  <c:v>-2</c:v>
                </c:pt>
                <c:pt idx="35">
                  <c:v>-2.5</c:v>
                </c:pt>
                <c:pt idx="36">
                  <c:v>-3</c:v>
                </c:pt>
                <c:pt idx="37">
                  <c:v>-3.5</c:v>
                </c:pt>
                <c:pt idx="38">
                  <c:v>-4</c:v>
                </c:pt>
                <c:pt idx="39">
                  <c:v>-4.5</c:v>
                </c:pt>
                <c:pt idx="40">
                  <c:v>-5</c:v>
                </c:pt>
                <c:pt idx="41">
                  <c:v>-5.5</c:v>
                </c:pt>
                <c:pt idx="42">
                  <c:v>-6</c:v>
                </c:pt>
                <c:pt idx="43">
                  <c:v>-6.5</c:v>
                </c:pt>
                <c:pt idx="44">
                  <c:v>-7</c:v>
                </c:pt>
                <c:pt idx="45">
                  <c:v>-7.5</c:v>
                </c:pt>
                <c:pt idx="46">
                  <c:v>-8</c:v>
                </c:pt>
                <c:pt idx="47">
                  <c:v>-8.5</c:v>
                </c:pt>
                <c:pt idx="48">
                  <c:v>-9</c:v>
                </c:pt>
                <c:pt idx="49">
                  <c:v>-9.5</c:v>
                </c:pt>
                <c:pt idx="50">
                  <c:v>-10</c:v>
                </c:pt>
                <c:pt idx="51">
                  <c:v>-10.5</c:v>
                </c:pt>
                <c:pt idx="52">
                  <c:v>-11</c:v>
                </c:pt>
                <c:pt idx="53">
                  <c:v>-11.5</c:v>
                </c:pt>
                <c:pt idx="54">
                  <c:v>-12</c:v>
                </c:pt>
                <c:pt idx="55">
                  <c:v>-12.5</c:v>
                </c:pt>
                <c:pt idx="56">
                  <c:v>-13</c:v>
                </c:pt>
                <c:pt idx="57">
                  <c:v>-13.5</c:v>
                </c:pt>
                <c:pt idx="58">
                  <c:v>-14</c:v>
                </c:pt>
                <c:pt idx="59">
                  <c:v>-14.5</c:v>
                </c:pt>
                <c:pt idx="60">
                  <c:v>-15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84379360"/>
        <c:axId val="-1384382080"/>
      </c:scatterChart>
      <c:valAx>
        <c:axId val="-1384379360"/>
        <c:scaling>
          <c:orientation val="minMax"/>
          <c:max val="12"/>
          <c:min val="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t[s]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384382080"/>
        <c:crosses val="autoZero"/>
        <c:crossBetween val="midCat"/>
      </c:valAx>
      <c:valAx>
        <c:axId val="-1384382080"/>
        <c:scaling>
          <c:orientation val="minMax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v[m/s]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3843793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Sheet1!$P$2:$P$62</c:f>
              <c:numCache>
                <c:formatCode>General</c:formatCode>
                <c:ptCount val="6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  <c:pt idx="51">
                  <c:v>10.199999999999999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</c:v>
                </c:pt>
              </c:numCache>
            </c:numRef>
          </c:xVal>
          <c:yVal>
            <c:numRef>
              <c:f>Sheet1!$S$2:$S$62</c:f>
              <c:numCache>
                <c:formatCode>General</c:formatCode>
                <c:ptCount val="61"/>
                <c:pt idx="0">
                  <c:v>-2.5</c:v>
                </c:pt>
                <c:pt idx="1">
                  <c:v>-2.5</c:v>
                </c:pt>
                <c:pt idx="2">
                  <c:v>-2.5</c:v>
                </c:pt>
                <c:pt idx="3">
                  <c:v>-2.5</c:v>
                </c:pt>
                <c:pt idx="4">
                  <c:v>-2.5</c:v>
                </c:pt>
                <c:pt idx="5">
                  <c:v>-2.5</c:v>
                </c:pt>
                <c:pt idx="6">
                  <c:v>-2.5</c:v>
                </c:pt>
                <c:pt idx="7">
                  <c:v>-2.5</c:v>
                </c:pt>
                <c:pt idx="8">
                  <c:v>-2.5</c:v>
                </c:pt>
                <c:pt idx="9">
                  <c:v>-2.5</c:v>
                </c:pt>
                <c:pt idx="10">
                  <c:v>-2.5</c:v>
                </c:pt>
                <c:pt idx="11">
                  <c:v>-2.5</c:v>
                </c:pt>
                <c:pt idx="12">
                  <c:v>-2.5</c:v>
                </c:pt>
                <c:pt idx="13">
                  <c:v>-2.5</c:v>
                </c:pt>
                <c:pt idx="14">
                  <c:v>-2.5</c:v>
                </c:pt>
                <c:pt idx="15">
                  <c:v>-2.5</c:v>
                </c:pt>
                <c:pt idx="16">
                  <c:v>-2.5</c:v>
                </c:pt>
                <c:pt idx="17">
                  <c:v>-2.5</c:v>
                </c:pt>
                <c:pt idx="18">
                  <c:v>-2.5</c:v>
                </c:pt>
                <c:pt idx="19">
                  <c:v>-2.5</c:v>
                </c:pt>
                <c:pt idx="20">
                  <c:v>-2.5</c:v>
                </c:pt>
                <c:pt idx="21">
                  <c:v>-2.5</c:v>
                </c:pt>
                <c:pt idx="22">
                  <c:v>-2.5</c:v>
                </c:pt>
                <c:pt idx="23">
                  <c:v>-2.5</c:v>
                </c:pt>
                <c:pt idx="24">
                  <c:v>-2.5</c:v>
                </c:pt>
                <c:pt idx="25">
                  <c:v>-2.5</c:v>
                </c:pt>
                <c:pt idx="26">
                  <c:v>-2.5</c:v>
                </c:pt>
                <c:pt idx="27">
                  <c:v>-2.5</c:v>
                </c:pt>
                <c:pt idx="28">
                  <c:v>-2.5</c:v>
                </c:pt>
                <c:pt idx="29">
                  <c:v>-2.5</c:v>
                </c:pt>
                <c:pt idx="30">
                  <c:v>-2.5</c:v>
                </c:pt>
                <c:pt idx="31">
                  <c:v>-2.5</c:v>
                </c:pt>
                <c:pt idx="32">
                  <c:v>-2.5</c:v>
                </c:pt>
                <c:pt idx="33">
                  <c:v>-2.5</c:v>
                </c:pt>
                <c:pt idx="34">
                  <c:v>-2.5</c:v>
                </c:pt>
                <c:pt idx="35">
                  <c:v>-2.5</c:v>
                </c:pt>
                <c:pt idx="36">
                  <c:v>-2.5</c:v>
                </c:pt>
                <c:pt idx="37">
                  <c:v>-2.5</c:v>
                </c:pt>
                <c:pt idx="38">
                  <c:v>-2.5</c:v>
                </c:pt>
                <c:pt idx="39">
                  <c:v>-2.5</c:v>
                </c:pt>
                <c:pt idx="40">
                  <c:v>-2.5</c:v>
                </c:pt>
                <c:pt idx="41">
                  <c:v>-2.5</c:v>
                </c:pt>
                <c:pt idx="42">
                  <c:v>-2.5</c:v>
                </c:pt>
                <c:pt idx="43">
                  <c:v>-2.5</c:v>
                </c:pt>
                <c:pt idx="44">
                  <c:v>-2.5</c:v>
                </c:pt>
                <c:pt idx="45">
                  <c:v>-2.5</c:v>
                </c:pt>
                <c:pt idx="46">
                  <c:v>-2.5</c:v>
                </c:pt>
                <c:pt idx="47">
                  <c:v>-2.5</c:v>
                </c:pt>
                <c:pt idx="48">
                  <c:v>-2.5</c:v>
                </c:pt>
                <c:pt idx="49">
                  <c:v>-2.5</c:v>
                </c:pt>
                <c:pt idx="50">
                  <c:v>-2.5</c:v>
                </c:pt>
                <c:pt idx="51">
                  <c:v>-2.5</c:v>
                </c:pt>
                <c:pt idx="52">
                  <c:v>-2.5</c:v>
                </c:pt>
                <c:pt idx="53">
                  <c:v>-2.5</c:v>
                </c:pt>
                <c:pt idx="54">
                  <c:v>-2.5</c:v>
                </c:pt>
                <c:pt idx="55">
                  <c:v>-2.5</c:v>
                </c:pt>
                <c:pt idx="56">
                  <c:v>-2.5</c:v>
                </c:pt>
                <c:pt idx="57">
                  <c:v>-2.5</c:v>
                </c:pt>
                <c:pt idx="58">
                  <c:v>-2.5</c:v>
                </c:pt>
                <c:pt idx="59">
                  <c:v>-2.5</c:v>
                </c:pt>
                <c:pt idx="60">
                  <c:v>-2.5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67570784"/>
        <c:axId val="-1667570240"/>
      </c:scatterChart>
      <c:valAx>
        <c:axId val="-1667570784"/>
        <c:scaling>
          <c:orientation val="minMax"/>
          <c:max val="12"/>
          <c:min val="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t[s]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667570240"/>
        <c:crosses val="autoZero"/>
        <c:crossBetween val="midCat"/>
      </c:valAx>
      <c:valAx>
        <c:axId val="-1667570240"/>
        <c:scaling>
          <c:orientation val="minMax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 [m/s</a:t>
                </a:r>
                <a:r>
                  <a:rPr lang="en-US" sz="1200" baseline="30000"/>
                  <a:t>2</a:t>
                </a:r>
                <a:r>
                  <a:rPr lang="en-US" sz="1200"/>
                  <a:t>]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66757078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Sheet1!$A$10:$A$17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20.00001</c:v>
                </c:pt>
                <c:pt idx="3">
                  <c:v>20.000019999999999</c:v>
                </c:pt>
                <c:pt idx="4">
                  <c:v>50</c:v>
                </c:pt>
                <c:pt idx="5">
                  <c:v>50.000010000000003</c:v>
                </c:pt>
                <c:pt idx="6">
                  <c:v>50.000019999999999</c:v>
                </c:pt>
                <c:pt idx="7">
                  <c:v>60</c:v>
                </c:pt>
              </c:numCache>
            </c:numRef>
          </c:xVal>
          <c:yVal>
            <c:numRef>
              <c:f>Sheet1!$B$10:$B$17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3">
                  <c:v>0</c:v>
                </c:pt>
                <c:pt idx="4">
                  <c:v>0</c:v>
                </c:pt>
                <c:pt idx="6">
                  <c:v>-8</c:v>
                </c:pt>
                <c:pt idx="7">
                  <c:v>-8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0507760"/>
        <c:axId val="-1720508304"/>
      </c:scatterChart>
      <c:valAx>
        <c:axId val="-1720507760"/>
        <c:scaling>
          <c:orientation val="minMax"/>
          <c:max val="6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/>
                  <a:t>t [s]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720508304"/>
        <c:crosses val="autoZero"/>
        <c:crossBetween val="midCat"/>
      </c:valAx>
      <c:valAx>
        <c:axId val="-1720508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/>
                  <a:t>a [m/s</a:t>
                </a:r>
                <a:r>
                  <a:rPr lang="en-US" baseline="30000"/>
                  <a:t>2</a:t>
                </a:r>
                <a:r>
                  <a:rPr lang="en-US"/>
                  <a:t>]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7205077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Sheet1!$A$10:$A$17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20.00001</c:v>
                </c:pt>
                <c:pt idx="3">
                  <c:v>20.000019999999999</c:v>
                </c:pt>
                <c:pt idx="4">
                  <c:v>50</c:v>
                </c:pt>
                <c:pt idx="5">
                  <c:v>50.000010000000003</c:v>
                </c:pt>
                <c:pt idx="6">
                  <c:v>50.000019999999999</c:v>
                </c:pt>
                <c:pt idx="7">
                  <c:v>60</c:v>
                </c:pt>
              </c:numCache>
            </c:numRef>
          </c:xVal>
          <c:yVal>
            <c:numRef>
              <c:f>Sheet1!$C$10:$C$17</c:f>
              <c:numCache>
                <c:formatCode>General</c:formatCode>
                <c:ptCount val="8"/>
                <c:pt idx="0">
                  <c:v>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20501776"/>
        <c:axId val="-1720503952"/>
      </c:scatterChart>
      <c:valAx>
        <c:axId val="-1720501776"/>
        <c:scaling>
          <c:orientation val="minMax"/>
          <c:max val="6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 [s]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720503952"/>
        <c:crosses val="autoZero"/>
        <c:crossBetween val="midCat"/>
      </c:valAx>
      <c:valAx>
        <c:axId val="-1720503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v [m/s]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7205017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Sheet1!$E$2:$E$62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Sheet1!$F$2:$F$62</c:f>
              <c:numCache>
                <c:formatCode>General</c:formatCode>
                <c:ptCount val="61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18</c:v>
                </c:pt>
                <c:pt idx="4">
                  <c:v>32</c:v>
                </c:pt>
                <c:pt idx="5">
                  <c:v>50</c:v>
                </c:pt>
                <c:pt idx="6">
                  <c:v>72</c:v>
                </c:pt>
                <c:pt idx="7">
                  <c:v>98</c:v>
                </c:pt>
                <c:pt idx="8">
                  <c:v>128</c:v>
                </c:pt>
                <c:pt idx="9">
                  <c:v>162</c:v>
                </c:pt>
                <c:pt idx="10">
                  <c:v>200</c:v>
                </c:pt>
                <c:pt idx="11">
                  <c:v>242</c:v>
                </c:pt>
                <c:pt idx="12">
                  <c:v>288</c:v>
                </c:pt>
                <c:pt idx="13">
                  <c:v>338</c:v>
                </c:pt>
                <c:pt idx="14">
                  <c:v>392</c:v>
                </c:pt>
                <c:pt idx="15">
                  <c:v>450</c:v>
                </c:pt>
                <c:pt idx="16">
                  <c:v>512</c:v>
                </c:pt>
                <c:pt idx="17">
                  <c:v>578</c:v>
                </c:pt>
                <c:pt idx="18">
                  <c:v>648</c:v>
                </c:pt>
                <c:pt idx="19">
                  <c:v>722</c:v>
                </c:pt>
                <c:pt idx="20">
                  <c:v>800</c:v>
                </c:pt>
                <c:pt idx="21">
                  <c:v>880</c:v>
                </c:pt>
                <c:pt idx="22">
                  <c:v>960</c:v>
                </c:pt>
                <c:pt idx="23">
                  <c:v>1040</c:v>
                </c:pt>
                <c:pt idx="24">
                  <c:v>1120</c:v>
                </c:pt>
                <c:pt idx="25">
                  <c:v>1200</c:v>
                </c:pt>
                <c:pt idx="26">
                  <c:v>1280</c:v>
                </c:pt>
                <c:pt idx="27">
                  <c:v>1360</c:v>
                </c:pt>
                <c:pt idx="28">
                  <c:v>1440</c:v>
                </c:pt>
                <c:pt idx="29">
                  <c:v>1520</c:v>
                </c:pt>
                <c:pt idx="30">
                  <c:v>1600</c:v>
                </c:pt>
                <c:pt idx="31">
                  <c:v>1680</c:v>
                </c:pt>
                <c:pt idx="32">
                  <c:v>1760</c:v>
                </c:pt>
                <c:pt idx="33">
                  <c:v>1840</c:v>
                </c:pt>
                <c:pt idx="34">
                  <c:v>1920</c:v>
                </c:pt>
                <c:pt idx="35">
                  <c:v>2000</c:v>
                </c:pt>
                <c:pt idx="36">
                  <c:v>2080</c:v>
                </c:pt>
                <c:pt idx="37">
                  <c:v>2160</c:v>
                </c:pt>
                <c:pt idx="38">
                  <c:v>2240</c:v>
                </c:pt>
                <c:pt idx="39">
                  <c:v>2320</c:v>
                </c:pt>
                <c:pt idx="40">
                  <c:v>2400</c:v>
                </c:pt>
                <c:pt idx="41">
                  <c:v>2480</c:v>
                </c:pt>
                <c:pt idx="42">
                  <c:v>2560</c:v>
                </c:pt>
                <c:pt idx="43">
                  <c:v>2640</c:v>
                </c:pt>
                <c:pt idx="44">
                  <c:v>2720</c:v>
                </c:pt>
                <c:pt idx="45">
                  <c:v>2800</c:v>
                </c:pt>
                <c:pt idx="46">
                  <c:v>2880</c:v>
                </c:pt>
                <c:pt idx="47">
                  <c:v>2960</c:v>
                </c:pt>
                <c:pt idx="48">
                  <c:v>3040</c:v>
                </c:pt>
                <c:pt idx="49">
                  <c:v>3120</c:v>
                </c:pt>
                <c:pt idx="50">
                  <c:v>3200</c:v>
                </c:pt>
                <c:pt idx="51">
                  <c:v>3276</c:v>
                </c:pt>
                <c:pt idx="52">
                  <c:v>3344</c:v>
                </c:pt>
                <c:pt idx="53">
                  <c:v>3404</c:v>
                </c:pt>
                <c:pt idx="54">
                  <c:v>3456</c:v>
                </c:pt>
                <c:pt idx="55">
                  <c:v>3500</c:v>
                </c:pt>
                <c:pt idx="56">
                  <c:v>3536</c:v>
                </c:pt>
                <c:pt idx="57">
                  <c:v>3564</c:v>
                </c:pt>
                <c:pt idx="58">
                  <c:v>3584</c:v>
                </c:pt>
                <c:pt idx="59">
                  <c:v>3596</c:v>
                </c:pt>
                <c:pt idx="60">
                  <c:v>3600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20015680"/>
        <c:axId val="-1620015136"/>
      </c:scatterChart>
      <c:valAx>
        <c:axId val="-1620015680"/>
        <c:scaling>
          <c:orientation val="minMax"/>
          <c:max val="6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 [s]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620015136"/>
        <c:crosses val="autoZero"/>
        <c:crossBetween val="midCat"/>
      </c:valAx>
      <c:valAx>
        <c:axId val="-1620015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x [m]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6200156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0.8</c:v>
                </c:pt>
                <c:pt idx="2">
                  <c:v>0.80000099999999996</c:v>
                </c:pt>
                <c:pt idx="3">
                  <c:v>0.80000199999999999</c:v>
                </c:pt>
                <c:pt idx="4">
                  <c:v>5.87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3">
                  <c:v>-5.92</c:v>
                </c:pt>
                <c:pt idx="4">
                  <c:v>-5.92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67571872"/>
        <c:axId val="-1667572960"/>
      </c:scatterChart>
      <c:valAx>
        <c:axId val="-1667571872"/>
        <c:scaling>
          <c:orientation val="minMax"/>
          <c:max val="6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 [s]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-1667572960"/>
        <c:crosses val="autoZero"/>
        <c:crossBetween val="midCat"/>
      </c:valAx>
      <c:valAx>
        <c:axId val="-1667572960"/>
        <c:scaling>
          <c:orientation val="minMax"/>
          <c:max val="2"/>
          <c:min val="-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 [m/s</a:t>
                </a:r>
                <a:r>
                  <a:rPr lang="en-US" sz="1400" baseline="30000"/>
                  <a:t>2</a:t>
                </a:r>
                <a:r>
                  <a:rPr lang="en-US" sz="1400"/>
                  <a:t>]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667571872"/>
        <c:crosses val="autoZero"/>
        <c:crossBetween val="midCat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0.8</c:v>
                </c:pt>
                <c:pt idx="2">
                  <c:v>0.80000099999999996</c:v>
                </c:pt>
                <c:pt idx="3">
                  <c:v>0.80000199999999999</c:v>
                </c:pt>
                <c:pt idx="4">
                  <c:v>5.87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67571328"/>
        <c:axId val="-1667575136"/>
      </c:scatterChart>
      <c:valAx>
        <c:axId val="-1667571328"/>
        <c:scaling>
          <c:orientation val="minMax"/>
          <c:max val="6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 [s]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667575136"/>
        <c:crosses val="autoZero"/>
        <c:crossBetween val="midCat"/>
      </c:valAx>
      <c:valAx>
        <c:axId val="-1667575136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v [m/s]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667571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Sheet1!$H$2:$H$22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Sheet1!$I$2:$I$22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0</c:v>
                </c:pt>
                <c:pt idx="7">
                  <c:v>-2</c:v>
                </c:pt>
                <c:pt idx="8">
                  <c:v>-4</c:v>
                </c:pt>
                <c:pt idx="9">
                  <c:v>-6</c:v>
                </c:pt>
                <c:pt idx="10">
                  <c:v>-8</c:v>
                </c:pt>
                <c:pt idx="11">
                  <c:v>-10</c:v>
                </c:pt>
                <c:pt idx="12">
                  <c:v>-12</c:v>
                </c:pt>
                <c:pt idx="13">
                  <c:v>-12</c:v>
                </c:pt>
                <c:pt idx="14">
                  <c:v>-12</c:v>
                </c:pt>
                <c:pt idx="15">
                  <c:v>-9</c:v>
                </c:pt>
                <c:pt idx="16">
                  <c:v>-6</c:v>
                </c:pt>
                <c:pt idx="17">
                  <c:v>-3</c:v>
                </c:pt>
                <c:pt idx="18">
                  <c:v>0</c:v>
                </c:pt>
                <c:pt idx="19">
                  <c:v>3</c:v>
                </c:pt>
                <c:pt idx="20">
                  <c:v>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87413728"/>
        <c:axId val="-1587411008"/>
      </c:scatterChart>
      <c:valAx>
        <c:axId val="-1587413728"/>
        <c:scaling>
          <c:orientation val="minMax"/>
          <c:max val="20"/>
        </c:scaling>
        <c:delete val="0"/>
        <c:axPos val="b"/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 [s]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587411008"/>
        <c:crosses val="autoZero"/>
        <c:crossBetween val="midCat"/>
        <c:majorUnit val="2"/>
        <c:minorUnit val="0.5"/>
      </c:valAx>
      <c:valAx>
        <c:axId val="-1587411008"/>
        <c:scaling>
          <c:orientation val="minMax"/>
          <c:max val="10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v[m/s]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-15874137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Sheet1!$H$2:$H$22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Sheet1!$I$2:$I$22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0</c:v>
                </c:pt>
                <c:pt idx="7">
                  <c:v>-2</c:v>
                </c:pt>
                <c:pt idx="8">
                  <c:v>-4</c:v>
                </c:pt>
                <c:pt idx="9">
                  <c:v>-6</c:v>
                </c:pt>
                <c:pt idx="10">
                  <c:v>-8</c:v>
                </c:pt>
                <c:pt idx="11">
                  <c:v>-10</c:v>
                </c:pt>
                <c:pt idx="12">
                  <c:v>-12</c:v>
                </c:pt>
                <c:pt idx="13">
                  <c:v>-12</c:v>
                </c:pt>
                <c:pt idx="14">
                  <c:v>-12</c:v>
                </c:pt>
                <c:pt idx="15">
                  <c:v>-9</c:v>
                </c:pt>
                <c:pt idx="16">
                  <c:v>-6</c:v>
                </c:pt>
                <c:pt idx="17">
                  <c:v>-3</c:v>
                </c:pt>
                <c:pt idx="18">
                  <c:v>0</c:v>
                </c:pt>
                <c:pt idx="19">
                  <c:v>3</c:v>
                </c:pt>
                <c:pt idx="20">
                  <c:v>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87412640"/>
        <c:axId val="-1587412096"/>
      </c:scatterChart>
      <c:valAx>
        <c:axId val="-1587412640"/>
        <c:scaling>
          <c:orientation val="minMax"/>
          <c:max val="20"/>
        </c:scaling>
        <c:delete val="0"/>
        <c:axPos val="b"/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 [s]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587412096"/>
        <c:crosses val="autoZero"/>
        <c:crossBetween val="midCat"/>
        <c:majorUnit val="2"/>
        <c:minorUnit val="0.5"/>
      </c:valAx>
      <c:valAx>
        <c:axId val="-1587412096"/>
        <c:scaling>
          <c:orientation val="minMax"/>
          <c:max val="10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v[m/s]</a:t>
                </a:r>
              </a:p>
            </c:rich>
          </c:tx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-1587412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Sheet1!$H$2:$H$22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Sheet1!$I$2:$I$22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0</c:v>
                </c:pt>
                <c:pt idx="7">
                  <c:v>-2</c:v>
                </c:pt>
                <c:pt idx="8">
                  <c:v>-4</c:v>
                </c:pt>
                <c:pt idx="9">
                  <c:v>-6</c:v>
                </c:pt>
                <c:pt idx="10">
                  <c:v>-8</c:v>
                </c:pt>
                <c:pt idx="11">
                  <c:v>-10</c:v>
                </c:pt>
                <c:pt idx="12">
                  <c:v>-12</c:v>
                </c:pt>
                <c:pt idx="13">
                  <c:v>-12</c:v>
                </c:pt>
                <c:pt idx="14">
                  <c:v>-12</c:v>
                </c:pt>
                <c:pt idx="15">
                  <c:v>-9</c:v>
                </c:pt>
                <c:pt idx="16">
                  <c:v>-6</c:v>
                </c:pt>
                <c:pt idx="17">
                  <c:v>-3</c:v>
                </c:pt>
                <c:pt idx="18">
                  <c:v>0</c:v>
                </c:pt>
                <c:pt idx="19">
                  <c:v>3</c:v>
                </c:pt>
                <c:pt idx="20">
                  <c:v>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87408832"/>
        <c:axId val="-1587408288"/>
      </c:scatterChart>
      <c:valAx>
        <c:axId val="-1587408832"/>
        <c:scaling>
          <c:orientation val="minMax"/>
          <c:max val="20"/>
        </c:scaling>
        <c:delete val="0"/>
        <c:axPos val="b"/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 [s]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200" b="1"/>
            </a:pPr>
            <a:endParaRPr lang="he-IL"/>
          </a:p>
        </c:txPr>
        <c:crossAx val="-1587408288"/>
        <c:crosses val="autoZero"/>
        <c:crossBetween val="midCat"/>
        <c:majorUnit val="2"/>
        <c:minorUnit val="0.5"/>
      </c:valAx>
      <c:valAx>
        <c:axId val="-1587408288"/>
        <c:scaling>
          <c:orientation val="minMax"/>
          <c:max val="10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v[m/s]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out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-1587408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4.wmf"/><Relationship Id="rId1" Type="http://schemas.openxmlformats.org/officeDocument/2006/relationships/image" Target="../media/image29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4.wmf"/><Relationship Id="rId1" Type="http://schemas.openxmlformats.org/officeDocument/2006/relationships/image" Target="../media/image2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9.wmf"/><Relationship Id="rId1" Type="http://schemas.openxmlformats.org/officeDocument/2006/relationships/image" Target="../media/image29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71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1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4" Type="http://schemas.openxmlformats.org/officeDocument/2006/relationships/image" Target="../media/image1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DA55071D-4A5E-4EA4-9BDF-A90971C5E168}" type="datetimeFigureOut">
              <a:rPr lang="he-IL"/>
              <a:pPr>
                <a:defRPr/>
              </a:pPr>
              <a:t>ט"ז/כסלו/תשע"ו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8C7EE43A-76F7-4E84-A259-29CBB18C79C6}" type="slidenum">
              <a:rPr lang="he-IL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954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51B6-8D1D-4ADA-9FA7-F079D0956260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7E118-181B-440A-84D3-4A1D16618657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68CBC-76C9-4CCC-96A7-0F828632B24C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C6BF0-A62B-43AF-B75E-485C1B108744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8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8C72D-5974-4388-A7F3-70A1CB49A9AF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70252-4AB2-4428-ABE6-8285BE62558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255FD-FBF2-47F4-89D7-9C1F28C38AEB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CE562-43C5-4835-AE1A-5450DB9B9724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96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F056-F8A4-40F8-A02E-5711CB445C47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423BC-43EF-4FCD-BB3C-F1BC8806AC3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08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נושאי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088136" y="97192"/>
            <a:ext cx="7681016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he-IL" dirty="0" smtClean="0"/>
              <a:t>נושאי השיעור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5158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8" y="495306"/>
            <a:ext cx="7733334" cy="95238"/>
          </a:xfrm>
          <a:prstGeom prst="rect">
            <a:avLst/>
          </a:prstGeom>
        </p:spPr>
      </p:pic>
      <p:sp>
        <p:nvSpPr>
          <p:cNvPr id="12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539552" y="709067"/>
            <a:ext cx="8236530" cy="456937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 smtClean="0"/>
              <a:t>נושא אחד</a:t>
            </a:r>
          </a:p>
        </p:txBody>
      </p:sp>
    </p:spTree>
    <p:extLst>
      <p:ext uri="{BB962C8B-B14F-4D97-AF65-F5344CB8AC3E}">
        <p14:creationId xmlns:p14="http://schemas.microsoft.com/office/powerpoint/2010/main" val="411752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ECF08-E136-46A7-943D-142D5004F8A9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17A43-E9AC-44D1-ADB0-46D44166D3F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4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5F8BF-449C-445E-A4DE-F55543C35EF1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3F260-E3C6-490E-A706-3ED48A7C8F67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0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F024-3D22-43C7-94D2-25EC5A03B6E1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37C77-EF95-4210-90D6-C0E1E9806736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1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E9AE-A3A1-4A77-AF83-DE398E2CD2B2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12B26-D7FD-4CD7-B0B6-770A66ED8CF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923C-174B-431F-9630-F71D6D0E8F43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2525A-FBE8-4EDE-A901-798741A00E3E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198E3-C1D9-4442-B122-87464B8A6EFF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E94E9-1184-4C42-A4DF-A3DDE7F81E2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0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962F-33A1-4034-8830-5D84E2871954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4158A-0452-46A4-9D3E-7191171DA10B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2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47CF-E65E-425A-A9AB-415E6C73154E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64B43-1EC6-440B-8F8F-E12E6C0BED0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E09B5B9-BFCA-4459-AC25-7D1BDA876AB5}" type="datetime13">
              <a:rPr lang="he-IL"/>
              <a:pPr>
                <a:defRPr/>
              </a:pPr>
              <a:t>28.11.2015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he-IL"/>
              <a:t>איליה וינוקור     </a:t>
            </a:r>
            <a:r>
              <a:rPr lang="en-US"/>
              <a:t>bagrut.blogspot.com   bagrut@gmail.com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CB0363C3-FE6E-44A3-A860-821F3DCC6B71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2.wmf"/><Relationship Id="rId3" Type="http://schemas.openxmlformats.org/officeDocument/2006/relationships/image" Target="../media/image8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image" Target="../media/image8.wm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moving-man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image" Target="../media/image4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68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7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8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77.png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79.wmf"/><Relationship Id="rId1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46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8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9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8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8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9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mentrard.free.fr/GEOGEBRA/Sciences/Physique/cinematique/cinematique.html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urendranath.tripod.com/Applets/Math/IntDiff/ID.html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0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tec.cat/~ocasella/applets/movrect/appletsol.htm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0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0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15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124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14.wmf"/><Relationship Id="rId20" Type="http://schemas.openxmlformats.org/officeDocument/2006/relationships/image" Target="../media/image116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111.wmf"/><Relationship Id="rId19" Type="http://schemas.openxmlformats.org/officeDocument/2006/relationships/oleObject" Target="../embeddings/oleObject125.bin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13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30.bin"/><Relationship Id="rId3" Type="http://schemas.openxmlformats.org/officeDocument/2006/relationships/image" Target="../media/image117.jpeg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2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21.wmf"/><Relationship Id="rId4" Type="http://schemas.openxmlformats.org/officeDocument/2006/relationships/image" Target="../media/image118.png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2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2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29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3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33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4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3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144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38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3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7.jpe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43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51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89ux3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755650" y="17002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he-I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תנועה שוות תאוצה</a:t>
            </a:r>
            <a:endParaRPr lang="he-I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051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smtClean="0"/>
              <a:t>איליה וינוקור</a:t>
            </a:r>
          </a:p>
          <a:p>
            <a:r>
              <a:rPr lang="en-US" smtClean="0"/>
              <a:t>bagrut.blogspot.com</a:t>
            </a:r>
          </a:p>
          <a:p>
            <a:r>
              <a:rPr lang="en-US" smtClean="0"/>
              <a:t>bagrut@gmail.com</a:t>
            </a:r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u="sng" smtClean="0">
                <a:solidFill>
                  <a:schemeClr val="tx1"/>
                </a:solidFill>
                <a:cs typeface="David" panose="020E0502060401010101" pitchFamily="34" charset="-79"/>
              </a:rPr>
              <a:t>1. מהירות חיובית, תאוצה חיובית </a:t>
            </a:r>
            <a:endParaRPr lang="en-US" sz="4000" b="1" u="sng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11267" name="Line 74"/>
          <p:cNvSpPr>
            <a:spLocks noChangeShapeType="1"/>
          </p:cNvSpPr>
          <p:nvPr/>
        </p:nvSpPr>
        <p:spPr bwMode="auto">
          <a:xfrm>
            <a:off x="523875" y="3278188"/>
            <a:ext cx="6308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68" name="Text Box 75"/>
          <p:cNvSpPr txBox="1">
            <a:spLocks noChangeArrowheads="1"/>
          </p:cNvSpPr>
          <p:nvPr/>
        </p:nvSpPr>
        <p:spPr bwMode="auto">
          <a:xfrm>
            <a:off x="6227763" y="2852738"/>
            <a:ext cx="4397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x</a:t>
            </a:r>
            <a:endParaRPr lang="en-US" sz="2400"/>
          </a:p>
        </p:txBody>
      </p:sp>
      <p:sp>
        <p:nvSpPr>
          <p:cNvPr id="11269" name="Line 82"/>
          <p:cNvSpPr>
            <a:spLocks noChangeShapeType="1"/>
          </p:cNvSpPr>
          <p:nvPr/>
        </p:nvSpPr>
        <p:spPr bwMode="auto">
          <a:xfrm>
            <a:off x="1492250" y="5248275"/>
            <a:ext cx="1293813" cy="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0" name="Line 77"/>
          <p:cNvSpPr>
            <a:spLocks noChangeShapeType="1"/>
          </p:cNvSpPr>
          <p:nvPr/>
        </p:nvSpPr>
        <p:spPr bwMode="auto">
          <a:xfrm>
            <a:off x="755650" y="2197100"/>
            <a:ext cx="9715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94" name="Rectangle 102"/>
          <p:cNvSpPr>
            <a:spLocks noChangeArrowheads="1"/>
          </p:cNvSpPr>
          <p:nvPr/>
        </p:nvSpPr>
        <p:spPr bwMode="auto">
          <a:xfrm>
            <a:off x="1331913" y="3716338"/>
            <a:ext cx="5092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מהירות </a:t>
            </a:r>
            <a:r>
              <a:rPr lang="he-IL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חיובית</a:t>
            </a: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  (ימינה) </a:t>
            </a:r>
            <a:r>
              <a:rPr lang="he-IL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וגדלה</a:t>
            </a: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  בערך מוחלט</a:t>
            </a:r>
            <a:endParaRPr lang="en-US" sz="2400" dirty="0"/>
          </a:p>
        </p:txBody>
      </p:sp>
      <p:pic>
        <p:nvPicPr>
          <p:cNvPr id="8297" name="Picture 105" descr="j02129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13" y="2560638"/>
            <a:ext cx="11509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Line 109"/>
          <p:cNvSpPr>
            <a:spLocks noChangeShapeType="1"/>
          </p:cNvSpPr>
          <p:nvPr/>
        </p:nvSpPr>
        <p:spPr bwMode="auto">
          <a:xfrm>
            <a:off x="4572000" y="2197100"/>
            <a:ext cx="19431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4" name="Line 113"/>
          <p:cNvSpPr>
            <a:spLocks noChangeShapeType="1"/>
          </p:cNvSpPr>
          <p:nvPr/>
        </p:nvSpPr>
        <p:spPr bwMode="auto">
          <a:xfrm>
            <a:off x="479425" y="5253038"/>
            <a:ext cx="9715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1275" name="Line 114"/>
          <p:cNvSpPr>
            <a:spLocks noChangeShapeType="1"/>
          </p:cNvSpPr>
          <p:nvPr/>
        </p:nvSpPr>
        <p:spPr bwMode="auto">
          <a:xfrm>
            <a:off x="466725" y="5543550"/>
            <a:ext cx="2320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1276" name="Object 119"/>
          <p:cNvGraphicFramePr>
            <a:graphicFrameLocks noChangeAspect="1"/>
          </p:cNvGraphicFramePr>
          <p:nvPr/>
        </p:nvGraphicFramePr>
        <p:xfrm>
          <a:off x="1835150" y="4652963"/>
          <a:ext cx="7667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משוואה" r:id="rId4" imgW="253890" imgH="241195" progId="Equation.3">
                  <p:embed/>
                </p:oleObj>
              </mc:Choice>
              <mc:Fallback>
                <p:oleObj name="משוואה" r:id="rId4" imgW="253890" imgH="241195" progId="Equation.3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652963"/>
                        <a:ext cx="7667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20"/>
          <p:cNvGraphicFramePr>
            <a:graphicFrameLocks noChangeAspect="1"/>
          </p:cNvGraphicFramePr>
          <p:nvPr/>
        </p:nvGraphicFramePr>
        <p:xfrm>
          <a:off x="682625" y="4579938"/>
          <a:ext cx="4222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משוואה" r:id="rId6" imgW="139579" imgH="215713" progId="Equation.3">
                  <p:embed/>
                </p:oleObj>
              </mc:Choice>
              <mc:Fallback>
                <p:oleObj name="משוואה" r:id="rId6" imgW="139579" imgH="215713" progId="Equation.3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579938"/>
                        <a:ext cx="4222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21"/>
          <p:cNvGraphicFramePr>
            <a:graphicFrameLocks noChangeAspect="1"/>
          </p:cNvGraphicFramePr>
          <p:nvPr/>
        </p:nvGraphicFramePr>
        <p:xfrm>
          <a:off x="682625" y="5516563"/>
          <a:ext cx="4984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משוואה" r:id="rId8" imgW="164885" imgH="215619" progId="Equation.3">
                  <p:embed/>
                </p:oleObj>
              </mc:Choice>
              <mc:Fallback>
                <p:oleObj name="משוואה" r:id="rId8" imgW="164885" imgH="215619" progId="Equation.3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5516563"/>
                        <a:ext cx="4984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14" name="Rectangle 122"/>
          <p:cNvSpPr>
            <a:spLocks noChangeArrowheads="1"/>
          </p:cNvSpPr>
          <p:nvPr/>
        </p:nvSpPr>
        <p:spPr bwMode="auto">
          <a:xfrm>
            <a:off x="3492500" y="4508500"/>
            <a:ext cx="5092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הפרש מהירויות חיובי, לכן תאוצה חיובית</a:t>
            </a:r>
            <a:endParaRPr lang="en-US" sz="24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1280" name="Object 126"/>
          <p:cNvGraphicFramePr>
            <a:graphicFrameLocks noGrp="1" noChangeAspect="1"/>
          </p:cNvGraphicFramePr>
          <p:nvPr>
            <p:ph sz="half" idx="2"/>
          </p:nvPr>
        </p:nvGraphicFramePr>
        <p:xfrm>
          <a:off x="5238750" y="5157788"/>
          <a:ext cx="220821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משוואה" r:id="rId10" imgW="710891" imgH="393529" progId="Equation.3">
                  <p:embed/>
                </p:oleObj>
              </mc:Choice>
              <mc:Fallback>
                <p:oleObj name="משוואה" r:id="rId10" imgW="710891" imgH="393529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5157788"/>
                        <a:ext cx="2208213" cy="12223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128"/>
          <p:cNvGraphicFramePr>
            <a:graphicFrameLocks noChangeAspect="1"/>
          </p:cNvGraphicFramePr>
          <p:nvPr/>
        </p:nvGraphicFramePr>
        <p:xfrm>
          <a:off x="323850" y="981075"/>
          <a:ext cx="157480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משוואה" r:id="rId12" imgW="520474" imgH="393529" progId="Equation.3">
                  <p:embed/>
                </p:oleObj>
              </mc:Choice>
              <mc:Fallback>
                <p:oleObj name="משוואה" r:id="rId12" imgW="520474" imgH="393529" progId="Equation.3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157480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29"/>
          <p:cNvGraphicFramePr>
            <a:graphicFrameLocks noChangeAspect="1"/>
          </p:cNvGraphicFramePr>
          <p:nvPr/>
        </p:nvGraphicFramePr>
        <p:xfrm>
          <a:off x="4678363" y="981075"/>
          <a:ext cx="1654175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משוואה" r:id="rId14" imgW="545863" imgH="393529" progId="Equation.3">
                  <p:embed/>
                </p:oleObj>
              </mc:Choice>
              <mc:Fallback>
                <p:oleObj name="משוואה" r:id="rId14" imgW="545863" imgH="393529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981075"/>
                        <a:ext cx="1654175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2601E-6 L 0.5467 -3.5260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u="sng" smtClean="0">
                <a:solidFill>
                  <a:schemeClr val="tx1"/>
                </a:solidFill>
                <a:cs typeface="David" panose="020E0502060401010101" pitchFamily="34" charset="-79"/>
              </a:rPr>
              <a:t>2. מהירות חיובית, תאוצה שלילית</a:t>
            </a:r>
            <a:endParaRPr lang="en-US" sz="4000" b="1" u="sng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06650" y="3754438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משוואה" r:id="rId3" imgW="139579" imgH="215713" progId="Equation.3">
                  <p:embed/>
                </p:oleObj>
              </mc:Choice>
              <mc:Fallback>
                <p:oleObj name="משוואה" r:id="rId3" imgW="139579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754438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19700" y="5140325"/>
          <a:ext cx="2376488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" name="משוואה" r:id="rId5" imgW="710891" imgH="393529" progId="Equation.3">
                  <p:embed/>
                </p:oleObj>
              </mc:Choice>
              <mc:Fallback>
                <p:oleObj name="משוואה" r:id="rId5" imgW="710891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140325"/>
                        <a:ext cx="2376488" cy="13160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523875" y="3278188"/>
            <a:ext cx="6308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227763" y="2852738"/>
            <a:ext cx="4397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x</a:t>
            </a:r>
            <a:endParaRPr lang="en-US" sz="2400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flipH="1">
            <a:off x="1403350" y="5589588"/>
            <a:ext cx="1293813" cy="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5003800" y="2276475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403350" y="3573463"/>
            <a:ext cx="50927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e-IL" sz="2400">
                <a:latin typeface="Times New Roman" pitchFamily="18" charset="0"/>
                <a:cs typeface="Times New Roman" pitchFamily="18" charset="0"/>
              </a:rPr>
              <a:t>מהירות </a:t>
            </a: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חיובית</a:t>
            </a:r>
            <a:r>
              <a:rPr lang="he-IL" sz="2400">
                <a:latin typeface="Times New Roman" pitchFamily="18" charset="0"/>
                <a:cs typeface="Times New Roman" pitchFamily="18" charset="0"/>
              </a:rPr>
              <a:t>  (ימינה) </a:t>
            </a: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קטנה</a:t>
            </a:r>
            <a:r>
              <a:rPr lang="he-IL" sz="2400">
                <a:latin typeface="Times New Roman" pitchFamily="18" charset="0"/>
                <a:cs typeface="Times New Roman" pitchFamily="18" charset="0"/>
              </a:rPr>
              <a:t>  בערך מוחלט</a:t>
            </a:r>
            <a:endParaRPr lang="en-US" sz="2400"/>
          </a:p>
        </p:txBody>
      </p:sp>
      <p:pic>
        <p:nvPicPr>
          <p:cNvPr id="24585" name="Picture 9" descr="j02129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13" y="2560638"/>
            <a:ext cx="11509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10"/>
          <p:cNvSpPr>
            <a:spLocks noChangeShapeType="1"/>
          </p:cNvSpPr>
          <p:nvPr/>
        </p:nvSpPr>
        <p:spPr bwMode="auto">
          <a:xfrm>
            <a:off x="539750" y="2276475"/>
            <a:ext cx="19431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468313" y="5589588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468313" y="5300663"/>
            <a:ext cx="2320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2302" name="Object 15"/>
          <p:cNvGraphicFramePr>
            <a:graphicFrameLocks noChangeAspect="1"/>
          </p:cNvGraphicFramePr>
          <p:nvPr/>
        </p:nvGraphicFramePr>
        <p:xfrm>
          <a:off x="682625" y="4579938"/>
          <a:ext cx="4222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משוואה" r:id="rId8" imgW="139579" imgH="215713" progId="Equation.3">
                  <p:embed/>
                </p:oleObj>
              </mc:Choice>
              <mc:Fallback>
                <p:oleObj name="משוואה" r:id="rId8" imgW="139579" imgH="2157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579938"/>
                        <a:ext cx="4222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6"/>
          <p:cNvGraphicFramePr>
            <a:graphicFrameLocks noChangeAspect="1"/>
          </p:cNvGraphicFramePr>
          <p:nvPr/>
        </p:nvGraphicFramePr>
        <p:xfrm>
          <a:off x="684213" y="5516563"/>
          <a:ext cx="4984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משוואה" r:id="rId9" imgW="164885" imgH="215619" progId="Equation.3">
                  <p:embed/>
                </p:oleObj>
              </mc:Choice>
              <mc:Fallback>
                <p:oleObj name="משוואה" r:id="rId9" imgW="164885" imgH="21561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516563"/>
                        <a:ext cx="4984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3492500" y="4508500"/>
            <a:ext cx="5092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e-IL" sz="2400">
                <a:latin typeface="Times New Roman" pitchFamily="18" charset="0"/>
                <a:cs typeface="Times New Roman" pitchFamily="18" charset="0"/>
              </a:rPr>
              <a:t>הפרש מהירויות </a:t>
            </a: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שלילית</a:t>
            </a:r>
            <a:r>
              <a:rPr lang="he-IL" sz="2400">
                <a:latin typeface="Times New Roman" pitchFamily="18" charset="0"/>
                <a:cs typeface="Times New Roman" pitchFamily="18" charset="0"/>
              </a:rPr>
              <a:t>, לכן תאוצה </a:t>
            </a: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שלילית</a:t>
            </a:r>
            <a:endParaRPr lang="en-US" sz="2400" b="1" u="sng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05" name="Object 20"/>
          <p:cNvGraphicFramePr>
            <a:graphicFrameLocks noChangeAspect="1"/>
          </p:cNvGraphicFramePr>
          <p:nvPr/>
        </p:nvGraphicFramePr>
        <p:xfrm>
          <a:off x="1763713" y="5589588"/>
          <a:ext cx="7667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משוואה" r:id="rId11" imgW="253890" imgH="241195" progId="Equation.3">
                  <p:embed/>
                </p:oleObj>
              </mc:Choice>
              <mc:Fallback>
                <p:oleObj name="משוואה" r:id="rId11" imgW="253890" imgH="24119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589588"/>
                        <a:ext cx="76676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1188" y="1311275"/>
          <a:ext cx="13684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משוואה" r:id="rId13" imgW="533169" imgH="393529" progId="Equation.3">
                  <p:embed/>
                </p:oleObj>
              </mc:Choice>
              <mc:Fallback>
                <p:oleObj name="משוואה" r:id="rId13" imgW="533169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311275"/>
                        <a:ext cx="13684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23"/>
          <p:cNvGraphicFramePr>
            <a:graphicFrameLocks noChangeAspect="1"/>
          </p:cNvGraphicFramePr>
          <p:nvPr/>
        </p:nvGraphicFramePr>
        <p:xfrm>
          <a:off x="4716463" y="1268413"/>
          <a:ext cx="13684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משוואה" r:id="rId15" imgW="533169" imgH="393529" progId="Equation.3">
                  <p:embed/>
                </p:oleObj>
              </mc:Choice>
              <mc:Fallback>
                <p:oleObj name="משוואה" r:id="rId15" imgW="533169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268413"/>
                        <a:ext cx="13684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2601E-6 L 0.5467 -3.52601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6985000" cy="850900"/>
          </a:xfrm>
        </p:spPr>
        <p:txBody>
          <a:bodyPr/>
          <a:lstStyle/>
          <a:p>
            <a:pPr eaLnBrk="1" hangingPunct="1"/>
            <a:r>
              <a:rPr lang="he-IL" sz="4000" b="1" u="sng" dirty="0" smtClean="0">
                <a:solidFill>
                  <a:schemeClr val="tx1"/>
                </a:solidFill>
                <a:cs typeface="David" panose="020E0502060401010101" pitchFamily="34" charset="-79"/>
              </a:rPr>
              <a:t>3. מהירות שלילית,  תאוצה שלילית</a:t>
            </a:r>
            <a:endParaRPr lang="en-US" sz="4000" b="1" u="sng" dirty="0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06650" y="3754438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משוואה" r:id="rId3" imgW="139579" imgH="215713" progId="Equation.3">
                  <p:embed/>
                </p:oleObj>
              </mc:Choice>
              <mc:Fallback>
                <p:oleObj name="משוואה" r:id="rId3" imgW="139579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754438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5175250"/>
          <a:ext cx="2087562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משוואה" r:id="rId5" imgW="710891" imgH="393529" progId="Equation.3">
                  <p:embed/>
                </p:oleObj>
              </mc:Choice>
              <mc:Fallback>
                <p:oleObj name="משוואה" r:id="rId5" imgW="710891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175250"/>
                        <a:ext cx="2087562" cy="1157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523875" y="3278188"/>
            <a:ext cx="6308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6227763" y="2852738"/>
            <a:ext cx="4397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x</a:t>
            </a:r>
            <a:endParaRPr lang="en-US" sz="2400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 flipH="1">
            <a:off x="503238" y="5589588"/>
            <a:ext cx="1293812" cy="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flipH="1">
            <a:off x="5003800" y="2276475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827088" y="3573463"/>
            <a:ext cx="56689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e-IL" sz="2400">
                <a:latin typeface="Times New Roman" pitchFamily="18" charset="0"/>
                <a:cs typeface="Times New Roman" pitchFamily="18" charset="0"/>
              </a:rPr>
              <a:t>מהירות </a:t>
            </a: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שלילית</a:t>
            </a:r>
            <a:r>
              <a:rPr lang="he-IL" sz="2400">
                <a:latin typeface="Times New Roman" pitchFamily="18" charset="0"/>
                <a:cs typeface="Times New Roman" pitchFamily="18" charset="0"/>
              </a:rPr>
              <a:t>  (שמאלה) </a:t>
            </a: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וגדלה</a:t>
            </a:r>
            <a:r>
              <a:rPr lang="he-IL" sz="2400">
                <a:latin typeface="Times New Roman" pitchFamily="18" charset="0"/>
                <a:cs typeface="Times New Roman" pitchFamily="18" charset="0"/>
              </a:rPr>
              <a:t>  בערך מוחלט</a:t>
            </a:r>
            <a:endParaRPr lang="en-US" sz="240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539750" y="2276475"/>
            <a:ext cx="19431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1800225" y="5589588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468313" y="5300663"/>
            <a:ext cx="2320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4349" name="Object 14"/>
          <p:cNvGraphicFramePr>
            <a:graphicFrameLocks noChangeAspect="1"/>
          </p:cNvGraphicFramePr>
          <p:nvPr/>
        </p:nvGraphicFramePr>
        <p:xfrm>
          <a:off x="1835150" y="4652963"/>
          <a:ext cx="7667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" name="משוואה" r:id="rId7" imgW="253890" imgH="241195" progId="Equation.3">
                  <p:embed/>
                </p:oleObj>
              </mc:Choice>
              <mc:Fallback>
                <p:oleObj name="משוואה" r:id="rId7" imgW="253890" imgH="24119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652963"/>
                        <a:ext cx="7667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5"/>
          <p:cNvGraphicFramePr>
            <a:graphicFrameLocks noChangeAspect="1"/>
          </p:cNvGraphicFramePr>
          <p:nvPr/>
        </p:nvGraphicFramePr>
        <p:xfrm>
          <a:off x="682625" y="4579938"/>
          <a:ext cx="4222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0" name="משוואה" r:id="rId9" imgW="139579" imgH="215713" progId="Equation.3">
                  <p:embed/>
                </p:oleObj>
              </mc:Choice>
              <mc:Fallback>
                <p:oleObj name="משוואה" r:id="rId9" imgW="139579" imgH="2157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579938"/>
                        <a:ext cx="4222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6"/>
          <p:cNvGraphicFramePr>
            <a:graphicFrameLocks noChangeAspect="1"/>
          </p:cNvGraphicFramePr>
          <p:nvPr/>
        </p:nvGraphicFramePr>
        <p:xfrm>
          <a:off x="1981200" y="5516563"/>
          <a:ext cx="4984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" name="משוואה" r:id="rId10" imgW="164885" imgH="215619" progId="Equation.3">
                  <p:embed/>
                </p:oleObj>
              </mc:Choice>
              <mc:Fallback>
                <p:oleObj name="משוואה" r:id="rId10" imgW="164885" imgH="21561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516563"/>
                        <a:ext cx="4984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492500" y="4508500"/>
            <a:ext cx="5092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e-IL" sz="2400">
                <a:latin typeface="Times New Roman" pitchFamily="18" charset="0"/>
                <a:cs typeface="Times New Roman" pitchFamily="18" charset="0"/>
              </a:rPr>
              <a:t>הפרש מהירויות </a:t>
            </a: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שלילית</a:t>
            </a:r>
            <a:r>
              <a:rPr lang="he-IL" sz="2400">
                <a:latin typeface="Times New Roman" pitchFamily="18" charset="0"/>
                <a:cs typeface="Times New Roman" pitchFamily="18" charset="0"/>
              </a:rPr>
              <a:t>, לכן תאוצה </a:t>
            </a: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שלילית</a:t>
            </a:r>
            <a:endParaRPr lang="en-US" sz="2400" b="1" u="sng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53" name="Object 20"/>
          <p:cNvGraphicFramePr>
            <a:graphicFrameLocks noChangeAspect="1"/>
          </p:cNvGraphicFramePr>
          <p:nvPr/>
        </p:nvGraphicFramePr>
        <p:xfrm>
          <a:off x="863600" y="5589588"/>
          <a:ext cx="7667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" name="משוואה" r:id="rId12" imgW="253890" imgH="241195" progId="Equation.3">
                  <p:embed/>
                </p:oleObj>
              </mc:Choice>
              <mc:Fallback>
                <p:oleObj name="משוואה" r:id="rId12" imgW="253890" imgH="24119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5589588"/>
                        <a:ext cx="7667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5650" y="1263650"/>
          <a:ext cx="15113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" name="משוואה" r:id="rId13" imgW="634725" imgH="393529" progId="Equation.3">
                  <p:embed/>
                </p:oleObj>
              </mc:Choice>
              <mc:Fallback>
                <p:oleObj name="משוואה" r:id="rId13" imgW="634725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263650"/>
                        <a:ext cx="15113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5" name="Object 23"/>
          <p:cNvGraphicFramePr>
            <a:graphicFrameLocks noChangeAspect="1"/>
          </p:cNvGraphicFramePr>
          <p:nvPr/>
        </p:nvGraphicFramePr>
        <p:xfrm>
          <a:off x="4746625" y="1339850"/>
          <a:ext cx="1450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4" name="משוואה" r:id="rId15" imgW="609336" imgH="393529" progId="Equation.3">
                  <p:embed/>
                </p:oleObj>
              </mc:Choice>
              <mc:Fallback>
                <p:oleObj name="משוואה" r:id="rId15" imgW="609336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1339850"/>
                        <a:ext cx="145097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8" name="Picture 24" descr="j021295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65400"/>
            <a:ext cx="11509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237E-6 L -0.49115 2.8323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he-IL" sz="4000" b="1" u="sng" dirty="0" smtClean="0">
                <a:solidFill>
                  <a:schemeClr val="tx1"/>
                </a:solidFill>
                <a:cs typeface="David" panose="020E0502060401010101" pitchFamily="34" charset="-79"/>
              </a:rPr>
              <a:t>4. מהירות שלילית, תאוצה חיובית</a:t>
            </a:r>
            <a:endParaRPr lang="en-US" sz="4000" b="1" u="sng" dirty="0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06650" y="3754438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משוואה" r:id="rId3" imgW="139579" imgH="215713" progId="Equation.3">
                  <p:embed/>
                </p:oleObj>
              </mc:Choice>
              <mc:Fallback>
                <p:oleObj name="משוואה" r:id="rId3" imgW="139579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754438"/>
                        <a:ext cx="139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19700" y="5373688"/>
          <a:ext cx="223202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משוואה" r:id="rId5" imgW="710891" imgH="393529" progId="Equation.3">
                  <p:embed/>
                </p:oleObj>
              </mc:Choice>
              <mc:Fallback>
                <p:oleObj name="משוואה" r:id="rId5" imgW="710891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373688"/>
                        <a:ext cx="2232025" cy="12350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523875" y="3278188"/>
            <a:ext cx="63087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6227763" y="2852738"/>
            <a:ext cx="4397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</a:rPr>
              <a:t>x</a:t>
            </a:r>
            <a:endParaRPr lang="en-US" sz="2400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509588" y="5872163"/>
            <a:ext cx="1293812" cy="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 flipH="1">
            <a:off x="755650" y="2197100"/>
            <a:ext cx="9715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55650" y="3573463"/>
            <a:ext cx="5740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e-IL" sz="2400">
                <a:latin typeface="Times New Roman" pitchFamily="18" charset="0"/>
                <a:cs typeface="Times New Roman" pitchFamily="18" charset="0"/>
              </a:rPr>
              <a:t>מהירות </a:t>
            </a: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שלילית</a:t>
            </a:r>
            <a:r>
              <a:rPr lang="he-IL" sz="2400">
                <a:latin typeface="Times New Roman" pitchFamily="18" charset="0"/>
                <a:cs typeface="Times New Roman" pitchFamily="18" charset="0"/>
              </a:rPr>
              <a:t>  (שמאלה) </a:t>
            </a: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וקטנה</a:t>
            </a:r>
            <a:r>
              <a:rPr lang="he-IL" sz="2400">
                <a:latin typeface="Times New Roman" pitchFamily="18" charset="0"/>
                <a:cs typeface="Times New Roman" pitchFamily="18" charset="0"/>
              </a:rPr>
              <a:t>  בערך מוחלט</a:t>
            </a:r>
            <a:endParaRPr lang="en-US" sz="240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4572000" y="2197100"/>
            <a:ext cx="19431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1800225" y="5876925"/>
            <a:ext cx="9715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466725" y="5543550"/>
            <a:ext cx="23209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3325" name="Object 14"/>
          <p:cNvGraphicFramePr>
            <a:graphicFrameLocks noChangeAspect="1"/>
          </p:cNvGraphicFramePr>
          <p:nvPr/>
        </p:nvGraphicFramePr>
        <p:xfrm>
          <a:off x="852488" y="5867400"/>
          <a:ext cx="7667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משוואה" r:id="rId7" imgW="253890" imgH="241195" progId="Equation.3">
                  <p:embed/>
                </p:oleObj>
              </mc:Choice>
              <mc:Fallback>
                <p:oleObj name="משוואה" r:id="rId7" imgW="253890" imgH="24119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5867400"/>
                        <a:ext cx="76676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5"/>
          <p:cNvGraphicFramePr>
            <a:graphicFrameLocks noChangeAspect="1"/>
          </p:cNvGraphicFramePr>
          <p:nvPr/>
        </p:nvGraphicFramePr>
        <p:xfrm>
          <a:off x="1403350" y="4868863"/>
          <a:ext cx="4222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משוואה" r:id="rId9" imgW="139579" imgH="215713" progId="Equation.3">
                  <p:embed/>
                </p:oleObj>
              </mc:Choice>
              <mc:Fallback>
                <p:oleObj name="משוואה" r:id="rId9" imgW="139579" imgH="2157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868863"/>
                        <a:ext cx="4222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6"/>
          <p:cNvGraphicFramePr>
            <a:graphicFrameLocks noChangeAspect="1"/>
          </p:cNvGraphicFramePr>
          <p:nvPr/>
        </p:nvGraphicFramePr>
        <p:xfrm>
          <a:off x="2076450" y="5805488"/>
          <a:ext cx="4984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משוואה" r:id="rId10" imgW="164885" imgH="215619" progId="Equation.3">
                  <p:embed/>
                </p:oleObj>
              </mc:Choice>
              <mc:Fallback>
                <p:oleObj name="משוואה" r:id="rId10" imgW="164885" imgH="21561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5805488"/>
                        <a:ext cx="4984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3492500" y="4508500"/>
            <a:ext cx="5092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e-IL" sz="2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הפרש מהירויות חיובי, לכן תאוצה חיובית</a:t>
            </a:r>
            <a:endParaRPr lang="en-US" sz="24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620" name="Picture 20" descr="j021295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65400"/>
            <a:ext cx="115093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30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76825" y="1333500"/>
          <a:ext cx="12541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משוואה" r:id="rId13" imgW="622030" imgH="393529" progId="Equation.3">
                  <p:embed/>
                </p:oleObj>
              </mc:Choice>
              <mc:Fallback>
                <p:oleObj name="משוואה" r:id="rId13" imgW="622030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333500"/>
                        <a:ext cx="12541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Object 23"/>
          <p:cNvGraphicFramePr>
            <a:graphicFrameLocks noChangeAspect="1"/>
          </p:cNvGraphicFramePr>
          <p:nvPr/>
        </p:nvGraphicFramePr>
        <p:xfrm>
          <a:off x="527050" y="1333500"/>
          <a:ext cx="12795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משוואה" r:id="rId15" imgW="634725" imgH="393529" progId="Equation.3">
                  <p:embed/>
                </p:oleObj>
              </mc:Choice>
              <mc:Fallback>
                <p:oleObj name="משוואה" r:id="rId15" imgW="634725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333500"/>
                        <a:ext cx="12795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237E-6 L -0.50608 2.8323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u="sng" smtClean="0">
                <a:solidFill>
                  <a:schemeClr val="tx1"/>
                </a:solidFill>
                <a:cs typeface="David" panose="020E0502060401010101" pitchFamily="34" charset="-79"/>
              </a:rPr>
              <a:t>תאוצה חיובית ושלילית סיכום</a:t>
            </a:r>
            <a:endParaRPr lang="en-US" sz="4000" b="1" u="sng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0" y="2133600"/>
            <a:ext cx="8893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e-IL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David" pitchFamily="34" charset="-79"/>
              </a:rPr>
              <a:t>כאשר מהירות ותאוצה </a:t>
            </a:r>
            <a:r>
              <a:rPr lang="he-IL" sz="4000" u="sng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David" pitchFamily="34" charset="-79"/>
              </a:rPr>
              <a:t>באותו כיוון</a:t>
            </a:r>
            <a:r>
              <a:rPr lang="he-IL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David" pitchFamily="34" charset="-79"/>
              </a:rPr>
              <a:t> – גודל (ערך מוחלט) של המהירות </a:t>
            </a:r>
            <a:r>
              <a:rPr lang="he-IL" sz="4000" u="sng" dirty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David" pitchFamily="34" charset="-79"/>
              </a:rPr>
              <a:t>גדל.</a:t>
            </a:r>
            <a:endParaRPr lang="he-IL" sz="4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David" pitchFamily="34" charset="-79"/>
            </a:endParaRPr>
          </a:p>
          <a:p>
            <a:pPr>
              <a:defRPr/>
            </a:pPr>
            <a:endParaRPr lang="he-IL" sz="4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David" pitchFamily="34" charset="-79"/>
            </a:endParaRPr>
          </a:p>
          <a:p>
            <a:pPr>
              <a:defRPr/>
            </a:pPr>
            <a:r>
              <a:rPr lang="he-IL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David" pitchFamily="34" charset="-79"/>
              </a:rPr>
              <a:t>כאשר מהירות ותאוצה </a:t>
            </a:r>
            <a:r>
              <a:rPr lang="he-IL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David" pitchFamily="34" charset="-79"/>
              </a:rPr>
              <a:t>מנוגדות  בכיוונם</a:t>
            </a:r>
            <a:r>
              <a:rPr lang="he-IL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David" pitchFamily="34" charset="-79"/>
              </a:rPr>
              <a:t> - גודל (ערך מוחלט) של המהירות </a:t>
            </a:r>
            <a:r>
              <a:rPr lang="he-IL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David" pitchFamily="34" charset="-79"/>
              </a:rPr>
              <a:t>קטן</a:t>
            </a:r>
            <a:r>
              <a:rPr lang="he-IL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David" pitchFamily="34" charset="-79"/>
              </a:rPr>
              <a:t>.</a:t>
            </a:r>
            <a:endParaRPr lang="en-US" sz="4000" dirty="0">
              <a:effectLst>
                <a:outerShdw blurRad="38100" dist="38100" dir="2700000" algn="tl">
                  <a:srgbClr val="FFFFFF"/>
                </a:outerShdw>
              </a:effectLst>
              <a:cs typeface="David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smtClean="0">
                <a:latin typeface="David" panose="020E0502060401010101" pitchFamily="34" charset="-79"/>
                <a:cs typeface="David" panose="020E0502060401010101" pitchFamily="34" charset="-79"/>
              </a:rPr>
              <a:t>הדמיה כיוון מהירות ותאוצה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245350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מלבן 6"/>
          <p:cNvSpPr>
            <a:spLocks noChangeArrowheads="1"/>
          </p:cNvSpPr>
          <p:nvPr/>
        </p:nvSpPr>
        <p:spPr bwMode="auto">
          <a:xfrm>
            <a:off x="1979613" y="5557838"/>
            <a:ext cx="590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hlinkClick r:id="rId3"/>
              </a:rPr>
              <a:t>http://phet.colorado.edu/en/simulation/moving-man</a:t>
            </a: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b="1" u="sng" smtClean="0">
                <a:solidFill>
                  <a:schemeClr val="tx1"/>
                </a:solidFill>
                <a:cs typeface="David" panose="020E0502060401010101" pitchFamily="34" charset="-79"/>
              </a:rPr>
              <a:t>תרגיל דוגמה של חישוב תאוצה</a:t>
            </a:r>
            <a:endParaRPr lang="en-US" sz="4000" b="1" u="sng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graphicFrame>
        <p:nvGraphicFramePr>
          <p:cNvPr id="17411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422275" y="2997200"/>
          <a:ext cx="18462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משוואה" r:id="rId3" imgW="838200" imgH="228600" progId="Equation.3">
                  <p:embed/>
                </p:oleObj>
              </mc:Choice>
              <mc:Fallback>
                <p:oleObj name="משוואה" r:id="rId3" imgW="8382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997200"/>
                        <a:ext cx="18462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4213" y="1412875"/>
            <a:ext cx="7991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>
                <a:cs typeface="David" panose="020E0502060401010101" pitchFamily="34" charset="-79"/>
              </a:rPr>
              <a:t>מכונית נוסעת בשטח עירוני במהירות של 54 קמ"ש. אחרי יציאה לכביש מהיר נהג מגביר את מהירותה של מכונית עד 90 קמ"ש במשך 10  שניות. מהי תאוצת המכונית</a:t>
            </a:r>
            <a:endParaRPr lang="en-US" sz="2400">
              <a:cs typeface="David" panose="020E0502060401010101" pitchFamily="34" charset="-79"/>
            </a:endParaRPr>
          </a:p>
        </p:txBody>
      </p:sp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395288" y="3557588"/>
          <a:ext cx="20399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4" name="משוואה" r:id="rId5" imgW="838200" imgH="241300" progId="Equation.3">
                  <p:embed/>
                </p:oleObj>
              </mc:Choice>
              <mc:Fallback>
                <p:oleObj name="משוואה" r:id="rId5" imgW="8382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57588"/>
                        <a:ext cx="20399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443222"/>
              </p:ext>
            </p:extLst>
          </p:nvPr>
        </p:nvGraphicFramePr>
        <p:xfrm>
          <a:off x="703263" y="4179888"/>
          <a:ext cx="14509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5" name="Equation" r:id="rId7" imgW="596880" imgH="203040" progId="Equation.3">
                  <p:embed/>
                </p:oleObj>
              </mc:Choice>
              <mc:Fallback>
                <p:oleObj name="Equation" r:id="rId7" imgW="5968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4179888"/>
                        <a:ext cx="145097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9"/>
          <p:cNvGraphicFramePr>
            <a:graphicFrameLocks noChangeAspect="1"/>
          </p:cNvGraphicFramePr>
          <p:nvPr/>
        </p:nvGraphicFramePr>
        <p:xfrm>
          <a:off x="539750" y="4857750"/>
          <a:ext cx="8350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6" name="משוואה" r:id="rId9" imgW="342603" imgH="177646" progId="Equation.3">
                  <p:embed/>
                </p:oleObj>
              </mc:Choice>
              <mc:Fallback>
                <p:oleObj name="משוואה" r:id="rId9" imgW="342603" imgH="17764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857750"/>
                        <a:ext cx="8350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2484438" y="28527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468313" y="47244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7418" name="Object 12"/>
          <p:cNvGraphicFramePr>
            <a:graphicFrameLocks noChangeAspect="1"/>
          </p:cNvGraphicFramePr>
          <p:nvPr/>
        </p:nvGraphicFramePr>
        <p:xfrm>
          <a:off x="2879725" y="2924175"/>
          <a:ext cx="3708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7" name="משוואה" r:id="rId11" imgW="1524000" imgH="228600" progId="Equation.3">
                  <p:embed/>
                </p:oleObj>
              </mc:Choice>
              <mc:Fallback>
                <p:oleObj name="משוואה" r:id="rId11" imgW="15240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2924175"/>
                        <a:ext cx="37084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3"/>
          <p:cNvGraphicFramePr>
            <a:graphicFrameLocks noChangeAspect="1"/>
          </p:cNvGraphicFramePr>
          <p:nvPr/>
        </p:nvGraphicFramePr>
        <p:xfrm>
          <a:off x="2900363" y="3557588"/>
          <a:ext cx="37401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" name="משוואה" r:id="rId13" imgW="1536700" imgH="241300" progId="Equation.3">
                  <p:embed/>
                </p:oleObj>
              </mc:Choice>
              <mc:Fallback>
                <p:oleObj name="משוואה" r:id="rId13" imgW="15367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3557588"/>
                        <a:ext cx="37401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6813038"/>
              </p:ext>
            </p:extLst>
          </p:nvPr>
        </p:nvGraphicFramePr>
        <p:xfrm>
          <a:off x="2859088" y="4057650"/>
          <a:ext cx="42894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9" name="Equation" r:id="rId15" imgW="1726920" imgH="393480" progId="Equation.3">
                  <p:embed/>
                </p:oleObj>
              </mc:Choice>
              <mc:Fallback>
                <p:oleObj name="Equation" r:id="rId15" imgW="172692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057650"/>
                        <a:ext cx="42894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6"/>
          <p:cNvGraphicFramePr>
            <a:graphicFrameLocks noChangeAspect="1"/>
          </p:cNvGraphicFramePr>
          <p:nvPr/>
        </p:nvGraphicFramePr>
        <p:xfrm>
          <a:off x="4283075" y="5310188"/>
          <a:ext cx="19542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0" name="משוואה" r:id="rId17" imgW="787400" imgH="228600" progId="Equation.3">
                  <p:embed/>
                </p:oleObj>
              </mc:Choice>
              <mc:Fallback>
                <p:oleObj name="משוואה" r:id="rId17" imgW="7874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5310188"/>
                        <a:ext cx="195421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083300" y="5356225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 b="1" u="sng"/>
              <a:t>תשובה: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755650" y="836613"/>
            <a:ext cx="7848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4000" b="1" u="sng">
                <a:cs typeface="David" panose="020E0502060401010101" pitchFamily="34" charset="-79"/>
              </a:rPr>
              <a:t>תנועת שוות תאוצה – משוואת מהירות</a:t>
            </a:r>
            <a:endParaRPr lang="en-US" sz="4000" b="1" u="sng">
              <a:cs typeface="David" panose="020E0502060401010101" pitchFamily="34" charset="-79"/>
            </a:endParaRP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2722563" y="3386138"/>
          <a:ext cx="8636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r:id="rId3" imgW="190417" imgH="152334" progId="">
                  <p:embed/>
                </p:oleObj>
              </mc:Choice>
              <mc:Fallback>
                <p:oleObj r:id="rId3" imgW="190417" imgH="15233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3386138"/>
                        <a:ext cx="8636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755650" y="3068638"/>
          <a:ext cx="1558925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משוואה" r:id="rId5" imgW="482391" imgH="393529" progId="Equation.3">
                  <p:embed/>
                </p:oleObj>
              </mc:Choice>
              <mc:Fallback>
                <p:oleObj name="משוואה" r:id="rId5" imgW="482391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68638"/>
                        <a:ext cx="1558925" cy="12684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4176713" y="3244850"/>
          <a:ext cx="30099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משוואה" r:id="rId7" imgW="761669" imgH="228501" progId="Equation.3">
                  <p:embed/>
                </p:oleObj>
              </mc:Choice>
              <mc:Fallback>
                <p:oleObj name="משוואה" r:id="rId7" imgW="761669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3244850"/>
                        <a:ext cx="3009900" cy="9001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7691438" y="3284538"/>
            <a:ext cx="792162" cy="7921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Times New Roman" panose="02020603050405020304" pitchFamily="18" charset="0"/>
              </a:rPr>
              <a:t>1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" y="188913"/>
            <a:ext cx="7848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4000" b="1" u="sng">
                <a:cs typeface="David" panose="020E0502060401010101" pitchFamily="34" charset="-79"/>
              </a:rPr>
              <a:t>תנועת שוות תאוצה – משוואות </a:t>
            </a:r>
            <a:r>
              <a:rPr lang="he-IL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4000" b="1" u="sng">
                <a:cs typeface="David" panose="020E0502060401010101" pitchFamily="34" charset="-79"/>
              </a:rPr>
              <a:t>העתק</a:t>
            </a:r>
            <a:endParaRPr lang="en-US" sz="4000" b="1" u="sng">
              <a:cs typeface="David" panose="020E0502060401010101" pitchFamily="34" charset="-79"/>
            </a:endParaRPr>
          </a:p>
        </p:txBody>
      </p:sp>
      <p:sp>
        <p:nvSpPr>
          <p:cNvPr id="19459" name="Text Box 20"/>
          <p:cNvSpPr txBox="1">
            <a:spLocks noChangeArrowheads="1"/>
          </p:cNvSpPr>
          <p:nvPr/>
        </p:nvSpPr>
        <p:spPr bwMode="auto">
          <a:xfrm>
            <a:off x="3484563" y="5008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-117475" y="1628775"/>
            <a:ext cx="4976813" cy="3670300"/>
            <a:chOff x="-74" y="1026"/>
            <a:chExt cx="3135" cy="2312"/>
          </a:xfrm>
        </p:grpSpPr>
        <p:sp>
          <p:nvSpPr>
            <p:cNvPr id="19472" name="Line 10"/>
            <p:cNvSpPr>
              <a:spLocks noChangeShapeType="1"/>
            </p:cNvSpPr>
            <p:nvPr/>
          </p:nvSpPr>
          <p:spPr bwMode="auto">
            <a:xfrm>
              <a:off x="795" y="1026"/>
              <a:ext cx="0" cy="18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9473" name="Line 11"/>
            <p:cNvSpPr>
              <a:spLocks noChangeShapeType="1"/>
            </p:cNvSpPr>
            <p:nvPr/>
          </p:nvSpPr>
          <p:spPr bwMode="auto">
            <a:xfrm>
              <a:off x="795" y="2878"/>
              <a:ext cx="2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9474" name="Line 12"/>
            <p:cNvSpPr>
              <a:spLocks noChangeShapeType="1"/>
            </p:cNvSpPr>
            <p:nvPr/>
          </p:nvSpPr>
          <p:spPr bwMode="auto">
            <a:xfrm flipV="1">
              <a:off x="780" y="1756"/>
              <a:ext cx="2281" cy="3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9475" name="AutoShape 13" descr="אלכסון רחב כלפי מעלה"/>
            <p:cNvSpPr>
              <a:spLocks noChangeArrowheads="1"/>
            </p:cNvSpPr>
            <p:nvPr/>
          </p:nvSpPr>
          <p:spPr bwMode="auto">
            <a:xfrm>
              <a:off x="1163" y="1868"/>
              <a:ext cx="1286" cy="1010"/>
            </a:xfrm>
            <a:prstGeom prst="flowChartManualInpu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/>
            </a:p>
          </p:txBody>
        </p:sp>
        <p:sp>
          <p:nvSpPr>
            <p:cNvPr id="19476" name="Text Box 14"/>
            <p:cNvSpPr txBox="1">
              <a:spLocks noChangeArrowheads="1"/>
            </p:cNvSpPr>
            <p:nvPr/>
          </p:nvSpPr>
          <p:spPr bwMode="auto">
            <a:xfrm>
              <a:off x="-74" y="1026"/>
              <a:ext cx="81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anose="02020603050405020304" pitchFamily="18" charset="0"/>
                </a:rPr>
                <a:t>V, m/sec</a:t>
              </a:r>
              <a:endParaRPr lang="en-US" sz="2400"/>
            </a:p>
          </p:txBody>
        </p:sp>
        <p:sp>
          <p:nvSpPr>
            <p:cNvPr id="19477" name="Text Box 15"/>
            <p:cNvSpPr txBox="1">
              <a:spLocks noChangeArrowheads="1"/>
            </p:cNvSpPr>
            <p:nvPr/>
          </p:nvSpPr>
          <p:spPr bwMode="auto">
            <a:xfrm>
              <a:off x="2557" y="2840"/>
              <a:ext cx="50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anose="02020603050405020304" pitchFamily="18" charset="0"/>
                </a:rPr>
                <a:t>t,sec</a:t>
              </a:r>
              <a:endParaRPr lang="en-US" sz="2400"/>
            </a:p>
          </p:txBody>
        </p:sp>
        <p:sp>
          <p:nvSpPr>
            <p:cNvPr id="19478" name="Text Box 17"/>
            <p:cNvSpPr txBox="1">
              <a:spLocks noChangeArrowheads="1"/>
            </p:cNvSpPr>
            <p:nvPr/>
          </p:nvSpPr>
          <p:spPr bwMode="auto">
            <a:xfrm>
              <a:off x="244" y="1952"/>
              <a:ext cx="41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anose="02020603050405020304" pitchFamily="18" charset="0"/>
                </a:rPr>
                <a:t>V</a:t>
              </a:r>
              <a:r>
                <a:rPr lang="en-US" sz="2400" baseline="-25000">
                  <a:latin typeface="Times New Roman" panose="02020603050405020304" pitchFamily="18" charset="0"/>
                </a:rPr>
                <a:t>0</a:t>
              </a:r>
              <a:endParaRPr lang="en-US" sz="2400"/>
            </a:p>
          </p:txBody>
        </p:sp>
        <p:sp>
          <p:nvSpPr>
            <p:cNvPr id="19479" name="Text Box 18"/>
            <p:cNvSpPr txBox="1">
              <a:spLocks noChangeArrowheads="1"/>
            </p:cNvSpPr>
            <p:nvPr/>
          </p:nvSpPr>
          <p:spPr bwMode="auto">
            <a:xfrm>
              <a:off x="198" y="1677"/>
              <a:ext cx="38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latin typeface="Times New Roman" panose="02020603050405020304" pitchFamily="18" charset="0"/>
                </a:rPr>
                <a:t>V</a:t>
              </a:r>
              <a:endParaRPr lang="en-US" sz="2400"/>
            </a:p>
          </p:txBody>
        </p:sp>
        <p:sp>
          <p:nvSpPr>
            <p:cNvPr id="19480" name="AutoShape 19"/>
            <p:cNvSpPr>
              <a:spLocks/>
            </p:cNvSpPr>
            <p:nvPr/>
          </p:nvSpPr>
          <p:spPr bwMode="auto">
            <a:xfrm rot="-5400000">
              <a:off x="1721" y="2376"/>
              <a:ext cx="169" cy="1286"/>
            </a:xfrm>
            <a:prstGeom prst="leftBrace">
              <a:avLst>
                <a:gd name="adj1" fmla="val 6341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/>
            </a:p>
          </p:txBody>
        </p:sp>
        <p:sp>
          <p:nvSpPr>
            <p:cNvPr id="19481" name="Line 21"/>
            <p:cNvSpPr>
              <a:spLocks noChangeShapeType="1"/>
            </p:cNvSpPr>
            <p:nvPr/>
          </p:nvSpPr>
          <p:spPr bwMode="auto">
            <a:xfrm>
              <a:off x="807" y="1844"/>
              <a:ext cx="16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9482" name="Line 22"/>
            <p:cNvSpPr>
              <a:spLocks noChangeShapeType="1"/>
            </p:cNvSpPr>
            <p:nvPr/>
          </p:nvSpPr>
          <p:spPr bwMode="auto">
            <a:xfrm flipH="1">
              <a:off x="795" y="2069"/>
              <a:ext cx="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19483" name="Object 23"/>
            <p:cNvGraphicFramePr>
              <a:graphicFrameLocks noChangeAspect="1"/>
            </p:cNvGraphicFramePr>
            <p:nvPr/>
          </p:nvGraphicFramePr>
          <p:xfrm>
            <a:off x="1695" y="3113"/>
            <a:ext cx="24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9" name="משוואה" r:id="rId3" imgW="190335" imgH="177646" progId="Equation.3">
                    <p:embed/>
                  </p:oleObj>
                </mc:Choice>
                <mc:Fallback>
                  <p:oleObj name="משוואה" r:id="rId3" imgW="190335" imgH="177646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" y="3113"/>
                          <a:ext cx="241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042988" y="1773238"/>
            <a:ext cx="3146425" cy="919162"/>
            <a:chOff x="657" y="1117"/>
            <a:chExt cx="1982" cy="579"/>
          </a:xfrm>
        </p:grpSpPr>
        <p:sp>
          <p:nvSpPr>
            <p:cNvPr id="19470" name="Text Box 16"/>
            <p:cNvSpPr txBox="1">
              <a:spLocks noChangeArrowheads="1"/>
            </p:cNvSpPr>
            <p:nvPr/>
          </p:nvSpPr>
          <p:spPr bwMode="auto">
            <a:xfrm>
              <a:off x="657" y="1117"/>
              <a:ext cx="198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שטח מתחת לגרף = העתק</a:t>
              </a:r>
              <a:endParaRPr lang="en-US" sz="2400"/>
            </a:p>
          </p:txBody>
        </p:sp>
        <p:sp>
          <p:nvSpPr>
            <p:cNvPr id="19471" name="Text Box 25"/>
            <p:cNvSpPr txBox="1">
              <a:spLocks noChangeArrowheads="1"/>
            </p:cNvSpPr>
            <p:nvPr/>
          </p:nvSpPr>
          <p:spPr bwMode="auto">
            <a:xfrm>
              <a:off x="975" y="1480"/>
              <a:ext cx="163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שיפוע הגרף = תאוצה</a:t>
              </a:r>
              <a:endPara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820" name="Object 28"/>
          <p:cNvGraphicFramePr>
            <a:graphicFrameLocks noChangeAspect="1"/>
          </p:cNvGraphicFramePr>
          <p:nvPr/>
        </p:nvGraphicFramePr>
        <p:xfrm>
          <a:off x="4575175" y="5445125"/>
          <a:ext cx="36671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" name="משוואה" r:id="rId5" imgW="1409088" imgH="393529" progId="Equation.3">
                  <p:embed/>
                </p:oleObj>
              </mc:Choice>
              <mc:Fallback>
                <p:oleObj name="משוואה" r:id="rId5" imgW="1409088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445125"/>
                        <a:ext cx="3667125" cy="10223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1" name="Object 29"/>
          <p:cNvGraphicFramePr>
            <a:graphicFrameLocks noChangeAspect="1"/>
          </p:cNvGraphicFramePr>
          <p:nvPr/>
        </p:nvGraphicFramePr>
        <p:xfrm>
          <a:off x="5364163" y="3168650"/>
          <a:ext cx="2609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" name="משוואה" r:id="rId7" imgW="1054100" imgH="393700" progId="Equation.3">
                  <p:embed/>
                </p:oleObj>
              </mc:Choice>
              <mc:Fallback>
                <p:oleObj name="משוואה" r:id="rId7" imgW="1054100" imgH="3937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168650"/>
                        <a:ext cx="26098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2" name="Oval 30"/>
          <p:cNvSpPr>
            <a:spLocks noChangeArrowheads="1"/>
          </p:cNvSpPr>
          <p:nvPr/>
        </p:nvSpPr>
        <p:spPr bwMode="auto">
          <a:xfrm>
            <a:off x="8101013" y="4508500"/>
            <a:ext cx="847725" cy="8477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33823" name="Object 31"/>
          <p:cNvGraphicFramePr>
            <a:graphicFrameLocks noChangeAspect="1"/>
          </p:cNvGraphicFramePr>
          <p:nvPr/>
        </p:nvGraphicFramePr>
        <p:xfrm>
          <a:off x="971550" y="5534025"/>
          <a:ext cx="29622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" name="משוואה" r:id="rId9" imgW="889000" imgH="228600" progId="Equation.3">
                  <p:embed/>
                </p:oleObj>
              </mc:Choice>
              <mc:Fallback>
                <p:oleObj name="משוואה" r:id="rId9" imgW="88900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534025"/>
                        <a:ext cx="2962275" cy="774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6" name="AutoShape 34"/>
          <p:cNvSpPr>
            <a:spLocks noChangeArrowheads="1"/>
          </p:cNvSpPr>
          <p:nvPr/>
        </p:nvSpPr>
        <p:spPr bwMode="auto">
          <a:xfrm>
            <a:off x="6300788" y="4508500"/>
            <a:ext cx="503237" cy="576263"/>
          </a:xfrm>
          <a:prstGeom prst="downArrow">
            <a:avLst>
              <a:gd name="adj1" fmla="val 50000"/>
              <a:gd name="adj2" fmla="val 286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435600" y="1557338"/>
            <a:ext cx="2436813" cy="1414462"/>
            <a:chOff x="3424" y="981"/>
            <a:chExt cx="1535" cy="891"/>
          </a:xfrm>
        </p:grpSpPr>
        <p:graphicFrame>
          <p:nvGraphicFramePr>
            <p:cNvPr id="19468" name="Object 33"/>
            <p:cNvGraphicFramePr>
              <a:graphicFrameLocks noChangeAspect="1"/>
            </p:cNvGraphicFramePr>
            <p:nvPr/>
          </p:nvGraphicFramePr>
          <p:xfrm>
            <a:off x="3424" y="1207"/>
            <a:ext cx="1535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3" name="משוואה" r:id="rId11" imgW="914400" imgH="393700" progId="Equation.3">
                    <p:embed/>
                  </p:oleObj>
                </mc:Choice>
                <mc:Fallback>
                  <p:oleObj name="משוואה" r:id="rId11" imgW="914400" imgH="3937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4" y="1207"/>
                          <a:ext cx="1535" cy="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Text Box 36"/>
            <p:cNvSpPr txBox="1">
              <a:spLocks noChangeArrowheads="1"/>
            </p:cNvSpPr>
            <p:nvPr/>
          </p:nvSpPr>
          <p:spPr bwMode="auto">
            <a:xfrm>
              <a:off x="3470" y="981"/>
              <a:ext cx="11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שטח של טרפז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2" grpId="0" animBg="1"/>
      <p:bldP spid="338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7950" y="260350"/>
            <a:ext cx="8893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4000" b="1" u="sng">
                <a:cs typeface="David" panose="020E0502060401010101" pitchFamily="34" charset="-79"/>
              </a:rPr>
              <a:t>תנועת שוות תאוצה – משוואות מיקום ללא זמן</a:t>
            </a:r>
            <a:endParaRPr lang="en-US" sz="4000" b="1" u="sng">
              <a:cs typeface="David" panose="020E0502060401010101" pitchFamily="34" charset="-79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68313" y="1052513"/>
            <a:ext cx="5399087" cy="1309687"/>
            <a:chOff x="295" y="663"/>
            <a:chExt cx="3401" cy="825"/>
          </a:xfrm>
        </p:grpSpPr>
        <p:graphicFrame>
          <p:nvGraphicFramePr>
            <p:cNvPr id="20490" name="Object 9"/>
            <p:cNvGraphicFramePr>
              <a:graphicFrameLocks noChangeAspect="1"/>
            </p:cNvGraphicFramePr>
            <p:nvPr/>
          </p:nvGraphicFramePr>
          <p:xfrm>
            <a:off x="295" y="663"/>
            <a:ext cx="1360" cy="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8" name="משוואה" r:id="rId3" imgW="647419" imgH="393529" progId="Equation.3">
                    <p:embed/>
                  </p:oleObj>
                </mc:Choice>
                <mc:Fallback>
                  <p:oleObj name="משוואה" r:id="rId3" imgW="647419" imgH="393529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663"/>
                          <a:ext cx="1360" cy="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1" name="Object 10"/>
            <p:cNvGraphicFramePr>
              <a:graphicFrameLocks noChangeAspect="1"/>
            </p:cNvGraphicFramePr>
            <p:nvPr/>
          </p:nvGraphicFramePr>
          <p:xfrm>
            <a:off x="2335" y="709"/>
            <a:ext cx="1361" cy="7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9" name="משוואה" r:id="rId5" imgW="710891" imgH="393529" progId="Equation.3">
                    <p:embed/>
                  </p:oleObj>
                </mc:Choice>
                <mc:Fallback>
                  <p:oleObj name="משוואה" r:id="rId5" imgW="710891" imgH="393529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" y="709"/>
                          <a:ext cx="1361" cy="7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2" name="AutoShape 20"/>
            <p:cNvSpPr>
              <a:spLocks noChangeArrowheads="1"/>
            </p:cNvSpPr>
            <p:nvPr/>
          </p:nvSpPr>
          <p:spPr bwMode="auto">
            <a:xfrm>
              <a:off x="1791" y="981"/>
              <a:ext cx="454" cy="317"/>
            </a:xfrm>
            <a:prstGeom prst="rightArrow">
              <a:avLst>
                <a:gd name="adj1" fmla="val 50000"/>
                <a:gd name="adj2" fmla="val 3580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/>
            </a:p>
          </p:txBody>
        </p:sp>
      </p:grpSp>
      <p:graphicFrame>
        <p:nvGraphicFramePr>
          <p:cNvPr id="35865" name="Object 25"/>
          <p:cNvGraphicFramePr>
            <a:graphicFrameLocks noGrp="1" noChangeAspect="1"/>
          </p:cNvGraphicFramePr>
          <p:nvPr>
            <p:ph/>
          </p:nvPr>
        </p:nvGraphicFramePr>
        <p:xfrm>
          <a:off x="539750" y="2355850"/>
          <a:ext cx="684053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" name="משוואה" r:id="rId7" imgW="2552700" imgH="431800" progId="Equation.3">
                  <p:embed/>
                </p:oleObj>
              </mc:Choice>
              <mc:Fallback>
                <p:oleObj name="משוואה" r:id="rId7" imgW="2552700" imgH="431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355850"/>
                        <a:ext cx="6840538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8101013" y="4149725"/>
            <a:ext cx="792162" cy="7921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>
                <a:latin typeface="Times New Roman" panose="02020603050405020304" pitchFamily="18" charset="0"/>
              </a:rPr>
              <a:t>4</a:t>
            </a:r>
            <a:endParaRPr lang="en-US" sz="4000"/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4787900" y="3933825"/>
          <a:ext cx="280828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משוואה" r:id="rId9" imgW="1040948" imgH="431613" progId="Equation.3">
                  <p:embed/>
                </p:oleObj>
              </mc:Choice>
              <mc:Fallback>
                <p:oleObj name="משוואה" r:id="rId9" imgW="1040948" imgH="43161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933825"/>
                        <a:ext cx="2808288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4498975" y="5576888"/>
          <a:ext cx="39608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" name="משוואה" r:id="rId11" imgW="1308100" imgH="241300" progId="Equation.3">
                  <p:embed/>
                </p:oleObj>
              </mc:Choice>
              <mc:Fallback>
                <p:oleObj name="משוואה" r:id="rId11" imgW="1308100" imgH="241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5576888"/>
                        <a:ext cx="3960813" cy="7318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611188" y="5589588"/>
          <a:ext cx="25209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" name="משוואה" r:id="rId13" imgW="825500" imgH="228600" progId="Equation.3">
                  <p:embed/>
                </p:oleObj>
              </mc:Choice>
              <mc:Fallback>
                <p:oleObj name="משוואה" r:id="rId13" imgW="8255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589588"/>
                        <a:ext cx="2520950" cy="7096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7" name="Object 27"/>
          <p:cNvGraphicFramePr>
            <a:graphicFrameLocks noChangeAspect="1"/>
          </p:cNvGraphicFramePr>
          <p:nvPr/>
        </p:nvGraphicFramePr>
        <p:xfrm>
          <a:off x="611188" y="4178300"/>
          <a:ext cx="19526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" name="משוואה" r:id="rId15" imgW="723586" imgH="228501" progId="Equation.3">
                  <p:embed/>
                </p:oleObj>
              </mc:Choice>
              <mc:Fallback>
                <p:oleObj name="משוואה" r:id="rId15" imgW="723586" imgH="22850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178300"/>
                        <a:ext cx="1952625" cy="619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47813" y="188913"/>
            <a:ext cx="562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4000" b="1" u="sng">
                <a:cs typeface="David" panose="020E0502060401010101" pitchFamily="34" charset="-79"/>
              </a:rPr>
              <a:t>מהירות רגעית</a:t>
            </a:r>
            <a:endParaRPr lang="en-US" sz="4000">
              <a:cs typeface="David" panose="020E0502060401010101" pitchFamily="34" charset="-79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643438" y="29972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3076" name="Oval 8"/>
          <p:cNvSpPr>
            <a:spLocks noChangeArrowheads="1"/>
          </p:cNvSpPr>
          <p:nvPr/>
        </p:nvSpPr>
        <p:spPr bwMode="auto">
          <a:xfrm>
            <a:off x="4764088" y="3586163"/>
            <a:ext cx="196850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pic>
        <p:nvPicPr>
          <p:cNvPr id="3077" name="Picture 9" descr="1182331683_c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12588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1619250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79" name="Line 13"/>
          <p:cNvSpPr>
            <a:spLocks noChangeShapeType="1"/>
          </p:cNvSpPr>
          <p:nvPr/>
        </p:nvSpPr>
        <p:spPr bwMode="auto">
          <a:xfrm>
            <a:off x="1619250" y="3933825"/>
            <a:ext cx="6477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3080" name="Object 14"/>
          <p:cNvGraphicFramePr>
            <a:graphicFrameLocks noChangeAspect="1"/>
          </p:cNvGraphicFramePr>
          <p:nvPr/>
        </p:nvGraphicFramePr>
        <p:xfrm>
          <a:off x="5364163" y="1268413"/>
          <a:ext cx="19446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משוואה" r:id="rId4" imgW="634725" imgH="203112" progId="Equation.3">
                  <p:embed/>
                </p:oleObj>
              </mc:Choice>
              <mc:Fallback>
                <p:oleObj name="משוואה" r:id="rId4" imgW="634725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268413"/>
                        <a:ext cx="194468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15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988" y="2636838"/>
            <a:ext cx="10366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41"/>
          <p:cNvGrpSpPr>
            <a:grpSpLocks/>
          </p:cNvGrpSpPr>
          <p:nvPr/>
        </p:nvGrpSpPr>
        <p:grpSpPr bwMode="auto">
          <a:xfrm>
            <a:off x="423863" y="3500438"/>
            <a:ext cx="8280400" cy="360362"/>
            <a:chOff x="1111" y="3335"/>
            <a:chExt cx="3719" cy="95"/>
          </a:xfrm>
        </p:grpSpPr>
        <p:sp>
          <p:nvSpPr>
            <p:cNvPr id="3091" name="Freeform 16"/>
            <p:cNvSpPr>
              <a:spLocks noChangeArrowheads="1"/>
            </p:cNvSpPr>
            <p:nvPr/>
          </p:nvSpPr>
          <p:spPr bwMode="auto">
            <a:xfrm>
              <a:off x="1111" y="3385"/>
              <a:ext cx="3719" cy="0"/>
            </a:xfrm>
            <a:custGeom>
              <a:avLst/>
              <a:gdLst>
                <a:gd name="T0" fmla="*/ 0 w 3719"/>
                <a:gd name="T1" fmla="*/ 648 w 3719"/>
                <a:gd name="T2" fmla="*/ 3719 w 3719"/>
                <a:gd name="T3" fmla="*/ 0 60000 65536"/>
                <a:gd name="T4" fmla="*/ 0 60000 65536"/>
                <a:gd name="T5" fmla="*/ 0 60000 65536"/>
                <a:gd name="T6" fmla="*/ 0 w 3719"/>
                <a:gd name="T7" fmla="*/ 3719 w 37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19">
                  <a:moveTo>
                    <a:pt x="0" y="0"/>
                  </a:moveTo>
                  <a:lnTo>
                    <a:pt x="648" y="0"/>
                  </a:lnTo>
                  <a:lnTo>
                    <a:pt x="371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3092" name="Group 17"/>
            <p:cNvGrpSpPr>
              <a:grpSpLocks/>
            </p:cNvGrpSpPr>
            <p:nvPr/>
          </p:nvGrpSpPr>
          <p:grpSpPr bwMode="auto">
            <a:xfrm>
              <a:off x="1111" y="3339"/>
              <a:ext cx="720" cy="91"/>
              <a:chOff x="0" y="0"/>
              <a:chExt cx="721" cy="92"/>
            </a:xfrm>
          </p:grpSpPr>
          <p:sp>
            <p:nvSpPr>
              <p:cNvPr id="3111" name="Line 18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12" name="Line 19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13" name="Line 20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14" name="Line 21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15" name="Line 22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3093" name="Group 23"/>
            <p:cNvGrpSpPr>
              <a:grpSpLocks/>
            </p:cNvGrpSpPr>
            <p:nvPr/>
          </p:nvGrpSpPr>
          <p:grpSpPr bwMode="auto">
            <a:xfrm>
              <a:off x="2018" y="3339"/>
              <a:ext cx="720" cy="91"/>
              <a:chOff x="0" y="0"/>
              <a:chExt cx="721" cy="92"/>
            </a:xfrm>
          </p:grpSpPr>
          <p:sp>
            <p:nvSpPr>
              <p:cNvPr id="3106" name="Line 24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07" name="Line 25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08" name="Line 26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09" name="Line 27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10" name="Line 28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3094" name="Group 29"/>
            <p:cNvGrpSpPr>
              <a:grpSpLocks/>
            </p:cNvGrpSpPr>
            <p:nvPr/>
          </p:nvGrpSpPr>
          <p:grpSpPr bwMode="auto">
            <a:xfrm>
              <a:off x="2925" y="3339"/>
              <a:ext cx="720" cy="91"/>
              <a:chOff x="0" y="0"/>
              <a:chExt cx="721" cy="92"/>
            </a:xfrm>
          </p:grpSpPr>
          <p:sp>
            <p:nvSpPr>
              <p:cNvPr id="3101" name="Line 30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02" name="Line 31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03" name="Line 32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04" name="Line 33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05" name="Line 34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3095" name="Group 35"/>
            <p:cNvGrpSpPr>
              <a:grpSpLocks/>
            </p:cNvGrpSpPr>
            <p:nvPr/>
          </p:nvGrpSpPr>
          <p:grpSpPr bwMode="auto">
            <a:xfrm>
              <a:off x="3837" y="3335"/>
              <a:ext cx="720" cy="91"/>
              <a:chOff x="0" y="0"/>
              <a:chExt cx="721" cy="92"/>
            </a:xfrm>
          </p:grpSpPr>
          <p:sp>
            <p:nvSpPr>
              <p:cNvPr id="3096" name="Line 36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097" name="Line 37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098" name="Line 38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099" name="Line 39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00" name="Line 40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3083" name="Line 42"/>
          <p:cNvSpPr>
            <a:spLocks noChangeShapeType="1"/>
          </p:cNvSpPr>
          <p:nvPr/>
        </p:nvSpPr>
        <p:spPr bwMode="auto">
          <a:xfrm>
            <a:off x="8101013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3084" name="Text Box 43"/>
          <p:cNvSpPr txBox="1">
            <a:spLocks noChangeArrowheads="1"/>
          </p:cNvSpPr>
          <p:nvPr/>
        </p:nvSpPr>
        <p:spPr bwMode="auto">
          <a:xfrm>
            <a:off x="250825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0</a:t>
            </a:r>
            <a:endParaRPr lang="en-US"/>
          </a:p>
        </p:txBody>
      </p:sp>
      <p:sp>
        <p:nvSpPr>
          <p:cNvPr id="3085" name="Text Box 44"/>
          <p:cNvSpPr txBox="1">
            <a:spLocks noChangeArrowheads="1"/>
          </p:cNvSpPr>
          <p:nvPr/>
        </p:nvSpPr>
        <p:spPr bwMode="auto">
          <a:xfrm>
            <a:off x="1835150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5</a:t>
            </a:r>
            <a:endParaRPr lang="en-US"/>
          </a:p>
        </p:txBody>
      </p:sp>
      <p:sp>
        <p:nvSpPr>
          <p:cNvPr id="3086" name="Text Box 45"/>
          <p:cNvSpPr txBox="1">
            <a:spLocks noChangeArrowheads="1"/>
          </p:cNvSpPr>
          <p:nvPr/>
        </p:nvSpPr>
        <p:spPr bwMode="auto">
          <a:xfrm>
            <a:off x="377983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10</a:t>
            </a:r>
            <a:endParaRPr lang="en-US"/>
          </a:p>
        </p:txBody>
      </p:sp>
      <p:sp>
        <p:nvSpPr>
          <p:cNvPr id="3087" name="Text Box 46"/>
          <p:cNvSpPr txBox="1">
            <a:spLocks noChangeArrowheads="1"/>
          </p:cNvSpPr>
          <p:nvPr/>
        </p:nvSpPr>
        <p:spPr bwMode="auto">
          <a:xfrm>
            <a:off x="5867400" y="41497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15</a:t>
            </a:r>
            <a:endParaRPr lang="en-US"/>
          </a:p>
        </p:txBody>
      </p:sp>
      <p:sp>
        <p:nvSpPr>
          <p:cNvPr id="3088" name="Text Box 48"/>
          <p:cNvSpPr txBox="1">
            <a:spLocks noChangeArrowheads="1"/>
          </p:cNvSpPr>
          <p:nvPr/>
        </p:nvSpPr>
        <p:spPr bwMode="auto">
          <a:xfrm>
            <a:off x="7812088" y="41497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20</a:t>
            </a:r>
            <a:endParaRPr lang="en-US"/>
          </a:p>
        </p:txBody>
      </p:sp>
      <p:graphicFrame>
        <p:nvGraphicFramePr>
          <p:cNvPr id="3089" name="Object 49"/>
          <p:cNvGraphicFramePr>
            <a:graphicFrameLocks noChangeAspect="1"/>
          </p:cNvGraphicFramePr>
          <p:nvPr/>
        </p:nvGraphicFramePr>
        <p:xfrm>
          <a:off x="1938338" y="1268413"/>
          <a:ext cx="15954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משוואה" r:id="rId7" imgW="520474" imgH="203112" progId="Equation.3">
                  <p:embed/>
                </p:oleObj>
              </mc:Choice>
              <mc:Fallback>
                <p:oleObj name="משוואה" r:id="rId7" imgW="520474" imgH="203112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1268413"/>
                        <a:ext cx="159543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50"/>
          <p:cNvGraphicFramePr>
            <a:graphicFrameLocks noChangeAspect="1"/>
          </p:cNvGraphicFramePr>
          <p:nvPr/>
        </p:nvGraphicFramePr>
        <p:xfrm>
          <a:off x="2627313" y="5084763"/>
          <a:ext cx="4005262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משוואה" r:id="rId9" imgW="1307532" imgH="393529" progId="Equation.3">
                  <p:embed/>
                </p:oleObj>
              </mc:Choice>
              <mc:Fallback>
                <p:oleObj name="משוואה" r:id="rId9" imgW="1307532" imgH="393529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084763"/>
                        <a:ext cx="4005262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3237E-6 L 0.70886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699" y="127795"/>
            <a:ext cx="8229600" cy="1143000"/>
          </a:xfrm>
        </p:spPr>
        <p:txBody>
          <a:bodyPr/>
          <a:lstStyle/>
          <a:p>
            <a:pPr eaLnBrk="1" hangingPunct="1"/>
            <a:r>
              <a:rPr lang="he-IL" sz="3600" b="1" u="sng" dirty="0" smtClean="0">
                <a:solidFill>
                  <a:schemeClr val="tx1"/>
                </a:solidFill>
              </a:rPr>
              <a:t>תנועת שוות תאוצה – משוואות  מיקום - זמן</a:t>
            </a:r>
            <a:endParaRPr lang="en-US" sz="3600" b="1" u="sng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42988" y="1557338"/>
            <a:ext cx="7129462" cy="1381125"/>
            <a:chOff x="657" y="981"/>
            <a:chExt cx="4491" cy="870"/>
          </a:xfrm>
        </p:grpSpPr>
        <p:sp>
          <p:nvSpPr>
            <p:cNvPr id="21517" name="AutoShape 5"/>
            <p:cNvSpPr>
              <a:spLocks/>
            </p:cNvSpPr>
            <p:nvPr/>
          </p:nvSpPr>
          <p:spPr bwMode="auto">
            <a:xfrm rot="-5400000">
              <a:off x="2785" y="-512"/>
              <a:ext cx="235" cy="4491"/>
            </a:xfrm>
            <a:prstGeom prst="leftBrace">
              <a:avLst>
                <a:gd name="adj1" fmla="val 15925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/>
            </a:p>
          </p:txBody>
        </p:sp>
        <p:graphicFrame>
          <p:nvGraphicFramePr>
            <p:cNvPr id="21518" name="Object 7"/>
            <p:cNvGraphicFramePr>
              <a:graphicFrameLocks noChangeAspect="1"/>
            </p:cNvGraphicFramePr>
            <p:nvPr/>
          </p:nvGraphicFramePr>
          <p:xfrm>
            <a:off x="674" y="981"/>
            <a:ext cx="1707" cy="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5" name="משוואה" r:id="rId3" imgW="901309" imgH="393529" progId="Equation.3">
                    <p:embed/>
                  </p:oleObj>
                </mc:Choice>
                <mc:Fallback>
                  <p:oleObj name="משוואה" r:id="rId3" imgW="901309" imgH="393529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" y="981"/>
                          <a:ext cx="1707" cy="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9" name="Object 8"/>
            <p:cNvGraphicFramePr>
              <a:graphicFrameLocks noChangeAspect="1"/>
            </p:cNvGraphicFramePr>
            <p:nvPr/>
          </p:nvGraphicFramePr>
          <p:xfrm>
            <a:off x="3334" y="1118"/>
            <a:ext cx="1633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6" name="משוואה" r:id="rId5" imgW="761669" imgH="228501" progId="Equation.3">
                    <p:embed/>
                  </p:oleObj>
                </mc:Choice>
                <mc:Fallback>
                  <p:oleObj name="משוואה" r:id="rId5" imgW="761669" imgH="228501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1118"/>
                          <a:ext cx="1633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84213" y="2925763"/>
            <a:ext cx="7920037" cy="1306512"/>
            <a:chOff x="431" y="1843"/>
            <a:chExt cx="4989" cy="823"/>
          </a:xfrm>
        </p:grpSpPr>
        <p:graphicFrame>
          <p:nvGraphicFramePr>
            <p:cNvPr id="21514" name="Object 6"/>
            <p:cNvGraphicFramePr>
              <a:graphicFrameLocks noChangeAspect="1"/>
            </p:cNvGraphicFramePr>
            <p:nvPr/>
          </p:nvGraphicFramePr>
          <p:xfrm>
            <a:off x="2744" y="2079"/>
            <a:ext cx="499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7" r:id="rId7" imgW="190417" imgH="152334" progId="">
                    <p:embed/>
                  </p:oleObj>
                </mc:Choice>
                <mc:Fallback>
                  <p:oleObj r:id="rId7" imgW="190417" imgH="152334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2079"/>
                          <a:ext cx="499" cy="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5" name="Object 9"/>
            <p:cNvGraphicFramePr>
              <a:graphicFrameLocks noChangeAspect="1"/>
            </p:cNvGraphicFramePr>
            <p:nvPr/>
          </p:nvGraphicFramePr>
          <p:xfrm>
            <a:off x="431" y="1979"/>
            <a:ext cx="2177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8" name="משוואה" r:id="rId9" imgW="1307532" imgH="393529" progId="Equation.3">
                    <p:embed/>
                  </p:oleObj>
                </mc:Choice>
                <mc:Fallback>
                  <p:oleObj name="משוואה" r:id="rId9" imgW="1307532" imgH="393529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1979"/>
                          <a:ext cx="2177" cy="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6" name="Object 10"/>
            <p:cNvGraphicFramePr>
              <a:graphicFrameLocks noChangeAspect="1"/>
            </p:cNvGraphicFramePr>
            <p:nvPr/>
          </p:nvGraphicFramePr>
          <p:xfrm>
            <a:off x="3333" y="1843"/>
            <a:ext cx="2087" cy="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9" name="משוואה" r:id="rId11" imgW="1079500" imgH="419100" progId="Equation.3">
                    <p:embed/>
                  </p:oleObj>
                </mc:Choice>
                <mc:Fallback>
                  <p:oleObj name="משוואה" r:id="rId11" imgW="1079500" imgH="4191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3" y="1843"/>
                          <a:ext cx="2087" cy="8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755650" y="4221163"/>
            <a:ext cx="8137525" cy="2119312"/>
            <a:chOff x="476" y="2659"/>
            <a:chExt cx="5126" cy="1335"/>
          </a:xfrm>
        </p:grpSpPr>
        <p:graphicFrame>
          <p:nvGraphicFramePr>
            <p:cNvPr id="21510" name="Object 11"/>
            <p:cNvGraphicFramePr>
              <a:graphicFrameLocks noChangeAspect="1"/>
            </p:cNvGraphicFramePr>
            <p:nvPr/>
          </p:nvGraphicFramePr>
          <p:xfrm>
            <a:off x="476" y="2659"/>
            <a:ext cx="2177" cy="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0" name="משוואה" r:id="rId13" imgW="1270000" imgH="419100" progId="Equation.3">
                    <p:embed/>
                  </p:oleObj>
                </mc:Choice>
                <mc:Fallback>
                  <p:oleObj name="משוואה" r:id="rId13" imgW="1270000" imgH="4191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659"/>
                          <a:ext cx="2177" cy="73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1" name="Oval 12"/>
            <p:cNvSpPr>
              <a:spLocks noChangeArrowheads="1"/>
            </p:cNvSpPr>
            <p:nvPr/>
          </p:nvSpPr>
          <p:spPr bwMode="auto">
            <a:xfrm>
              <a:off x="4195" y="3567"/>
              <a:ext cx="398" cy="398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4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512" name="Rectangle 13"/>
            <p:cNvSpPr>
              <a:spLocks noChangeArrowheads="1"/>
            </p:cNvSpPr>
            <p:nvPr/>
          </p:nvSpPr>
          <p:spPr bwMode="auto">
            <a:xfrm>
              <a:off x="2835" y="2659"/>
              <a:ext cx="2767" cy="7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sz="2400">
                  <a:latin typeface="Times New Roman" panose="02020603050405020304" pitchFamily="18" charset="0"/>
                  <a:cs typeface="David" panose="020E0502060401010101" pitchFamily="34" charset="-79"/>
                </a:rPr>
                <a:t>משוואת מיקום –זמן של תנועת  שוות תאוצה – תלות מקום בזמן,  פונקציה ריבועית.</a:t>
              </a:r>
              <a:endParaRPr lang="en-US" sz="2400">
                <a:cs typeface="David" panose="020E0502060401010101" pitchFamily="34" charset="-79"/>
              </a:endParaRPr>
            </a:p>
          </p:txBody>
        </p:sp>
        <p:graphicFrame>
          <p:nvGraphicFramePr>
            <p:cNvPr id="21513" name="Object 14"/>
            <p:cNvGraphicFramePr>
              <a:graphicFrameLocks noChangeAspect="1"/>
            </p:cNvGraphicFramePr>
            <p:nvPr/>
          </p:nvGraphicFramePr>
          <p:xfrm>
            <a:off x="748" y="3567"/>
            <a:ext cx="1633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1" name="משוואה" r:id="rId15" imgW="889000" imgH="228600" progId="Equation.3">
                    <p:embed/>
                  </p:oleObj>
                </mc:Choice>
                <mc:Fallback>
                  <p:oleObj name="משוואה" r:id="rId15" imgW="88900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3567"/>
                          <a:ext cx="1633" cy="427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 נוסחאות לתנועה בתאוצה קבועה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82233"/>
          </a:xfrm>
        </p:spPr>
        <p:txBody>
          <a:bodyPr/>
          <a:lstStyle/>
          <a:p>
            <a:pPr marL="0" indent="0">
              <a:buNone/>
            </a:pPr>
            <a:r>
              <a:rPr lang="he-IL" sz="1800" dirty="0" smtClean="0"/>
              <a:t>נסכם עתה את הנוסחאות המתארות את התנועה בתאוצה קבועה:</a:t>
            </a: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/>
          </p:nvPr>
        </p:nvGraphicFramePr>
        <p:xfrm>
          <a:off x="3371850" y="3972343"/>
          <a:ext cx="24003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3" imgW="1358640" imgH="419040" progId="Equation.DSMT4">
                  <p:embed/>
                </p:oleObj>
              </mc:Choice>
              <mc:Fallback>
                <p:oleObj name="Equation" r:id="rId3" imgW="1358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972343"/>
                        <a:ext cx="2400300" cy="733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>
            <p:extLst/>
          </p:nvPr>
        </p:nvGraphicFramePr>
        <p:xfrm>
          <a:off x="3316463" y="2734444"/>
          <a:ext cx="2511075" cy="730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5" imgW="1485720" imgH="431640" progId="Equation.DSMT4">
                  <p:embed/>
                </p:oleObj>
              </mc:Choice>
              <mc:Fallback>
                <p:oleObj name="Equation" r:id="rId5" imgW="1485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463" y="2734444"/>
                        <a:ext cx="2511075" cy="730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>
            <p:extLst/>
          </p:nvPr>
        </p:nvGraphicFramePr>
        <p:xfrm>
          <a:off x="3592513" y="1687513"/>
          <a:ext cx="1958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1687513"/>
                        <a:ext cx="1958975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>
            <p:extLst/>
          </p:nvPr>
        </p:nvGraphicFramePr>
        <p:xfrm>
          <a:off x="3115469" y="5212949"/>
          <a:ext cx="29130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9" imgW="1358640" imgH="241200" progId="Equation.DSMT4">
                  <p:embed/>
                </p:oleObj>
              </mc:Choice>
              <mc:Fallback>
                <p:oleObj name="Equation" r:id="rId9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469" y="5212949"/>
                        <a:ext cx="2913063" cy="512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492944" y="1501541"/>
            <a:ext cx="4158113" cy="4639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1925"/>
            <a:ext cx="9144000" cy="1143000"/>
          </a:xfrm>
        </p:spPr>
        <p:txBody>
          <a:bodyPr/>
          <a:lstStyle/>
          <a:p>
            <a:pPr eaLnBrk="1" hangingPunct="1"/>
            <a:r>
              <a:rPr lang="he-IL" sz="3600" b="1" u="sng" smtClean="0">
                <a:solidFill>
                  <a:schemeClr val="tx1"/>
                </a:solidFill>
                <a:cs typeface="David" panose="020E0502060401010101" pitchFamily="34" charset="-79"/>
              </a:rPr>
              <a:t>תרגיל דוגמה לחישוב העתק בתנועת שוות תאוצה</a:t>
            </a:r>
            <a:endParaRPr lang="en-US" sz="3600" b="1" u="sng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8748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 dirty="0"/>
              <a:t>מרחק שעוברת רכבת בבלימת חרום ממהירות של 108 קמ"ש עד עצירה הוא </a:t>
            </a:r>
            <a:r>
              <a:rPr lang="he-IL" sz="2400" dirty="0" smtClean="0"/>
              <a:t>50 </a:t>
            </a:r>
            <a:r>
              <a:rPr lang="he-IL" sz="2400" dirty="0"/>
              <a:t>מטר. מהי תאוצת הרכבת בזמן הבלימה?</a:t>
            </a:r>
            <a:endParaRPr lang="en-US" sz="2400" dirty="0"/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398463" y="2349500"/>
          <a:ext cx="20415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משוואה" r:id="rId3" imgW="927100" imgH="228600" progId="Equation.3">
                  <p:embed/>
                </p:oleObj>
              </mc:Choice>
              <mc:Fallback>
                <p:oleObj name="משוואה" r:id="rId3" imgW="9271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2349500"/>
                        <a:ext cx="20415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/>
          <p:cNvGraphicFramePr>
            <a:graphicFrameLocks noChangeAspect="1"/>
          </p:cNvGraphicFramePr>
          <p:nvPr/>
        </p:nvGraphicFramePr>
        <p:xfrm>
          <a:off x="395288" y="2909888"/>
          <a:ext cx="1854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משוואה" r:id="rId5" imgW="761669" imgH="241195" progId="Equation.3">
                  <p:embed/>
                </p:oleObj>
              </mc:Choice>
              <mc:Fallback>
                <p:oleObj name="משוואה" r:id="rId5" imgW="761669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09888"/>
                        <a:ext cx="18542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7"/>
          <p:cNvGraphicFramePr>
            <a:graphicFrameLocks noChangeAspect="1"/>
          </p:cNvGraphicFramePr>
          <p:nvPr/>
        </p:nvGraphicFramePr>
        <p:xfrm>
          <a:off x="395288" y="3500438"/>
          <a:ext cx="15748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משוואה" r:id="rId7" imgW="647419" imgH="203112" progId="Equation.3">
                  <p:embed/>
                </p:oleObj>
              </mc:Choice>
              <mc:Fallback>
                <p:oleObj name="משוואה" r:id="rId7" imgW="647419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00438"/>
                        <a:ext cx="15748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8"/>
          <p:cNvGraphicFramePr>
            <a:graphicFrameLocks noChangeAspect="1"/>
          </p:cNvGraphicFramePr>
          <p:nvPr/>
        </p:nvGraphicFramePr>
        <p:xfrm>
          <a:off x="539750" y="4210050"/>
          <a:ext cx="8350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משוואה" r:id="rId9" imgW="342603" imgH="177646" progId="Equation.3">
                  <p:embed/>
                </p:oleObj>
              </mc:Choice>
              <mc:Fallback>
                <p:oleObj name="משוואה" r:id="rId9" imgW="342603" imgH="1776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10050"/>
                        <a:ext cx="8350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2557463" y="22050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541338" y="40767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22538" name="Object 11"/>
          <p:cNvGraphicFramePr>
            <a:graphicFrameLocks noChangeAspect="1"/>
          </p:cNvGraphicFramePr>
          <p:nvPr/>
        </p:nvGraphicFramePr>
        <p:xfrm>
          <a:off x="2844800" y="2276475"/>
          <a:ext cx="39243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" name="משוואה" r:id="rId11" imgW="1612900" imgH="228600" progId="Equation.3">
                  <p:embed/>
                </p:oleObj>
              </mc:Choice>
              <mc:Fallback>
                <p:oleObj name="משוואה" r:id="rId11" imgW="16129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276475"/>
                        <a:ext cx="39243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085361"/>
              </p:ext>
            </p:extLst>
          </p:nvPr>
        </p:nvGraphicFramePr>
        <p:xfrm>
          <a:off x="2825750" y="5454650"/>
          <a:ext cx="226853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2" name="Equation" r:id="rId13" imgW="914400" imgH="228600" progId="Equation.DSMT4">
                  <p:embed/>
                </p:oleObj>
              </mc:Choice>
              <mc:Fallback>
                <p:oleObj name="Equation" r:id="rId13" imgW="91440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5454650"/>
                        <a:ext cx="2268538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5003800" y="5500688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 b="1" u="sng"/>
              <a:t>תשובה:</a:t>
            </a:r>
            <a:endParaRPr lang="en-US" sz="2400" b="1" u="sng"/>
          </a:p>
        </p:txBody>
      </p:sp>
      <p:graphicFrame>
        <p:nvGraphicFramePr>
          <p:cNvPr id="22541" name="Object 23"/>
          <p:cNvGraphicFramePr>
            <a:graphicFrameLocks noGrp="1" noChangeAspect="1"/>
          </p:cNvGraphicFramePr>
          <p:nvPr>
            <p:ph idx="1"/>
          </p:nvPr>
        </p:nvGraphicFramePr>
        <p:xfrm>
          <a:off x="2843213" y="2708275"/>
          <a:ext cx="243363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" name="משוואה" r:id="rId15" imgW="850531" imgH="431613" progId="Equation.3">
                  <p:embed/>
                </p:oleObj>
              </mc:Choice>
              <mc:Fallback>
                <p:oleObj name="משוואה" r:id="rId15" imgW="850531" imgH="431613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708275"/>
                        <a:ext cx="2433637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3213" y="4027787"/>
                <a:ext cx="3269332" cy="4707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e-IL" sz="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213" y="4027787"/>
                <a:ext cx="3269332" cy="47077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65438" y="4718200"/>
                <a:ext cx="4370857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he-IL" sz="3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38" y="4718200"/>
                <a:ext cx="4370857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69173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dirty="0" smtClean="0"/>
              <a:t>מכונית מגיעה ממנוחה למהירות  </a:t>
            </a:r>
            <a:r>
              <a:rPr lang="en-US" sz="1800" dirty="0" smtClean="0"/>
              <a:t>[m/s]</a:t>
            </a:r>
            <a:r>
              <a:rPr lang="he-IL" sz="1800" dirty="0" smtClean="0"/>
              <a:t> 8 תוך</a:t>
            </a:r>
            <a:r>
              <a:rPr lang="en-US" sz="1800" dirty="0" smtClean="0"/>
              <a:t> [s] </a:t>
            </a:r>
            <a:r>
              <a:rPr lang="he-IL" sz="1800" dirty="0" smtClean="0"/>
              <a:t>2 בתאוצה קבועה בקו ישר.</a:t>
            </a:r>
            <a:r>
              <a:rPr lang="en-US" sz="1800" dirty="0" smtClean="0"/>
              <a:t> </a:t>
            </a:r>
            <a:r>
              <a:rPr lang="he-IL" sz="1800" dirty="0" smtClean="0"/>
              <a:t>המכונית ממשיכה לאחר מכן לנסוע באותה התאוצה.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א. מהי תאוצת המכונית?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ב. מהי מהירות המכונית שנייה אחת לאחר תחילת התנועה?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ג. מהו ההעתק של המכונית בשתי השניות הראשונות של התנועה?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ד. תוך כמה זמן תגיע המכונית למהירות של </a:t>
            </a:r>
            <a:r>
              <a:rPr lang="en-US" sz="1800" dirty="0" smtClean="0"/>
              <a:t>[m/s]</a:t>
            </a:r>
            <a:r>
              <a:rPr lang="he-IL" sz="1800" dirty="0" smtClean="0"/>
              <a:t> 12?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ה. תוך כמה זמן תגיע המכונית למרחק של </a:t>
            </a:r>
            <a:r>
              <a:rPr lang="en-US" sz="1800" dirty="0" smtClean="0"/>
              <a:t>[m]</a:t>
            </a:r>
            <a:r>
              <a:rPr lang="he-IL" sz="1800" dirty="0" smtClean="0"/>
              <a:t> 60 מנקודת המוצא?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ו.  מה תהיה מהירות המכונית כשתהיה </a:t>
            </a:r>
            <a:r>
              <a:rPr lang="en-US" sz="1800" dirty="0" smtClean="0"/>
              <a:t>[m]</a:t>
            </a:r>
            <a:r>
              <a:rPr lang="he-IL" sz="1800" dirty="0" smtClean="0"/>
              <a:t> 120 מנקודת המוצא?</a:t>
            </a:r>
            <a:endParaRPr lang="en-US" sz="1800" dirty="0" smtClean="0"/>
          </a:p>
          <a:p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2556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פתרונות - תרגיל 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69173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dirty="0" smtClean="0"/>
              <a:t>מכונית מגיעה ממנוחה למהירות  </a:t>
            </a:r>
            <a:r>
              <a:rPr lang="en-US" sz="1800" dirty="0" smtClean="0"/>
              <a:t>[m/s]</a:t>
            </a:r>
            <a:r>
              <a:rPr lang="he-IL" sz="1800" dirty="0" smtClean="0"/>
              <a:t> 8 תוך</a:t>
            </a:r>
            <a:r>
              <a:rPr lang="en-US" sz="1800" dirty="0" smtClean="0"/>
              <a:t> [s] </a:t>
            </a:r>
            <a:r>
              <a:rPr lang="he-IL" sz="1800" dirty="0" smtClean="0"/>
              <a:t>2 בתאוצה קבועה בקו ישר.</a:t>
            </a:r>
            <a:r>
              <a:rPr lang="en-US" sz="1800" dirty="0" smtClean="0"/>
              <a:t> </a:t>
            </a:r>
            <a:r>
              <a:rPr lang="he-IL" sz="1800" dirty="0" smtClean="0"/>
              <a:t>המכונית ממשיכה לאחר מכן לנסוע באותה התאוצה.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א. מהי תאוצת המכונית?</a:t>
            </a:r>
          </a:p>
          <a:p>
            <a:pPr>
              <a:lnSpc>
                <a:spcPct val="150000"/>
              </a:lnSpc>
              <a:buNone/>
            </a:pPr>
            <a:endParaRPr lang="he-IL" sz="1800" dirty="0" smtClean="0"/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ב. מהי מהירות המכונית שנייה אחת לאחר תחילת התנועה?</a:t>
            </a:r>
            <a:endParaRPr lang="en-US" sz="1800" b="1" dirty="0" smtClean="0"/>
          </a:p>
          <a:p>
            <a:pPr>
              <a:lnSpc>
                <a:spcPct val="150000"/>
              </a:lnSpc>
              <a:buNone/>
            </a:pPr>
            <a:endParaRPr lang="he-IL" sz="1800" dirty="0" smtClean="0"/>
          </a:p>
          <a:p>
            <a:pPr>
              <a:lnSpc>
                <a:spcPct val="150000"/>
              </a:lnSpc>
              <a:buNone/>
            </a:pPr>
            <a:endParaRPr lang="he-IL" sz="1800" dirty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ג. מהו ההעתק של המכונית בשתי השניות הראשונות של התנועה?</a:t>
            </a:r>
            <a:endParaRPr lang="en-US" sz="1800" b="1" dirty="0" smtClean="0"/>
          </a:p>
          <a:p>
            <a:pPr marL="0" indent="0">
              <a:buNone/>
            </a:pPr>
            <a:r>
              <a:rPr lang="he-IL" sz="1800" dirty="0" smtClean="0"/>
              <a:t>דרך ראשונה: </a:t>
            </a:r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r>
              <a:rPr lang="he-IL" sz="1800" dirty="0" smtClean="0"/>
              <a:t>דרך שניה:</a:t>
            </a:r>
            <a:endParaRPr lang="he-IL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256672" y="2058987"/>
          <a:ext cx="263065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3" imgW="1688760" imgH="469800" progId="Equation.DSMT4">
                  <p:embed/>
                </p:oleObj>
              </mc:Choice>
              <mc:Fallback>
                <p:oleObj name="Equation" r:id="rId3" imgW="1688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6672" y="2058987"/>
                        <a:ext cx="2630657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37630" y="3554413"/>
          <a:ext cx="4668741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5" imgW="2946240" imgH="431640" progId="Equation.DSMT4">
                  <p:embed/>
                </p:oleObj>
              </mc:Choice>
              <mc:Fallback>
                <p:oleObj name="Equation" r:id="rId5" imgW="294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7630" y="3554413"/>
                        <a:ext cx="4668741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924050" y="5072063"/>
          <a:ext cx="5295900" cy="74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7" imgW="3416040" imgH="482400" progId="Equation.DSMT4">
                  <p:embed/>
                </p:oleObj>
              </mc:Choice>
              <mc:Fallback>
                <p:oleObj name="Equation" r:id="rId7" imgW="3416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4050" y="5072063"/>
                        <a:ext cx="5295900" cy="748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12863" y="5872163"/>
          <a:ext cx="65373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9" imgW="4216320" imgH="444240" progId="Equation.DSMT4">
                  <p:embed/>
                </p:oleObj>
              </mc:Choice>
              <mc:Fallback>
                <p:oleObj name="Equation" r:id="rId9" imgW="4216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12863" y="5872163"/>
                        <a:ext cx="6537325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8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פתרונות - תרגיל  1 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69173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dirty="0" smtClean="0"/>
              <a:t>מכונית מגיעה ממנוחה למהירות  </a:t>
            </a:r>
            <a:r>
              <a:rPr lang="en-US" sz="1800" dirty="0" smtClean="0"/>
              <a:t>[m/s]</a:t>
            </a:r>
            <a:r>
              <a:rPr lang="he-IL" sz="1800" dirty="0" smtClean="0"/>
              <a:t> 8 תוך</a:t>
            </a:r>
            <a:r>
              <a:rPr lang="en-US" sz="1800" dirty="0" smtClean="0"/>
              <a:t> [s] </a:t>
            </a:r>
            <a:r>
              <a:rPr lang="he-IL" sz="1800" dirty="0" smtClean="0"/>
              <a:t>2 בתאוצה קבועה בקו ישר.</a:t>
            </a:r>
            <a:r>
              <a:rPr lang="en-US" sz="1800" dirty="0" smtClean="0"/>
              <a:t> </a:t>
            </a:r>
            <a:r>
              <a:rPr lang="he-IL" sz="1800" dirty="0" smtClean="0"/>
              <a:t>המכונית ממשיכה לאחר מכן לנסוע באותה התאוצה.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ד. תוך כמה זמן תגיע המכונית למהירות של </a:t>
            </a:r>
            <a:r>
              <a:rPr lang="en-US" sz="1800" b="1" dirty="0" smtClean="0"/>
              <a:t>[m/s]</a:t>
            </a:r>
            <a:r>
              <a:rPr lang="he-IL" sz="1800" b="1" dirty="0" smtClean="0"/>
              <a:t> 12?</a:t>
            </a:r>
          </a:p>
          <a:p>
            <a:pPr>
              <a:lnSpc>
                <a:spcPct val="150000"/>
              </a:lnSpc>
              <a:buNone/>
            </a:pPr>
            <a:endParaRPr lang="he-IL" sz="1800" dirty="0"/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ה. תוך כמה זמן תגיע המכונית למרחק של </a:t>
            </a:r>
            <a:r>
              <a:rPr lang="en-US" sz="1800" b="1" dirty="0" smtClean="0"/>
              <a:t>[m]</a:t>
            </a:r>
            <a:r>
              <a:rPr lang="he-IL" sz="1800" b="1" dirty="0" smtClean="0"/>
              <a:t> 60 מנקודת המוצא?</a:t>
            </a:r>
          </a:p>
          <a:p>
            <a:pPr>
              <a:lnSpc>
                <a:spcPct val="150000"/>
              </a:lnSpc>
              <a:buNone/>
            </a:pPr>
            <a:endParaRPr lang="he-IL" sz="1800" dirty="0"/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ו.  מה תהיה מהירות המכונית כשתהיה </a:t>
            </a:r>
            <a:r>
              <a:rPr lang="en-US" sz="1800" b="1" dirty="0" smtClean="0"/>
              <a:t>[m]</a:t>
            </a:r>
            <a:r>
              <a:rPr lang="he-IL" sz="1800" b="1" dirty="0" smtClean="0"/>
              <a:t> 120 מנקודת המוצא?</a:t>
            </a:r>
          </a:p>
          <a:p>
            <a:pPr>
              <a:lnSpc>
                <a:spcPct val="150000"/>
              </a:lnSpc>
              <a:buNone/>
            </a:pPr>
            <a:endParaRPr lang="en-US" sz="1800" b="1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027237" y="2163763"/>
          <a:ext cx="5089526" cy="65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3" imgW="3365280" imgH="431640" progId="Equation.DSMT4">
                  <p:embed/>
                </p:oleObj>
              </mc:Choice>
              <mc:Fallback>
                <p:oleObj name="Equation" r:id="rId3" imgW="336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7237" y="2163763"/>
                        <a:ext cx="5089526" cy="652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31665" y="3592513"/>
          <a:ext cx="7880671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5" imgW="4838400" imgH="431640" progId="Equation.DSMT4">
                  <p:embed/>
                </p:oleObj>
              </mc:Choice>
              <mc:Fallback>
                <p:oleObj name="Equation" r:id="rId5" imgW="4838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665" y="3592513"/>
                        <a:ext cx="7880671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13112" y="5243513"/>
          <a:ext cx="7917776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7" imgW="5384520" imgH="482400" progId="Equation.DSMT4">
                  <p:embed/>
                </p:oleObj>
              </mc:Choice>
              <mc:Fallback>
                <p:oleObj name="Equation" r:id="rId7" imgW="5384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3112" y="5243513"/>
                        <a:ext cx="7917776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5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2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78698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נתון גרף המתאר את המהירות של תנועת ילד</a:t>
            </a:r>
            <a:r>
              <a:rPr lang="en-US" sz="1800" dirty="0" smtClean="0"/>
              <a:t> </a:t>
            </a:r>
            <a:r>
              <a:rPr lang="he-IL" sz="1800" dirty="0" smtClean="0"/>
              <a:t>כפונקציה של הזמן</a:t>
            </a:r>
            <a:r>
              <a:rPr lang="en-US" sz="1800" dirty="0"/>
              <a:t>: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א. מהי תאוצת הילד לאחר 2 שניות?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ב. מהו מיקום הילד לאחר </a:t>
            </a:r>
            <a:r>
              <a:rPr lang="en-US" sz="1800" dirty="0" smtClean="0"/>
              <a:t>[s]</a:t>
            </a:r>
            <a:r>
              <a:rPr lang="he-IL" sz="1800" dirty="0" smtClean="0"/>
              <a:t> 3?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ג. מהי המהירות הממוצעת בשלוש השניות הראשונות של התנועה?</a:t>
            </a:r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ד. מהי המהירות הממוצעת בשנייה השלישית של התנועה?</a:t>
            </a:r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ה. מהי תהיה מהירות הילד כשהוא יהיה </a:t>
            </a:r>
            <a:r>
              <a:rPr lang="en-US" sz="1800" dirty="0" smtClean="0"/>
              <a:t>15[m]</a:t>
            </a:r>
            <a:r>
              <a:rPr lang="he-IL" sz="1800" dirty="0" smtClean="0"/>
              <a:t> מנקודת המוצא?</a:t>
            </a:r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ו. שרטטו גרף של התאוצה בתלות בזמן.</a:t>
            </a:r>
            <a:endParaRPr lang="en-US" sz="1800" dirty="0"/>
          </a:p>
          <a:p>
            <a:pPr>
              <a:lnSpc>
                <a:spcPct val="150000"/>
              </a:lnSpc>
              <a:buNone/>
            </a:pPr>
            <a:endParaRPr lang="he-IL" sz="1800" dirty="0" smtClean="0"/>
          </a:p>
          <a:p>
            <a:endParaRPr lang="he-IL" sz="18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1444507" y="3619406"/>
            <a:ext cx="2938187" cy="2774561"/>
            <a:chOff x="1533520" y="1533525"/>
            <a:chExt cx="2333647" cy="1771670"/>
          </a:xfrm>
        </p:grpSpPr>
        <p:grpSp>
          <p:nvGrpSpPr>
            <p:cNvPr id="5" name="Group 2"/>
            <p:cNvGrpSpPr>
              <a:grpSpLocks noChangeAspect="1"/>
            </p:cNvGrpSpPr>
            <p:nvPr/>
          </p:nvGrpSpPr>
          <p:grpSpPr bwMode="auto">
            <a:xfrm>
              <a:off x="1533520" y="1533525"/>
              <a:ext cx="2333647" cy="1771670"/>
              <a:chOff x="2565" y="3960"/>
              <a:chExt cx="3674" cy="2789"/>
            </a:xfrm>
          </p:grpSpPr>
          <p:sp>
            <p:nvSpPr>
              <p:cNvPr id="7" name="AutoShape 3"/>
              <p:cNvSpPr>
                <a:spLocks noChangeAspect="1" noChangeArrowheads="1"/>
              </p:cNvSpPr>
              <p:nvPr/>
            </p:nvSpPr>
            <p:spPr bwMode="auto">
              <a:xfrm>
                <a:off x="2580" y="3960"/>
                <a:ext cx="3544" cy="2704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 flipV="1">
                <a:off x="3240" y="4325"/>
                <a:ext cx="19" cy="2155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V="1">
                <a:off x="3259" y="6119"/>
                <a:ext cx="2681" cy="15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V="1">
                <a:off x="3269" y="4889"/>
                <a:ext cx="1429" cy="795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4681" y="4860"/>
                <a:ext cx="1" cy="1267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H="1">
                <a:off x="3259" y="4860"/>
                <a:ext cx="1422" cy="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4299" y="6119"/>
                <a:ext cx="540" cy="5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3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2565" y="4674"/>
                <a:ext cx="724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10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898" y="4143"/>
                <a:ext cx="180" cy="1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5220" y="6119"/>
                <a:ext cx="1019" cy="6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t[s]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2700" y="3960"/>
                <a:ext cx="1050" cy="5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v[m/s]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533525" y="2523670"/>
              <a:ext cx="459870" cy="3449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4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2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2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78698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נתון גרף המתאר את המהירות של תנועת ילד</a:t>
            </a:r>
            <a:r>
              <a:rPr lang="en-US" sz="1800" dirty="0" smtClean="0"/>
              <a:t> </a:t>
            </a:r>
            <a:r>
              <a:rPr lang="he-IL" sz="1800" dirty="0" smtClean="0"/>
              <a:t>כפונקציה של הזמן</a:t>
            </a:r>
            <a:r>
              <a:rPr lang="en-US" sz="1800" dirty="0"/>
              <a:t>: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א. מהי תאוצת הילד לאחר 2 שניות?</a:t>
            </a:r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התאוצה ב-</a:t>
            </a:r>
            <a:r>
              <a:rPr lang="en-US" sz="1800" dirty="0" smtClean="0"/>
              <a:t>t=2[s]</a:t>
            </a:r>
            <a:r>
              <a:rPr lang="he-IL" sz="1800" dirty="0" smtClean="0"/>
              <a:t> היא שיפוע גרף המהירות-זמן: 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ב. מהו מיקום הילד לאחר </a:t>
            </a:r>
            <a:r>
              <a:rPr lang="en-US" sz="1800" b="1" dirty="0" smtClean="0"/>
              <a:t>[s]</a:t>
            </a:r>
            <a:r>
              <a:rPr lang="he-IL" sz="1800" b="1" dirty="0" smtClean="0"/>
              <a:t> 3?</a:t>
            </a:r>
            <a:endParaRPr lang="en-US" sz="1800" b="1" dirty="0" smtClean="0"/>
          </a:p>
          <a:p>
            <a:pPr>
              <a:lnSpc>
                <a:spcPct val="150000"/>
              </a:lnSpc>
              <a:buNone/>
            </a:pPr>
            <a:endParaRPr lang="he-IL" sz="1800" dirty="0" smtClean="0"/>
          </a:p>
          <a:p>
            <a:pPr>
              <a:lnSpc>
                <a:spcPct val="150000"/>
              </a:lnSpc>
              <a:buNone/>
            </a:pPr>
            <a:endParaRPr lang="he-IL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ג. מהי המהירות הממוצעת בשלוש השניות הראשונות</a:t>
            </a:r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של התנועה?</a:t>
            </a:r>
          </a:p>
          <a:p>
            <a:pPr>
              <a:lnSpc>
                <a:spcPct val="150000"/>
              </a:lnSpc>
              <a:buNone/>
            </a:pPr>
            <a:endParaRPr lang="he-IL" sz="1800" b="1" dirty="0"/>
          </a:p>
          <a:p>
            <a:pPr>
              <a:lnSpc>
                <a:spcPct val="150000"/>
              </a:lnSpc>
              <a:buNone/>
            </a:pPr>
            <a:endParaRPr lang="he-IL" sz="1800" b="1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>
                <a:solidFill>
                  <a:srgbClr val="FF0000"/>
                </a:solidFill>
              </a:rPr>
              <a:t>שימו לב:</a:t>
            </a:r>
            <a:r>
              <a:rPr lang="he-IL" sz="1800" b="1" dirty="0" smtClean="0"/>
              <a:t> רק</a:t>
            </a:r>
            <a:r>
              <a:rPr lang="he-IL" sz="1800" dirty="0" smtClean="0"/>
              <a:t> בתנועה שוות תאוצה, המהירות הממוצעת שווה</a:t>
            </a:r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לממוצע המהירויות בהתחלה ובסוף.</a:t>
            </a:r>
          </a:p>
          <a:p>
            <a:pPr>
              <a:lnSpc>
                <a:spcPct val="150000"/>
              </a:lnSpc>
              <a:buNone/>
            </a:pPr>
            <a:endParaRPr lang="he-IL" sz="1800" dirty="0" smtClean="0"/>
          </a:p>
          <a:p>
            <a:endParaRPr lang="he-IL" sz="18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313696" y="3569608"/>
            <a:ext cx="2938187" cy="2774561"/>
            <a:chOff x="1533520" y="1533525"/>
            <a:chExt cx="2333647" cy="1771670"/>
          </a:xfrm>
        </p:grpSpPr>
        <p:grpSp>
          <p:nvGrpSpPr>
            <p:cNvPr id="5" name="Group 2"/>
            <p:cNvGrpSpPr>
              <a:grpSpLocks noChangeAspect="1"/>
            </p:cNvGrpSpPr>
            <p:nvPr/>
          </p:nvGrpSpPr>
          <p:grpSpPr bwMode="auto">
            <a:xfrm>
              <a:off x="1533520" y="1533525"/>
              <a:ext cx="2333647" cy="1771670"/>
              <a:chOff x="2565" y="3960"/>
              <a:chExt cx="3674" cy="2789"/>
            </a:xfrm>
          </p:grpSpPr>
          <p:sp>
            <p:nvSpPr>
              <p:cNvPr id="7" name="AutoShape 3"/>
              <p:cNvSpPr>
                <a:spLocks noChangeAspect="1" noChangeArrowheads="1"/>
              </p:cNvSpPr>
              <p:nvPr/>
            </p:nvSpPr>
            <p:spPr bwMode="auto">
              <a:xfrm>
                <a:off x="2580" y="3960"/>
                <a:ext cx="3544" cy="2704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 flipV="1">
                <a:off x="3240" y="4325"/>
                <a:ext cx="19" cy="2155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V="1">
                <a:off x="3259" y="6119"/>
                <a:ext cx="2681" cy="15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V="1">
                <a:off x="3269" y="4889"/>
                <a:ext cx="1429" cy="795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4681" y="4860"/>
                <a:ext cx="1" cy="1267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H="1">
                <a:off x="3259" y="4860"/>
                <a:ext cx="1422" cy="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4299" y="6119"/>
                <a:ext cx="540" cy="5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3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2565" y="4674"/>
                <a:ext cx="724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10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898" y="4143"/>
                <a:ext cx="180" cy="1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5220" y="6119"/>
                <a:ext cx="1019" cy="6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t[s]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2700" y="3960"/>
                <a:ext cx="1050" cy="5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v[m/s]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533525" y="2523670"/>
              <a:ext cx="459870" cy="3449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4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11197" y="1544637"/>
          <a:ext cx="3713846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3" imgW="2323800" imgH="469800" progId="Equation.DSMT4">
                  <p:embed/>
                </p:oleObj>
              </mc:Choice>
              <mc:Fallback>
                <p:oleObj name="Equation" r:id="rId3" imgW="2323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197" y="1544637"/>
                        <a:ext cx="3713846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928570" y="2693988"/>
          <a:ext cx="728686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5" imgW="4635360" imgH="419040" progId="Equation.DSMT4">
                  <p:embed/>
                </p:oleObj>
              </mc:Choice>
              <mc:Fallback>
                <p:oleObj name="Equation" r:id="rId5" imgW="4635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8570" y="2693988"/>
                        <a:ext cx="7286860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340225" y="4553788"/>
          <a:ext cx="3489338" cy="80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Equation" r:id="rId7" imgW="1917360" imgH="444240" progId="Equation.DSMT4">
                  <p:embed/>
                </p:oleObj>
              </mc:Choice>
              <mc:Fallback>
                <p:oleObj name="Equation" r:id="rId7" imgW="1917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0225" y="4553788"/>
                        <a:ext cx="3489338" cy="80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7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2 (המשך)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78698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נתון גרף המתאר את המהירות של תנועת ילד</a:t>
            </a:r>
            <a:r>
              <a:rPr lang="en-US" sz="1800" dirty="0" smtClean="0"/>
              <a:t> </a:t>
            </a:r>
            <a:r>
              <a:rPr lang="he-IL" sz="1800" dirty="0" smtClean="0"/>
              <a:t>כפונקציה של הזמן</a:t>
            </a:r>
            <a:r>
              <a:rPr lang="en-US" sz="1800" dirty="0"/>
              <a:t>:</a:t>
            </a: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ד. מהי המהירות הממוצעת בשנייה השלישית של התנועה?</a:t>
            </a:r>
          </a:p>
          <a:p>
            <a:pPr>
              <a:lnSpc>
                <a:spcPct val="150000"/>
              </a:lnSpc>
              <a:buNone/>
            </a:pPr>
            <a:endParaRPr lang="he-IL" sz="1800" dirty="0"/>
          </a:p>
          <a:p>
            <a:pPr>
              <a:lnSpc>
                <a:spcPct val="150000"/>
              </a:lnSpc>
              <a:buNone/>
            </a:pPr>
            <a:endParaRPr lang="he-IL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ה. מהי תהיה מהירות הילד כשהוא יהיה </a:t>
            </a:r>
            <a:r>
              <a:rPr lang="en-US" sz="1800" b="1" dirty="0" smtClean="0"/>
              <a:t>15[m]</a:t>
            </a:r>
            <a:r>
              <a:rPr lang="he-IL" sz="1800" b="1" dirty="0" smtClean="0"/>
              <a:t> מנקודת</a:t>
            </a:r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המוצא?</a:t>
            </a:r>
          </a:p>
          <a:p>
            <a:pPr>
              <a:lnSpc>
                <a:spcPct val="150000"/>
              </a:lnSpc>
              <a:buNone/>
            </a:pPr>
            <a:endParaRPr lang="he-IL" sz="1800" dirty="0"/>
          </a:p>
          <a:p>
            <a:pPr>
              <a:lnSpc>
                <a:spcPct val="150000"/>
              </a:lnSpc>
              <a:buNone/>
            </a:pPr>
            <a:endParaRPr lang="he-IL" sz="1800" dirty="0" smtClean="0"/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he-IL" sz="1800" dirty="0" smtClean="0"/>
          </a:p>
          <a:p>
            <a:pPr>
              <a:lnSpc>
                <a:spcPct val="150000"/>
              </a:lnSpc>
              <a:buNone/>
            </a:pPr>
            <a:r>
              <a:rPr lang="he-IL" sz="1800" b="1" dirty="0" smtClean="0"/>
              <a:t>ו. שרטטו גרף של התאוצה כתלות בזמן.</a:t>
            </a:r>
            <a:endParaRPr lang="en-US" sz="1800" b="1" dirty="0"/>
          </a:p>
          <a:p>
            <a:pPr>
              <a:lnSpc>
                <a:spcPct val="150000"/>
              </a:lnSpc>
              <a:buNone/>
            </a:pPr>
            <a:r>
              <a:rPr lang="he-IL" sz="1800" dirty="0" smtClean="0"/>
              <a:t>בצד שמאל.</a:t>
            </a:r>
          </a:p>
          <a:p>
            <a:endParaRPr lang="he-IL" sz="18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273709" y="1608385"/>
            <a:ext cx="2938187" cy="2774561"/>
            <a:chOff x="1533520" y="1533525"/>
            <a:chExt cx="2333647" cy="1771670"/>
          </a:xfrm>
        </p:grpSpPr>
        <p:grpSp>
          <p:nvGrpSpPr>
            <p:cNvPr id="5" name="Group 2"/>
            <p:cNvGrpSpPr>
              <a:grpSpLocks noChangeAspect="1"/>
            </p:cNvGrpSpPr>
            <p:nvPr/>
          </p:nvGrpSpPr>
          <p:grpSpPr bwMode="auto">
            <a:xfrm>
              <a:off x="1533520" y="1533525"/>
              <a:ext cx="2333647" cy="1771670"/>
              <a:chOff x="2565" y="3960"/>
              <a:chExt cx="3674" cy="2789"/>
            </a:xfrm>
          </p:grpSpPr>
          <p:sp>
            <p:nvSpPr>
              <p:cNvPr id="7" name="AutoShape 3"/>
              <p:cNvSpPr>
                <a:spLocks noChangeAspect="1" noChangeArrowheads="1"/>
              </p:cNvSpPr>
              <p:nvPr/>
            </p:nvSpPr>
            <p:spPr bwMode="auto">
              <a:xfrm>
                <a:off x="2580" y="3960"/>
                <a:ext cx="3544" cy="2704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 flipV="1">
                <a:off x="3240" y="4325"/>
                <a:ext cx="19" cy="2155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V="1">
                <a:off x="3259" y="6119"/>
                <a:ext cx="2681" cy="15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V="1">
                <a:off x="3269" y="4889"/>
                <a:ext cx="1429" cy="795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4681" y="4860"/>
                <a:ext cx="1" cy="1267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H="1">
                <a:off x="3259" y="4860"/>
                <a:ext cx="1422" cy="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4299" y="6119"/>
                <a:ext cx="540" cy="5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3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2565" y="4674"/>
                <a:ext cx="724" cy="5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10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898" y="4143"/>
                <a:ext cx="180" cy="1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5220" y="6119"/>
                <a:ext cx="1019" cy="6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t[s]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2700" y="3960"/>
                <a:ext cx="1050" cy="5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v[m/s]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533525" y="2523670"/>
              <a:ext cx="459870" cy="3449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4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853062" y="1811337"/>
          <a:ext cx="543787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3" imgW="3162240" imgH="469800" progId="Equation.DSMT4">
                  <p:embed/>
                </p:oleObj>
              </mc:Choice>
              <mc:Fallback>
                <p:oleObj name="Equation" r:id="rId3" imgW="3162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3062" y="1811337"/>
                        <a:ext cx="5437877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728132" y="3452500"/>
          <a:ext cx="4889791" cy="161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tion" r:id="rId5" imgW="2997000" imgH="990360" progId="Equation.DSMT4">
                  <p:embed/>
                </p:oleObj>
              </mc:Choice>
              <mc:Fallback>
                <p:oleObj name="Equation" r:id="rId5" imgW="299700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132" y="3452500"/>
                        <a:ext cx="4889791" cy="1615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קבוצה 3"/>
          <p:cNvGrpSpPr/>
          <p:nvPr/>
        </p:nvGrpSpPr>
        <p:grpSpPr>
          <a:xfrm>
            <a:off x="291445" y="3581517"/>
            <a:ext cx="2926192" cy="2774561"/>
            <a:chOff x="1543047" y="1533525"/>
            <a:chExt cx="2324119" cy="1771670"/>
          </a:xfrm>
        </p:grpSpPr>
        <p:grpSp>
          <p:nvGrpSpPr>
            <p:cNvPr id="23" name="Group 2"/>
            <p:cNvGrpSpPr>
              <a:grpSpLocks noChangeAspect="1"/>
            </p:cNvGrpSpPr>
            <p:nvPr/>
          </p:nvGrpSpPr>
          <p:grpSpPr bwMode="auto">
            <a:xfrm>
              <a:off x="1543047" y="1533525"/>
              <a:ext cx="2324119" cy="1771670"/>
              <a:chOff x="2580" y="3960"/>
              <a:chExt cx="3659" cy="2789"/>
            </a:xfrm>
          </p:grpSpPr>
          <p:sp>
            <p:nvSpPr>
              <p:cNvPr id="25" name="AutoShape 3"/>
              <p:cNvSpPr>
                <a:spLocks noChangeAspect="1" noChangeArrowheads="1"/>
              </p:cNvSpPr>
              <p:nvPr/>
            </p:nvSpPr>
            <p:spPr bwMode="auto">
              <a:xfrm>
                <a:off x="2580" y="3960"/>
                <a:ext cx="3544" cy="2704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6" name="Line 4"/>
              <p:cNvSpPr>
                <a:spLocks noChangeShapeType="1"/>
              </p:cNvSpPr>
              <p:nvPr/>
            </p:nvSpPr>
            <p:spPr bwMode="auto">
              <a:xfrm flipV="1">
                <a:off x="3240" y="4325"/>
                <a:ext cx="19" cy="2155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 flipV="1">
                <a:off x="3259" y="6119"/>
                <a:ext cx="2681" cy="15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>
                <a:off x="3242" y="5402"/>
                <a:ext cx="1439" cy="0"/>
              </a:xfrm>
              <a:prstGeom prst="line">
                <a:avLst/>
              </a:prstGeom>
              <a:noFill/>
              <a:ln w="1905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4681" y="4860"/>
                <a:ext cx="1" cy="1267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Line 8"/>
              <p:cNvSpPr>
                <a:spLocks noChangeShapeType="1"/>
              </p:cNvSpPr>
              <p:nvPr/>
            </p:nvSpPr>
            <p:spPr bwMode="auto">
              <a:xfrm flipH="1">
                <a:off x="3259" y="4860"/>
                <a:ext cx="1422" cy="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4299" y="6119"/>
                <a:ext cx="540" cy="5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3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auto">
              <a:xfrm>
                <a:off x="2898" y="4143"/>
                <a:ext cx="180" cy="1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 Box 12"/>
              <p:cNvSpPr txBox="1">
                <a:spLocks noChangeArrowheads="1"/>
              </p:cNvSpPr>
              <p:nvPr/>
            </p:nvSpPr>
            <p:spPr bwMode="auto">
              <a:xfrm>
                <a:off x="5220" y="6119"/>
                <a:ext cx="1019" cy="6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t[s]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2700" y="3960"/>
                <a:ext cx="1050" cy="5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solidFill>
                      <a:srgbClr val="808000"/>
                    </a:solidFill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a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[m/s</a:t>
                </a:r>
                <a:r>
                  <a:rPr kumimoji="0" lang="en-US" sz="1600" b="0" i="0" u="none" strike="noStrike" cap="none" normalizeH="0" baseline="30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2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1619268" y="2336461"/>
              <a:ext cx="311466" cy="2552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5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3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4929733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מכונית ומשאית נוסעות בתאוצות קבועות על כביש ישר באותו הכיוון.</a:t>
            </a:r>
          </a:p>
          <a:p>
            <a:pPr>
              <a:buNone/>
            </a:pPr>
            <a:r>
              <a:rPr lang="he-IL" dirty="0" smtClean="0"/>
              <a:t>תאוצת המכונית היא </a:t>
            </a:r>
            <a:r>
              <a:rPr lang="en-US" dirty="0" smtClean="0"/>
              <a:t>5[m/s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he-IL" dirty="0" smtClean="0"/>
              <a:t> ותאוצת המשאית היא </a:t>
            </a:r>
            <a:r>
              <a:rPr lang="en-US" dirty="0" smtClean="0"/>
              <a:t>4[m/s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he-IL" dirty="0" smtClean="0"/>
              <a:t> </a:t>
            </a:r>
            <a:r>
              <a:rPr lang="he-IL" dirty="0"/>
              <a:t>. 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ברגע</a:t>
            </a:r>
            <a:r>
              <a:rPr lang="en-US" dirty="0"/>
              <a:t>t=0 </a:t>
            </a:r>
            <a:r>
              <a:rPr lang="he-IL" dirty="0"/>
              <a:t> </a:t>
            </a:r>
            <a:r>
              <a:rPr lang="he-IL" dirty="0" smtClean="0"/>
              <a:t>מהירות המכונית  </a:t>
            </a:r>
            <a:r>
              <a:rPr lang="en-US" dirty="0" smtClean="0"/>
              <a:t>10[m/s]</a:t>
            </a:r>
            <a:r>
              <a:rPr lang="he-IL" dirty="0" smtClean="0"/>
              <a:t> ומהירות המשאית </a:t>
            </a:r>
            <a:r>
              <a:rPr lang="en-US" dirty="0" smtClean="0"/>
              <a:t>20[m/s]</a:t>
            </a:r>
            <a:r>
              <a:rPr lang="he-IL" dirty="0" smtClean="0"/>
              <a:t>. </a:t>
            </a:r>
          </a:p>
          <a:p>
            <a:pPr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הקדימה המשאית את המכונית ב- </a:t>
            </a:r>
            <a:r>
              <a:rPr lang="en-US" dirty="0" smtClean="0"/>
              <a:t>2000[m]</a:t>
            </a:r>
            <a:r>
              <a:rPr lang="he-IL" dirty="0" smtClean="0"/>
              <a:t>. </a:t>
            </a:r>
          </a:p>
          <a:p>
            <a:pPr>
              <a:buNone/>
            </a:pPr>
            <a:r>
              <a:rPr lang="he-IL" dirty="0" smtClean="0"/>
              <a:t>תלמיד הגדיר את ציר המיקום, </a:t>
            </a:r>
            <a:r>
              <a:rPr lang="en-US" dirty="0" smtClean="0"/>
              <a:t>x</a:t>
            </a:r>
            <a:r>
              <a:rPr lang="he-IL" dirty="0" smtClean="0"/>
              <a:t> , כך שברגע </a:t>
            </a:r>
            <a:r>
              <a:rPr lang="en-US" dirty="0" smtClean="0"/>
              <a:t>t = 0 </a:t>
            </a:r>
            <a:r>
              <a:rPr lang="he-IL" dirty="0" smtClean="0"/>
              <a:t> הייתה המכונית בנקודה</a:t>
            </a:r>
            <a:r>
              <a:rPr lang="en-US" dirty="0" smtClean="0"/>
              <a:t>x = 0 </a:t>
            </a:r>
            <a:r>
              <a:rPr lang="he-IL" dirty="0" smtClean="0"/>
              <a:t>, כמתואר בתרשים. 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dirty="0" smtClean="0"/>
              <a:t>א. כתבו פונקציית מקום-זמן עבור תנועת המכונית ועבור תנועת המשאית. </a:t>
            </a:r>
          </a:p>
          <a:p>
            <a:pPr>
              <a:buNone/>
            </a:pPr>
            <a:r>
              <a:rPr lang="he-IL" dirty="0" smtClean="0"/>
              <a:t>ב. כתבו פונקציית מהירות-זמן עבור תנועת המכונית ועבור תנועת המשאית. </a:t>
            </a:r>
          </a:p>
          <a:p>
            <a:pPr>
              <a:buNone/>
            </a:pPr>
            <a:r>
              <a:rPr lang="he-IL" dirty="0" smtClean="0"/>
              <a:t>ג. חשבו כעבר כמה זמן מהירות המכונית תהיה שווה למהירות המשאית.</a:t>
            </a:r>
          </a:p>
          <a:p>
            <a:pPr>
              <a:buNone/>
            </a:pPr>
            <a:r>
              <a:rPr lang="he-IL" dirty="0" smtClean="0"/>
              <a:t>ד.חשבו כעבור כמה זמן תשיג המכונית את המשאית.</a:t>
            </a:r>
          </a:p>
          <a:p>
            <a:pPr>
              <a:buNone/>
            </a:pPr>
            <a:r>
              <a:rPr lang="he-IL" dirty="0" smtClean="0"/>
              <a:t>ה. שרטטו גרפי מקום-זמן, באותה מערכת צירים, עבור תנועת המכונית והמשאית מרגע </a:t>
            </a:r>
            <a:r>
              <a:rPr lang="en-US" dirty="0" smtClean="0"/>
              <a:t>t=0</a:t>
            </a:r>
            <a:r>
              <a:rPr lang="he-IL" dirty="0" smtClean="0"/>
              <a:t> עד למפגש. 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1819275" y="3114675"/>
            <a:ext cx="6667500" cy="638175"/>
            <a:chOff x="1676400" y="3124200"/>
            <a:chExt cx="6667500" cy="638175"/>
          </a:xfrm>
        </p:grpSpPr>
        <p:cxnSp>
          <p:nvCxnSpPr>
            <p:cNvPr id="8" name="מחבר ישר 7"/>
            <p:cNvCxnSpPr/>
            <p:nvPr/>
          </p:nvCxnSpPr>
          <p:spPr>
            <a:xfrm>
              <a:off x="1838325" y="3124200"/>
              <a:ext cx="0" cy="26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676400" y="3381375"/>
              <a:ext cx="314325" cy="3810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7724" y="3352800"/>
              <a:ext cx="6762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05700" y="3248025"/>
              <a:ext cx="838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x[m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067" name="Picture 3" descr="C:\Users\student\AppData\Local\Microsoft\Windows\Temporary Internet Files\Content.IE5\ZR291IX4\MP9004424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78" y="2248508"/>
            <a:ext cx="1486494" cy="9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מחבר חץ ישר 14"/>
          <p:cNvCxnSpPr/>
          <p:nvPr/>
        </p:nvCxnSpPr>
        <p:spPr>
          <a:xfrm flipV="1">
            <a:off x="1038225" y="3086100"/>
            <a:ext cx="7210425" cy="2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191125" y="3105150"/>
            <a:ext cx="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8" name="Picture 4" descr="C:\Users\student\AppData\Local\Microsoft\Windows\Temporary Internet Files\Content.IE5\TWKYQJQX\MC9004403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07" y="2565995"/>
            <a:ext cx="1364059" cy="6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4643438" y="29972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4764088" y="3586163"/>
            <a:ext cx="196850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pic>
        <p:nvPicPr>
          <p:cNvPr id="4100" name="Picture 5" descr="1182331683_c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12588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2433638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2411413" y="3933825"/>
            <a:ext cx="489743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4103" name="Object 8"/>
          <p:cNvGraphicFramePr>
            <a:graphicFrameLocks noChangeAspect="1"/>
          </p:cNvGraphicFramePr>
          <p:nvPr/>
        </p:nvGraphicFramePr>
        <p:xfrm>
          <a:off x="5508625" y="1268413"/>
          <a:ext cx="19446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משוואה" r:id="rId4" imgW="634725" imgH="203112" progId="Equation.3">
                  <p:embed/>
                </p:oleObj>
              </mc:Choice>
              <mc:Fallback>
                <p:oleObj name="משוואה" r:id="rId4" imgW="634725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268413"/>
                        <a:ext cx="19446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9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1038" y="2636838"/>
            <a:ext cx="10366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Group 10"/>
          <p:cNvGrpSpPr>
            <a:grpSpLocks/>
          </p:cNvGrpSpPr>
          <p:nvPr/>
        </p:nvGrpSpPr>
        <p:grpSpPr bwMode="auto">
          <a:xfrm>
            <a:off x="423863" y="3500438"/>
            <a:ext cx="8280400" cy="360362"/>
            <a:chOff x="1111" y="3335"/>
            <a:chExt cx="3719" cy="95"/>
          </a:xfrm>
        </p:grpSpPr>
        <p:sp>
          <p:nvSpPr>
            <p:cNvPr id="4115" name="Freeform 11"/>
            <p:cNvSpPr>
              <a:spLocks noChangeArrowheads="1"/>
            </p:cNvSpPr>
            <p:nvPr/>
          </p:nvSpPr>
          <p:spPr bwMode="auto">
            <a:xfrm>
              <a:off x="1111" y="3385"/>
              <a:ext cx="3719" cy="0"/>
            </a:xfrm>
            <a:custGeom>
              <a:avLst/>
              <a:gdLst>
                <a:gd name="T0" fmla="*/ 0 w 3719"/>
                <a:gd name="T1" fmla="*/ 648 w 3719"/>
                <a:gd name="T2" fmla="*/ 3719 w 3719"/>
                <a:gd name="T3" fmla="*/ 0 60000 65536"/>
                <a:gd name="T4" fmla="*/ 0 60000 65536"/>
                <a:gd name="T5" fmla="*/ 0 60000 65536"/>
                <a:gd name="T6" fmla="*/ 0 w 3719"/>
                <a:gd name="T7" fmla="*/ 3719 w 37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19">
                  <a:moveTo>
                    <a:pt x="0" y="0"/>
                  </a:moveTo>
                  <a:lnTo>
                    <a:pt x="648" y="0"/>
                  </a:lnTo>
                  <a:lnTo>
                    <a:pt x="371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4116" name="Group 12"/>
            <p:cNvGrpSpPr>
              <a:grpSpLocks/>
            </p:cNvGrpSpPr>
            <p:nvPr/>
          </p:nvGrpSpPr>
          <p:grpSpPr bwMode="auto">
            <a:xfrm>
              <a:off x="1111" y="3339"/>
              <a:ext cx="720" cy="91"/>
              <a:chOff x="0" y="0"/>
              <a:chExt cx="721" cy="92"/>
            </a:xfrm>
          </p:grpSpPr>
          <p:sp>
            <p:nvSpPr>
              <p:cNvPr id="4135" name="Line 13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6" name="Line 14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7" name="Line 15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8" name="Line 16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9" name="Line 17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4117" name="Group 18"/>
            <p:cNvGrpSpPr>
              <a:grpSpLocks/>
            </p:cNvGrpSpPr>
            <p:nvPr/>
          </p:nvGrpSpPr>
          <p:grpSpPr bwMode="auto">
            <a:xfrm>
              <a:off x="2018" y="3339"/>
              <a:ext cx="720" cy="91"/>
              <a:chOff x="0" y="0"/>
              <a:chExt cx="721" cy="92"/>
            </a:xfrm>
          </p:grpSpPr>
          <p:sp>
            <p:nvSpPr>
              <p:cNvPr id="4130" name="Line 19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1" name="Line 20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2" name="Line 21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3" name="Line 22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34" name="Line 23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4118" name="Group 24"/>
            <p:cNvGrpSpPr>
              <a:grpSpLocks/>
            </p:cNvGrpSpPr>
            <p:nvPr/>
          </p:nvGrpSpPr>
          <p:grpSpPr bwMode="auto">
            <a:xfrm>
              <a:off x="2925" y="3339"/>
              <a:ext cx="720" cy="91"/>
              <a:chOff x="0" y="0"/>
              <a:chExt cx="721" cy="92"/>
            </a:xfrm>
          </p:grpSpPr>
          <p:sp>
            <p:nvSpPr>
              <p:cNvPr id="4125" name="Line 25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6" name="Line 26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7" name="Line 27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8" name="Line 28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9" name="Line 29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4119" name="Group 30"/>
            <p:cNvGrpSpPr>
              <a:grpSpLocks/>
            </p:cNvGrpSpPr>
            <p:nvPr/>
          </p:nvGrpSpPr>
          <p:grpSpPr bwMode="auto">
            <a:xfrm>
              <a:off x="3837" y="3335"/>
              <a:ext cx="720" cy="91"/>
              <a:chOff x="0" y="0"/>
              <a:chExt cx="721" cy="92"/>
            </a:xfrm>
          </p:grpSpPr>
          <p:sp>
            <p:nvSpPr>
              <p:cNvPr id="4120" name="Line 31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1" name="Line 32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2" name="Line 33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3" name="Line 34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24" name="Line 35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106" name="Line 36"/>
          <p:cNvSpPr>
            <a:spLocks noChangeShapeType="1"/>
          </p:cNvSpPr>
          <p:nvPr/>
        </p:nvSpPr>
        <p:spPr bwMode="auto">
          <a:xfrm>
            <a:off x="7300913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07" name="Text Box 37"/>
          <p:cNvSpPr txBox="1">
            <a:spLocks noChangeArrowheads="1"/>
          </p:cNvSpPr>
          <p:nvPr/>
        </p:nvSpPr>
        <p:spPr bwMode="auto">
          <a:xfrm>
            <a:off x="250825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0</a:t>
            </a:r>
            <a:endParaRPr lang="en-US"/>
          </a:p>
        </p:txBody>
      </p:sp>
      <p:sp>
        <p:nvSpPr>
          <p:cNvPr id="4108" name="Text Box 38"/>
          <p:cNvSpPr txBox="1">
            <a:spLocks noChangeArrowheads="1"/>
          </p:cNvSpPr>
          <p:nvPr/>
        </p:nvSpPr>
        <p:spPr bwMode="auto">
          <a:xfrm>
            <a:off x="1835150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5</a:t>
            </a:r>
            <a:endParaRPr lang="en-US"/>
          </a:p>
        </p:txBody>
      </p:sp>
      <p:sp>
        <p:nvSpPr>
          <p:cNvPr id="4109" name="Text Box 39"/>
          <p:cNvSpPr txBox="1">
            <a:spLocks noChangeArrowheads="1"/>
          </p:cNvSpPr>
          <p:nvPr/>
        </p:nvSpPr>
        <p:spPr bwMode="auto">
          <a:xfrm>
            <a:off x="377983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10</a:t>
            </a:r>
            <a:endParaRPr lang="en-US"/>
          </a:p>
        </p:txBody>
      </p:sp>
      <p:sp>
        <p:nvSpPr>
          <p:cNvPr id="4110" name="Text Box 40"/>
          <p:cNvSpPr txBox="1">
            <a:spLocks noChangeArrowheads="1"/>
          </p:cNvSpPr>
          <p:nvPr/>
        </p:nvSpPr>
        <p:spPr bwMode="auto">
          <a:xfrm>
            <a:off x="5867400" y="41497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15</a:t>
            </a:r>
            <a:endParaRPr lang="en-US"/>
          </a:p>
        </p:txBody>
      </p:sp>
      <p:sp>
        <p:nvSpPr>
          <p:cNvPr id="4111" name="Text Box 41"/>
          <p:cNvSpPr txBox="1">
            <a:spLocks noChangeArrowheads="1"/>
          </p:cNvSpPr>
          <p:nvPr/>
        </p:nvSpPr>
        <p:spPr bwMode="auto">
          <a:xfrm>
            <a:off x="7812088" y="41497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20</a:t>
            </a:r>
            <a:endParaRPr lang="en-US"/>
          </a:p>
        </p:txBody>
      </p:sp>
      <p:graphicFrame>
        <p:nvGraphicFramePr>
          <p:cNvPr id="4112" name="Object 42"/>
          <p:cNvGraphicFramePr>
            <a:graphicFrameLocks noChangeAspect="1"/>
          </p:cNvGraphicFramePr>
          <p:nvPr/>
        </p:nvGraphicFramePr>
        <p:xfrm>
          <a:off x="1938338" y="1268413"/>
          <a:ext cx="15954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משוואה" r:id="rId7" imgW="520474" imgH="203112" progId="Equation.3">
                  <p:embed/>
                </p:oleObj>
              </mc:Choice>
              <mc:Fallback>
                <p:oleObj name="משוואה" r:id="rId7" imgW="520474" imgH="203112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1268413"/>
                        <a:ext cx="159543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Text Box 43"/>
          <p:cNvSpPr txBox="1">
            <a:spLocks noChangeArrowheads="1"/>
          </p:cNvSpPr>
          <p:nvPr/>
        </p:nvSpPr>
        <p:spPr bwMode="auto">
          <a:xfrm>
            <a:off x="1547813" y="188913"/>
            <a:ext cx="562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4000" b="1" u="sng">
                <a:cs typeface="David" panose="020E0502060401010101" pitchFamily="34" charset="-79"/>
              </a:rPr>
              <a:t>מהירות רגעית</a:t>
            </a:r>
            <a:endParaRPr lang="en-US" sz="4000" b="1" u="sng">
              <a:cs typeface="David" panose="020E0502060401010101" pitchFamily="34" charset="-79"/>
            </a:endParaRPr>
          </a:p>
        </p:txBody>
      </p:sp>
      <p:graphicFrame>
        <p:nvGraphicFramePr>
          <p:cNvPr id="4114" name="Object 45"/>
          <p:cNvGraphicFramePr>
            <a:graphicFrameLocks noChangeAspect="1"/>
          </p:cNvGraphicFramePr>
          <p:nvPr/>
        </p:nvGraphicFramePr>
        <p:xfrm>
          <a:off x="2452688" y="5084763"/>
          <a:ext cx="4354512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משוואה" r:id="rId9" imgW="1422400" imgH="393700" progId="Equation.3">
                  <p:embed/>
                </p:oleObj>
              </mc:Choice>
              <mc:Fallback>
                <p:oleObj name="משוואה" r:id="rId9" imgW="1422400" imgH="3937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084763"/>
                        <a:ext cx="4354512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1329E-6 L 0.52934 -0.005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3 (א)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558383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מכונית ומשאית נוסעות בתאוצות קבועות על כביש ישר באותו הכיוון.</a:t>
            </a:r>
          </a:p>
          <a:p>
            <a:pPr>
              <a:buNone/>
            </a:pPr>
            <a:r>
              <a:rPr lang="he-IL" dirty="0" smtClean="0"/>
              <a:t>תאוצת המכונית היא </a:t>
            </a:r>
            <a:r>
              <a:rPr lang="en-US" dirty="0" smtClean="0"/>
              <a:t>5[m/s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he-IL" dirty="0" smtClean="0"/>
              <a:t> ותאוצת המשאית היא </a:t>
            </a:r>
            <a:r>
              <a:rPr lang="en-US" dirty="0" smtClean="0"/>
              <a:t>4[m/s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he-IL" dirty="0" smtClean="0"/>
              <a:t> </a:t>
            </a:r>
            <a:r>
              <a:rPr lang="he-IL" dirty="0"/>
              <a:t>. 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ברגע</a:t>
            </a:r>
            <a:r>
              <a:rPr lang="en-US" dirty="0"/>
              <a:t>t=0 </a:t>
            </a:r>
            <a:r>
              <a:rPr lang="he-IL" dirty="0"/>
              <a:t> </a:t>
            </a:r>
            <a:r>
              <a:rPr lang="he-IL" dirty="0" smtClean="0"/>
              <a:t>מהירות המכונית  </a:t>
            </a:r>
            <a:r>
              <a:rPr lang="en-US" dirty="0" smtClean="0"/>
              <a:t>10[m/s]</a:t>
            </a:r>
            <a:r>
              <a:rPr lang="he-IL" dirty="0" smtClean="0"/>
              <a:t> ומהירות המשאית </a:t>
            </a:r>
            <a:r>
              <a:rPr lang="en-US" dirty="0" smtClean="0"/>
              <a:t>20[m/s]</a:t>
            </a:r>
            <a:r>
              <a:rPr lang="he-IL" dirty="0" smtClean="0"/>
              <a:t>. </a:t>
            </a:r>
          </a:p>
          <a:p>
            <a:pPr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הקדימה המשאית את המכונית ב- </a:t>
            </a:r>
            <a:r>
              <a:rPr lang="en-US" dirty="0" smtClean="0"/>
              <a:t>2000[m]</a:t>
            </a:r>
            <a:r>
              <a:rPr lang="he-IL" dirty="0" smtClean="0"/>
              <a:t>. </a:t>
            </a:r>
          </a:p>
          <a:p>
            <a:pPr>
              <a:buNone/>
            </a:pPr>
            <a:r>
              <a:rPr lang="he-IL" dirty="0" smtClean="0"/>
              <a:t>תלמיד הגדיר את ציר המיקום, </a:t>
            </a:r>
            <a:r>
              <a:rPr lang="en-US" dirty="0" smtClean="0"/>
              <a:t>x</a:t>
            </a:r>
            <a:r>
              <a:rPr lang="he-IL" dirty="0" smtClean="0"/>
              <a:t> , כך שברגע </a:t>
            </a:r>
            <a:r>
              <a:rPr lang="en-US" dirty="0" smtClean="0"/>
              <a:t>t = 0 </a:t>
            </a:r>
            <a:r>
              <a:rPr lang="he-IL" dirty="0" smtClean="0"/>
              <a:t> הייתה המכונית בנקודה</a:t>
            </a:r>
            <a:r>
              <a:rPr lang="en-US" dirty="0" smtClean="0"/>
              <a:t>x = 0 </a:t>
            </a:r>
            <a:r>
              <a:rPr lang="he-IL" dirty="0" smtClean="0"/>
              <a:t>, כמתואר בתרשים. 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b="1" dirty="0" smtClean="0"/>
              <a:t>א. כתבו פונקציית מקום-זמן עבור תנועת המכונית ועבור תנועת המשאית.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 smtClean="0"/>
          </a:p>
        </p:txBody>
      </p:sp>
      <p:grpSp>
        <p:nvGrpSpPr>
          <p:cNvPr id="4" name="קבוצה 3"/>
          <p:cNvGrpSpPr/>
          <p:nvPr/>
        </p:nvGrpSpPr>
        <p:grpSpPr>
          <a:xfrm>
            <a:off x="1819275" y="3114675"/>
            <a:ext cx="6667500" cy="638175"/>
            <a:chOff x="1676400" y="3124200"/>
            <a:chExt cx="6667500" cy="638175"/>
          </a:xfrm>
        </p:grpSpPr>
        <p:cxnSp>
          <p:nvCxnSpPr>
            <p:cNvPr id="8" name="מחבר ישר 7"/>
            <p:cNvCxnSpPr/>
            <p:nvPr/>
          </p:nvCxnSpPr>
          <p:spPr>
            <a:xfrm>
              <a:off x="1838325" y="3124200"/>
              <a:ext cx="0" cy="26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676400" y="3381375"/>
              <a:ext cx="314325" cy="3810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7724" y="3352800"/>
              <a:ext cx="6762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05700" y="3248025"/>
              <a:ext cx="838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x[m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067" name="Picture 3" descr="C:\Users\student\AppData\Local\Microsoft\Windows\Temporary Internet Files\Content.IE5\ZR291IX4\MP900442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78" y="2248508"/>
            <a:ext cx="1486494" cy="9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מחבר חץ ישר 14"/>
          <p:cNvCxnSpPr/>
          <p:nvPr/>
        </p:nvCxnSpPr>
        <p:spPr>
          <a:xfrm flipV="1">
            <a:off x="1038225" y="3086100"/>
            <a:ext cx="7210425" cy="2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191125" y="3105150"/>
            <a:ext cx="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8" name="Picture 4" descr="C:\Users\student\AppData\Local\Microsoft\Windows\Temporary Internet Files\Content.IE5\TWKYQJQX\MC90044034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07" y="2565995"/>
            <a:ext cx="1364059" cy="6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69522" y="4476750"/>
          <a:ext cx="700495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5" imgW="4190760" imgH="888840" progId="Equation.DSMT4">
                  <p:embed/>
                </p:oleObj>
              </mc:Choice>
              <mc:Fallback>
                <p:oleObj name="Equation" r:id="rId5" imgW="4190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9522" y="4476750"/>
                        <a:ext cx="7004957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7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3 (ב)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558383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מכונית ומשאית נוסעות בתאוצות קבועות על כביש ישר באותו הכיוון.</a:t>
            </a:r>
          </a:p>
          <a:p>
            <a:pPr>
              <a:buNone/>
            </a:pPr>
            <a:r>
              <a:rPr lang="he-IL" dirty="0" smtClean="0"/>
              <a:t>תאוצת המכונית היא </a:t>
            </a:r>
            <a:r>
              <a:rPr lang="en-US" dirty="0" smtClean="0"/>
              <a:t>5[m/s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he-IL" dirty="0" smtClean="0"/>
              <a:t> ותאוצת המשאית היא </a:t>
            </a:r>
            <a:r>
              <a:rPr lang="en-US" dirty="0" smtClean="0"/>
              <a:t>4[m/s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he-IL" dirty="0" smtClean="0"/>
              <a:t> </a:t>
            </a:r>
            <a:r>
              <a:rPr lang="he-IL" dirty="0"/>
              <a:t>. 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ברגע</a:t>
            </a:r>
            <a:r>
              <a:rPr lang="en-US" dirty="0"/>
              <a:t>t=0 </a:t>
            </a:r>
            <a:r>
              <a:rPr lang="he-IL" dirty="0"/>
              <a:t> </a:t>
            </a:r>
            <a:r>
              <a:rPr lang="he-IL" dirty="0" smtClean="0"/>
              <a:t>מהירות המכונית  </a:t>
            </a:r>
            <a:r>
              <a:rPr lang="en-US" dirty="0" smtClean="0"/>
              <a:t>10[m/s]</a:t>
            </a:r>
            <a:r>
              <a:rPr lang="he-IL" dirty="0" smtClean="0"/>
              <a:t> ומהירות המשאית </a:t>
            </a:r>
            <a:r>
              <a:rPr lang="en-US" dirty="0" smtClean="0"/>
              <a:t>20[m/s]</a:t>
            </a:r>
            <a:r>
              <a:rPr lang="he-IL" dirty="0" smtClean="0"/>
              <a:t>. </a:t>
            </a:r>
          </a:p>
          <a:p>
            <a:pPr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הקדימה המשאית את המכונית ב- </a:t>
            </a:r>
            <a:r>
              <a:rPr lang="en-US" dirty="0" smtClean="0"/>
              <a:t>2000[m]</a:t>
            </a:r>
            <a:r>
              <a:rPr lang="he-IL" dirty="0" smtClean="0"/>
              <a:t>. </a:t>
            </a:r>
          </a:p>
          <a:p>
            <a:pPr>
              <a:buNone/>
            </a:pPr>
            <a:r>
              <a:rPr lang="he-IL" dirty="0" smtClean="0"/>
              <a:t>תלמיד הגדיר את ציר המיקום, </a:t>
            </a:r>
            <a:r>
              <a:rPr lang="en-US" dirty="0" smtClean="0"/>
              <a:t>x</a:t>
            </a:r>
            <a:r>
              <a:rPr lang="he-IL" dirty="0" smtClean="0"/>
              <a:t> , כך שברגע </a:t>
            </a:r>
            <a:r>
              <a:rPr lang="en-US" dirty="0" smtClean="0"/>
              <a:t>t = 0 </a:t>
            </a:r>
            <a:r>
              <a:rPr lang="he-IL" dirty="0" smtClean="0"/>
              <a:t> הייתה המכונית בנקודה</a:t>
            </a:r>
            <a:r>
              <a:rPr lang="en-US" dirty="0" smtClean="0"/>
              <a:t>x = 0 </a:t>
            </a:r>
            <a:r>
              <a:rPr lang="he-IL" dirty="0" smtClean="0"/>
              <a:t>, כמתואר בתרשים. 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b="1" dirty="0" smtClean="0"/>
              <a:t>ב. כתבו פונקציית מהירות-זמן עבור תנועת המכונית ועבור תנועת המשאית. 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1819275" y="3114675"/>
            <a:ext cx="6667500" cy="638175"/>
            <a:chOff x="1676400" y="3124200"/>
            <a:chExt cx="6667500" cy="638175"/>
          </a:xfrm>
        </p:grpSpPr>
        <p:cxnSp>
          <p:nvCxnSpPr>
            <p:cNvPr id="8" name="מחבר ישר 7"/>
            <p:cNvCxnSpPr/>
            <p:nvPr/>
          </p:nvCxnSpPr>
          <p:spPr>
            <a:xfrm>
              <a:off x="1838325" y="3124200"/>
              <a:ext cx="0" cy="26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676400" y="3381375"/>
              <a:ext cx="314325" cy="3810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7724" y="3352800"/>
              <a:ext cx="6762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05700" y="3248025"/>
              <a:ext cx="838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x[m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067" name="Picture 3" descr="C:\Users\student\AppData\Local\Microsoft\Windows\Temporary Internet Files\Content.IE5\ZR291IX4\MP900442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78" y="2248508"/>
            <a:ext cx="1486494" cy="9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מחבר חץ ישר 14"/>
          <p:cNvCxnSpPr/>
          <p:nvPr/>
        </p:nvCxnSpPr>
        <p:spPr>
          <a:xfrm flipV="1">
            <a:off x="1038225" y="3086100"/>
            <a:ext cx="7210425" cy="2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191125" y="3105150"/>
            <a:ext cx="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8" name="Picture 4" descr="C:\Users\student\AppData\Local\Microsoft\Windows\Temporary Internet Files\Content.IE5\TWKYQJQX\MC90044034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07" y="2565995"/>
            <a:ext cx="1364059" cy="6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486521" y="4497387"/>
          <a:ext cx="4170959" cy="15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5" imgW="2438280" imgH="888840" progId="Equation.DSMT4">
                  <p:embed/>
                </p:oleObj>
              </mc:Choice>
              <mc:Fallback>
                <p:oleObj name="Equation" r:id="rId5" imgW="24382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6521" y="4497387"/>
                        <a:ext cx="4170959" cy="152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1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3 (ג)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558383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מכונית ומשאית נוסעות בתאוצות קבועות על כביש ישר באותו הכיוון.</a:t>
            </a:r>
          </a:p>
          <a:p>
            <a:pPr>
              <a:buNone/>
            </a:pPr>
            <a:r>
              <a:rPr lang="he-IL" dirty="0" smtClean="0"/>
              <a:t>תאוצת המכונית היא </a:t>
            </a:r>
            <a:r>
              <a:rPr lang="en-US" dirty="0" smtClean="0"/>
              <a:t>5[m/s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he-IL" dirty="0" smtClean="0"/>
              <a:t> ותאוצת המשאית היא </a:t>
            </a:r>
            <a:r>
              <a:rPr lang="en-US" dirty="0" smtClean="0"/>
              <a:t>4[m/s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he-IL" dirty="0" smtClean="0"/>
              <a:t> </a:t>
            </a:r>
            <a:r>
              <a:rPr lang="he-IL" dirty="0"/>
              <a:t>. 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ברגע</a:t>
            </a:r>
            <a:r>
              <a:rPr lang="en-US" dirty="0"/>
              <a:t>t=0 </a:t>
            </a:r>
            <a:r>
              <a:rPr lang="he-IL" dirty="0"/>
              <a:t> </a:t>
            </a:r>
            <a:r>
              <a:rPr lang="he-IL" dirty="0" smtClean="0"/>
              <a:t>מהירות המכונית  </a:t>
            </a:r>
            <a:r>
              <a:rPr lang="en-US" dirty="0" smtClean="0"/>
              <a:t>10[m/s]</a:t>
            </a:r>
            <a:r>
              <a:rPr lang="he-IL" dirty="0" smtClean="0"/>
              <a:t> ומהירות המשאית </a:t>
            </a:r>
            <a:r>
              <a:rPr lang="en-US" dirty="0" smtClean="0"/>
              <a:t>20[m/s]</a:t>
            </a:r>
            <a:r>
              <a:rPr lang="he-IL" dirty="0" smtClean="0"/>
              <a:t>. </a:t>
            </a:r>
          </a:p>
          <a:p>
            <a:pPr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הקדימה המשאית את המכונית ב- </a:t>
            </a:r>
            <a:r>
              <a:rPr lang="en-US" dirty="0" smtClean="0"/>
              <a:t>2000[m]</a:t>
            </a:r>
            <a:r>
              <a:rPr lang="he-IL" dirty="0" smtClean="0"/>
              <a:t>. </a:t>
            </a:r>
          </a:p>
          <a:p>
            <a:pPr>
              <a:buNone/>
            </a:pPr>
            <a:r>
              <a:rPr lang="he-IL" dirty="0" smtClean="0"/>
              <a:t>תלמיד הגדיר את ציר המיקום, </a:t>
            </a:r>
            <a:r>
              <a:rPr lang="en-US" dirty="0" smtClean="0"/>
              <a:t>x</a:t>
            </a:r>
            <a:r>
              <a:rPr lang="he-IL" dirty="0" smtClean="0"/>
              <a:t> , כך שברגע </a:t>
            </a:r>
            <a:r>
              <a:rPr lang="en-US" dirty="0" smtClean="0"/>
              <a:t>t = 0 </a:t>
            </a:r>
            <a:r>
              <a:rPr lang="he-IL" dirty="0" smtClean="0"/>
              <a:t> הייתה המכונית בנקודה</a:t>
            </a:r>
            <a:r>
              <a:rPr lang="en-US" dirty="0" smtClean="0"/>
              <a:t>x = 0 </a:t>
            </a:r>
            <a:r>
              <a:rPr lang="he-IL" dirty="0" smtClean="0"/>
              <a:t>, כמתואר בתרשים. 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b="1" dirty="0" smtClean="0"/>
              <a:t>ג. חשבו כעבר כמה זמן מהירות המכונית תהיה שווה למהירות המשאית.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 smtClean="0"/>
          </a:p>
        </p:txBody>
      </p:sp>
      <p:grpSp>
        <p:nvGrpSpPr>
          <p:cNvPr id="4" name="קבוצה 3"/>
          <p:cNvGrpSpPr/>
          <p:nvPr/>
        </p:nvGrpSpPr>
        <p:grpSpPr>
          <a:xfrm>
            <a:off x="1819275" y="3114675"/>
            <a:ext cx="6667500" cy="638175"/>
            <a:chOff x="1676400" y="3124200"/>
            <a:chExt cx="6667500" cy="638175"/>
          </a:xfrm>
        </p:grpSpPr>
        <p:cxnSp>
          <p:nvCxnSpPr>
            <p:cNvPr id="8" name="מחבר ישר 7"/>
            <p:cNvCxnSpPr/>
            <p:nvPr/>
          </p:nvCxnSpPr>
          <p:spPr>
            <a:xfrm>
              <a:off x="1838325" y="3124200"/>
              <a:ext cx="0" cy="26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676400" y="3381375"/>
              <a:ext cx="314325" cy="3810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7724" y="3352800"/>
              <a:ext cx="6762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05700" y="3248025"/>
              <a:ext cx="838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x[m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067" name="Picture 3" descr="C:\Users\student\AppData\Local\Microsoft\Windows\Temporary Internet Files\Content.IE5\ZR291IX4\MP900442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78" y="2248508"/>
            <a:ext cx="1486494" cy="9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מחבר חץ ישר 14"/>
          <p:cNvCxnSpPr/>
          <p:nvPr/>
        </p:nvCxnSpPr>
        <p:spPr>
          <a:xfrm flipV="1">
            <a:off x="1038225" y="3086100"/>
            <a:ext cx="7210425" cy="2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191125" y="3105150"/>
            <a:ext cx="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8" name="Picture 4" descr="C:\Users\student\AppData\Local\Microsoft\Windows\Temporary Internet Files\Content.IE5\TWKYQJQX\MC90044034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07" y="2565995"/>
            <a:ext cx="1364059" cy="6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92891" y="4652963"/>
          <a:ext cx="6758219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5" imgW="3568680" imgH="253800" progId="Equation.DSMT4">
                  <p:embed/>
                </p:oleObj>
              </mc:Choice>
              <mc:Fallback>
                <p:oleObj name="Equation" r:id="rId5" imgW="3568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891" y="4652963"/>
                        <a:ext cx="6758219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0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3 (ד)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91758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מכונית ומשאית נוסעות בתאוצות קבועות על כביש ישר באותו הכיוון.</a:t>
            </a:r>
          </a:p>
          <a:p>
            <a:pPr>
              <a:buNone/>
            </a:pPr>
            <a:r>
              <a:rPr lang="he-IL" dirty="0" smtClean="0"/>
              <a:t>תאוצת המכונית היא </a:t>
            </a:r>
            <a:r>
              <a:rPr lang="en-US" dirty="0" smtClean="0"/>
              <a:t>5[m/s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he-IL" dirty="0" smtClean="0"/>
              <a:t> ותאוצת המשאית היא </a:t>
            </a:r>
            <a:r>
              <a:rPr lang="en-US" dirty="0" smtClean="0"/>
              <a:t>4[m/s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he-IL" dirty="0" smtClean="0"/>
              <a:t> </a:t>
            </a:r>
            <a:r>
              <a:rPr lang="he-IL" dirty="0"/>
              <a:t>. 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ברגע</a:t>
            </a:r>
            <a:r>
              <a:rPr lang="en-US" dirty="0"/>
              <a:t>t=0 </a:t>
            </a:r>
            <a:r>
              <a:rPr lang="he-IL" dirty="0"/>
              <a:t> </a:t>
            </a:r>
            <a:r>
              <a:rPr lang="he-IL" dirty="0" smtClean="0"/>
              <a:t>מהירות המכונית  </a:t>
            </a:r>
            <a:r>
              <a:rPr lang="en-US" dirty="0" smtClean="0"/>
              <a:t>10[m/s]</a:t>
            </a:r>
            <a:r>
              <a:rPr lang="he-IL" dirty="0" smtClean="0"/>
              <a:t> ומהירות המשאית </a:t>
            </a:r>
            <a:r>
              <a:rPr lang="en-US" dirty="0" smtClean="0"/>
              <a:t>20[m/s]</a:t>
            </a:r>
            <a:r>
              <a:rPr lang="he-IL" dirty="0" smtClean="0"/>
              <a:t>. </a:t>
            </a:r>
          </a:p>
          <a:p>
            <a:pPr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הקדימה המשאית את המכונית ב- </a:t>
            </a:r>
            <a:r>
              <a:rPr lang="en-US" dirty="0" smtClean="0"/>
              <a:t>2000[m]</a:t>
            </a:r>
            <a:r>
              <a:rPr lang="he-IL" dirty="0" smtClean="0"/>
              <a:t>. </a:t>
            </a:r>
          </a:p>
          <a:p>
            <a:pPr>
              <a:buNone/>
            </a:pPr>
            <a:r>
              <a:rPr lang="he-IL" dirty="0" smtClean="0"/>
              <a:t>תלמיד הגדיר את ציר המיקום, </a:t>
            </a:r>
            <a:r>
              <a:rPr lang="en-US" dirty="0" smtClean="0"/>
              <a:t>x</a:t>
            </a:r>
            <a:r>
              <a:rPr lang="he-IL" dirty="0" smtClean="0"/>
              <a:t> , כך שברגע </a:t>
            </a:r>
            <a:r>
              <a:rPr lang="en-US" dirty="0" smtClean="0"/>
              <a:t>t = 0 </a:t>
            </a:r>
            <a:r>
              <a:rPr lang="he-IL" dirty="0" smtClean="0"/>
              <a:t> הייתה המכונית בנקודה</a:t>
            </a:r>
            <a:r>
              <a:rPr lang="en-US" dirty="0" smtClean="0"/>
              <a:t>x = 0 </a:t>
            </a:r>
            <a:r>
              <a:rPr lang="he-IL" dirty="0" smtClean="0"/>
              <a:t>, כמתואר בתרשים. 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b="1" dirty="0" smtClean="0"/>
              <a:t>ד. חשבו כעבור כמה זמן תשיג המכונית את המשאית.</a:t>
            </a:r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 smtClean="0"/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 smtClean="0"/>
          </a:p>
          <a:p>
            <a:pPr>
              <a:buNone/>
            </a:pPr>
            <a:endParaRPr lang="he-IL" b="1" dirty="0"/>
          </a:p>
          <a:p>
            <a:pPr>
              <a:buNone/>
            </a:pPr>
            <a:endParaRPr lang="he-IL" b="1" dirty="0" smtClean="0"/>
          </a:p>
          <a:p>
            <a:pPr>
              <a:buNone/>
            </a:pPr>
            <a:endParaRPr lang="he-IL" b="1" dirty="0"/>
          </a:p>
          <a:p>
            <a:pPr>
              <a:buNone/>
            </a:pP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=-53.9[s]</a:t>
            </a:r>
            <a:r>
              <a:rPr lang="he-IL" dirty="0" smtClean="0"/>
              <a:t> הוא הרגע לפני </a:t>
            </a:r>
            <a:r>
              <a:rPr lang="en-US" dirty="0" smtClean="0"/>
              <a:t>t=0</a:t>
            </a:r>
            <a:r>
              <a:rPr lang="he-IL" dirty="0" smtClean="0"/>
              <a:t> שבו המשאית חלפה ליד המכונית.</a:t>
            </a:r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1819275" y="3114675"/>
            <a:ext cx="6667500" cy="638175"/>
            <a:chOff x="1676400" y="3124200"/>
            <a:chExt cx="6667500" cy="638175"/>
          </a:xfrm>
        </p:grpSpPr>
        <p:cxnSp>
          <p:nvCxnSpPr>
            <p:cNvPr id="8" name="מחבר ישר 7"/>
            <p:cNvCxnSpPr/>
            <p:nvPr/>
          </p:nvCxnSpPr>
          <p:spPr>
            <a:xfrm>
              <a:off x="1838325" y="3124200"/>
              <a:ext cx="0" cy="26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676400" y="3381375"/>
              <a:ext cx="314325" cy="3810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7724" y="3352800"/>
              <a:ext cx="6762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05700" y="3248025"/>
              <a:ext cx="838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x[m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he-IL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067" name="Picture 3" descr="C:\Users\student\AppData\Local\Microsoft\Windows\Temporary Internet Files\Content.IE5\ZR291IX4\MP900442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78" y="2248508"/>
            <a:ext cx="1486494" cy="9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מחבר חץ ישר 14"/>
          <p:cNvCxnSpPr/>
          <p:nvPr/>
        </p:nvCxnSpPr>
        <p:spPr>
          <a:xfrm flipV="1">
            <a:off x="1038225" y="3086100"/>
            <a:ext cx="7210425" cy="2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5191125" y="3105150"/>
            <a:ext cx="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8" name="Picture 4" descr="C:\Users\student\AppData\Local\Microsoft\Windows\Temporary Internet Files\Content.IE5\TWKYQJQX\MC90044034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07" y="2565995"/>
            <a:ext cx="1364059" cy="6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95388" y="4414838"/>
          <a:ext cx="6670675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5" imgW="3898800" imgH="1015920" progId="Equation.DSMT4">
                  <p:embed/>
                </p:oleObj>
              </mc:Choice>
              <mc:Fallback>
                <p:oleObj name="Equation" r:id="rId5" imgW="389880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5388" y="4414838"/>
                        <a:ext cx="6670675" cy="173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3 (ה)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558383"/>
          </a:xfrm>
        </p:spPr>
        <p:txBody>
          <a:bodyPr/>
          <a:lstStyle/>
          <a:p>
            <a:pPr>
              <a:buNone/>
            </a:pPr>
            <a:r>
              <a:rPr lang="he-IL" b="1" dirty="0" smtClean="0"/>
              <a:t>ה. שרטטו גרפי מקום-זמן, באותה מערכת צירים, עבור תנועת המכונית והמשאית מרגע </a:t>
            </a:r>
            <a:r>
              <a:rPr lang="en-US" b="1" dirty="0" smtClean="0"/>
              <a:t>t=0</a:t>
            </a:r>
            <a:r>
              <a:rPr lang="he-IL" b="1" dirty="0" smtClean="0"/>
              <a:t> עד למפגש. </a:t>
            </a:r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/>
          </p:nvPr>
        </p:nvGraphicFramePr>
        <p:xfrm>
          <a:off x="775677" y="1495425"/>
          <a:ext cx="7592646" cy="508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86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smtClean="0">
                <a:latin typeface="David" panose="020E0502060401010101" pitchFamily="34" charset="-79"/>
                <a:cs typeface="David" panose="020E0502060401010101" pitchFamily="34" charset="-79"/>
              </a:rPr>
              <a:t>הדמיה</a:t>
            </a:r>
          </a:p>
        </p:txBody>
      </p:sp>
      <p:pic>
        <p:nvPicPr>
          <p:cNvPr id="23555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6549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מלבן 4"/>
          <p:cNvSpPr>
            <a:spLocks noChangeArrowheads="1"/>
          </p:cNvSpPr>
          <p:nvPr/>
        </p:nvSpPr>
        <p:spPr bwMode="auto">
          <a:xfrm>
            <a:off x="468313" y="5661025"/>
            <a:ext cx="820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hlinkClick r:id="rId3"/>
              </a:rPr>
              <a:t>http://dmentrard.free.fr/GEOGEBRA/Sciences/Physique/cinematique/cinematique.html</a:t>
            </a:r>
            <a:endParaRPr lang="he-IL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115888"/>
            <a:ext cx="8229600" cy="1143000"/>
          </a:xfrm>
        </p:spPr>
        <p:txBody>
          <a:bodyPr/>
          <a:lstStyle/>
          <a:p>
            <a:pPr eaLnBrk="1" hangingPunct="1"/>
            <a:r>
              <a:rPr lang="he-IL" sz="4000" b="1" u="sng" smtClean="0"/>
              <a:t>גרף מהירות – זמן בתנועה שוות תאוצה</a:t>
            </a:r>
            <a:endParaRPr lang="en-US" sz="4000" b="1" u="sng" smtClean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 rot="-5400000">
            <a:off x="1966913" y="-84137"/>
            <a:ext cx="5416550" cy="8128000"/>
            <a:chOff x="1099" y="1117"/>
            <a:chExt cx="3412" cy="5120"/>
          </a:xfrm>
        </p:grpSpPr>
        <p:sp>
          <p:nvSpPr>
            <p:cNvPr id="24602" name="Rectangle 10"/>
            <p:cNvSpPr>
              <a:spLocks noChangeArrowheads="1"/>
            </p:cNvSpPr>
            <p:nvPr/>
          </p:nvSpPr>
          <p:spPr bwMode="auto">
            <a:xfrm>
              <a:off x="437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03" name="Rectangle 11"/>
            <p:cNvSpPr>
              <a:spLocks noChangeArrowheads="1"/>
            </p:cNvSpPr>
            <p:nvPr/>
          </p:nvSpPr>
          <p:spPr bwMode="auto">
            <a:xfrm>
              <a:off x="423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04" name="Rectangle 12"/>
            <p:cNvSpPr>
              <a:spLocks noChangeArrowheads="1"/>
            </p:cNvSpPr>
            <p:nvPr/>
          </p:nvSpPr>
          <p:spPr bwMode="auto">
            <a:xfrm>
              <a:off x="410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05" name="Rectangle 13"/>
            <p:cNvSpPr>
              <a:spLocks noChangeArrowheads="1"/>
            </p:cNvSpPr>
            <p:nvPr/>
          </p:nvSpPr>
          <p:spPr bwMode="auto">
            <a:xfrm>
              <a:off x="396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06" name="Rectangle 14"/>
            <p:cNvSpPr>
              <a:spLocks noChangeArrowheads="1"/>
            </p:cNvSpPr>
            <p:nvPr/>
          </p:nvSpPr>
          <p:spPr bwMode="auto">
            <a:xfrm>
              <a:off x="383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07" name="Rectangle 15"/>
            <p:cNvSpPr>
              <a:spLocks noChangeArrowheads="1"/>
            </p:cNvSpPr>
            <p:nvPr/>
          </p:nvSpPr>
          <p:spPr bwMode="auto">
            <a:xfrm>
              <a:off x="369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08" name="Rectangle 16"/>
            <p:cNvSpPr>
              <a:spLocks noChangeArrowheads="1"/>
            </p:cNvSpPr>
            <p:nvPr/>
          </p:nvSpPr>
          <p:spPr bwMode="auto">
            <a:xfrm>
              <a:off x="355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09" name="Rectangle 17"/>
            <p:cNvSpPr>
              <a:spLocks noChangeArrowheads="1"/>
            </p:cNvSpPr>
            <p:nvPr/>
          </p:nvSpPr>
          <p:spPr bwMode="auto">
            <a:xfrm>
              <a:off x="342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10" name="Rectangle 18"/>
            <p:cNvSpPr>
              <a:spLocks noChangeArrowheads="1"/>
            </p:cNvSpPr>
            <p:nvPr/>
          </p:nvSpPr>
          <p:spPr bwMode="auto">
            <a:xfrm>
              <a:off x="328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11" name="Rectangle 19"/>
            <p:cNvSpPr>
              <a:spLocks noChangeArrowheads="1"/>
            </p:cNvSpPr>
            <p:nvPr/>
          </p:nvSpPr>
          <p:spPr bwMode="auto">
            <a:xfrm>
              <a:off x="315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12" name="Rectangle 20"/>
            <p:cNvSpPr>
              <a:spLocks noChangeArrowheads="1"/>
            </p:cNvSpPr>
            <p:nvPr/>
          </p:nvSpPr>
          <p:spPr bwMode="auto">
            <a:xfrm>
              <a:off x="301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13" name="Rectangle 21"/>
            <p:cNvSpPr>
              <a:spLocks noChangeArrowheads="1"/>
            </p:cNvSpPr>
            <p:nvPr/>
          </p:nvSpPr>
          <p:spPr bwMode="auto">
            <a:xfrm>
              <a:off x="287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14" name="Rectangle 22"/>
            <p:cNvSpPr>
              <a:spLocks noChangeArrowheads="1"/>
            </p:cNvSpPr>
            <p:nvPr/>
          </p:nvSpPr>
          <p:spPr bwMode="auto">
            <a:xfrm>
              <a:off x="274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15" name="Rectangle 23"/>
            <p:cNvSpPr>
              <a:spLocks noChangeArrowheads="1"/>
            </p:cNvSpPr>
            <p:nvPr/>
          </p:nvSpPr>
          <p:spPr bwMode="auto">
            <a:xfrm>
              <a:off x="260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16" name="Rectangle 24"/>
            <p:cNvSpPr>
              <a:spLocks noChangeArrowheads="1"/>
            </p:cNvSpPr>
            <p:nvPr/>
          </p:nvSpPr>
          <p:spPr bwMode="auto">
            <a:xfrm>
              <a:off x="247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17" name="Rectangle 25"/>
            <p:cNvSpPr>
              <a:spLocks noChangeArrowheads="1"/>
            </p:cNvSpPr>
            <p:nvPr/>
          </p:nvSpPr>
          <p:spPr bwMode="auto">
            <a:xfrm>
              <a:off x="233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18" name="Rectangle 26"/>
            <p:cNvSpPr>
              <a:spLocks noChangeArrowheads="1"/>
            </p:cNvSpPr>
            <p:nvPr/>
          </p:nvSpPr>
          <p:spPr bwMode="auto">
            <a:xfrm>
              <a:off x="219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19" name="Rectangle 27"/>
            <p:cNvSpPr>
              <a:spLocks noChangeArrowheads="1"/>
            </p:cNvSpPr>
            <p:nvPr/>
          </p:nvSpPr>
          <p:spPr bwMode="auto">
            <a:xfrm>
              <a:off x="206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20" name="Rectangle 28"/>
            <p:cNvSpPr>
              <a:spLocks noChangeArrowheads="1"/>
            </p:cNvSpPr>
            <p:nvPr/>
          </p:nvSpPr>
          <p:spPr bwMode="auto">
            <a:xfrm>
              <a:off x="192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21" name="Rectangle 29"/>
            <p:cNvSpPr>
              <a:spLocks noChangeArrowheads="1"/>
            </p:cNvSpPr>
            <p:nvPr/>
          </p:nvSpPr>
          <p:spPr bwMode="auto">
            <a:xfrm>
              <a:off x="179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22" name="Rectangle 30"/>
            <p:cNvSpPr>
              <a:spLocks noChangeArrowheads="1"/>
            </p:cNvSpPr>
            <p:nvPr/>
          </p:nvSpPr>
          <p:spPr bwMode="auto">
            <a:xfrm>
              <a:off x="165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23" name="Rectangle 31"/>
            <p:cNvSpPr>
              <a:spLocks noChangeArrowheads="1"/>
            </p:cNvSpPr>
            <p:nvPr/>
          </p:nvSpPr>
          <p:spPr bwMode="auto">
            <a:xfrm>
              <a:off x="151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24" name="Rectangle 32"/>
            <p:cNvSpPr>
              <a:spLocks noChangeArrowheads="1"/>
            </p:cNvSpPr>
            <p:nvPr/>
          </p:nvSpPr>
          <p:spPr bwMode="auto">
            <a:xfrm>
              <a:off x="138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25" name="Rectangle 33"/>
            <p:cNvSpPr>
              <a:spLocks noChangeArrowheads="1"/>
            </p:cNvSpPr>
            <p:nvPr/>
          </p:nvSpPr>
          <p:spPr bwMode="auto">
            <a:xfrm>
              <a:off x="124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26" name="Rectangle 34"/>
            <p:cNvSpPr>
              <a:spLocks noChangeArrowheads="1"/>
            </p:cNvSpPr>
            <p:nvPr/>
          </p:nvSpPr>
          <p:spPr bwMode="auto">
            <a:xfrm>
              <a:off x="111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27" name="Rectangle 35"/>
            <p:cNvSpPr>
              <a:spLocks noChangeArrowheads="1"/>
            </p:cNvSpPr>
            <p:nvPr/>
          </p:nvSpPr>
          <p:spPr bwMode="auto">
            <a:xfrm>
              <a:off x="437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28" name="Rectangle 36"/>
            <p:cNvSpPr>
              <a:spLocks noChangeArrowheads="1"/>
            </p:cNvSpPr>
            <p:nvPr/>
          </p:nvSpPr>
          <p:spPr bwMode="auto">
            <a:xfrm>
              <a:off x="423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29" name="Rectangle 37"/>
            <p:cNvSpPr>
              <a:spLocks noChangeArrowheads="1"/>
            </p:cNvSpPr>
            <p:nvPr/>
          </p:nvSpPr>
          <p:spPr bwMode="auto">
            <a:xfrm>
              <a:off x="410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30" name="Rectangle 38"/>
            <p:cNvSpPr>
              <a:spLocks noChangeArrowheads="1"/>
            </p:cNvSpPr>
            <p:nvPr/>
          </p:nvSpPr>
          <p:spPr bwMode="auto">
            <a:xfrm>
              <a:off x="396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31" name="Rectangle 39"/>
            <p:cNvSpPr>
              <a:spLocks noChangeArrowheads="1"/>
            </p:cNvSpPr>
            <p:nvPr/>
          </p:nvSpPr>
          <p:spPr bwMode="auto">
            <a:xfrm>
              <a:off x="383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32" name="Rectangle 40"/>
            <p:cNvSpPr>
              <a:spLocks noChangeArrowheads="1"/>
            </p:cNvSpPr>
            <p:nvPr/>
          </p:nvSpPr>
          <p:spPr bwMode="auto">
            <a:xfrm>
              <a:off x="369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33" name="Rectangle 41"/>
            <p:cNvSpPr>
              <a:spLocks noChangeArrowheads="1"/>
            </p:cNvSpPr>
            <p:nvPr/>
          </p:nvSpPr>
          <p:spPr bwMode="auto">
            <a:xfrm>
              <a:off x="355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34" name="Rectangle 42"/>
            <p:cNvSpPr>
              <a:spLocks noChangeArrowheads="1"/>
            </p:cNvSpPr>
            <p:nvPr/>
          </p:nvSpPr>
          <p:spPr bwMode="auto">
            <a:xfrm>
              <a:off x="342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35" name="Rectangle 43"/>
            <p:cNvSpPr>
              <a:spLocks noChangeArrowheads="1"/>
            </p:cNvSpPr>
            <p:nvPr/>
          </p:nvSpPr>
          <p:spPr bwMode="auto">
            <a:xfrm>
              <a:off x="328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36" name="Rectangle 44"/>
            <p:cNvSpPr>
              <a:spLocks noChangeArrowheads="1"/>
            </p:cNvSpPr>
            <p:nvPr/>
          </p:nvSpPr>
          <p:spPr bwMode="auto">
            <a:xfrm>
              <a:off x="315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37" name="Rectangle 45"/>
            <p:cNvSpPr>
              <a:spLocks noChangeArrowheads="1"/>
            </p:cNvSpPr>
            <p:nvPr/>
          </p:nvSpPr>
          <p:spPr bwMode="auto">
            <a:xfrm>
              <a:off x="301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38" name="Rectangle 46"/>
            <p:cNvSpPr>
              <a:spLocks noChangeArrowheads="1"/>
            </p:cNvSpPr>
            <p:nvPr/>
          </p:nvSpPr>
          <p:spPr bwMode="auto">
            <a:xfrm>
              <a:off x="287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39" name="Rectangle 47"/>
            <p:cNvSpPr>
              <a:spLocks noChangeArrowheads="1"/>
            </p:cNvSpPr>
            <p:nvPr/>
          </p:nvSpPr>
          <p:spPr bwMode="auto">
            <a:xfrm>
              <a:off x="274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40" name="Rectangle 48"/>
            <p:cNvSpPr>
              <a:spLocks noChangeArrowheads="1"/>
            </p:cNvSpPr>
            <p:nvPr/>
          </p:nvSpPr>
          <p:spPr bwMode="auto">
            <a:xfrm>
              <a:off x="260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41" name="Rectangle 49"/>
            <p:cNvSpPr>
              <a:spLocks noChangeArrowheads="1"/>
            </p:cNvSpPr>
            <p:nvPr/>
          </p:nvSpPr>
          <p:spPr bwMode="auto">
            <a:xfrm>
              <a:off x="247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42" name="Rectangle 50"/>
            <p:cNvSpPr>
              <a:spLocks noChangeArrowheads="1"/>
            </p:cNvSpPr>
            <p:nvPr/>
          </p:nvSpPr>
          <p:spPr bwMode="auto">
            <a:xfrm>
              <a:off x="233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43" name="Rectangle 51"/>
            <p:cNvSpPr>
              <a:spLocks noChangeArrowheads="1"/>
            </p:cNvSpPr>
            <p:nvPr/>
          </p:nvSpPr>
          <p:spPr bwMode="auto">
            <a:xfrm>
              <a:off x="219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44" name="Rectangle 52"/>
            <p:cNvSpPr>
              <a:spLocks noChangeArrowheads="1"/>
            </p:cNvSpPr>
            <p:nvPr/>
          </p:nvSpPr>
          <p:spPr bwMode="auto">
            <a:xfrm>
              <a:off x="206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45" name="Rectangle 53"/>
            <p:cNvSpPr>
              <a:spLocks noChangeArrowheads="1"/>
            </p:cNvSpPr>
            <p:nvPr/>
          </p:nvSpPr>
          <p:spPr bwMode="auto">
            <a:xfrm>
              <a:off x="192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46" name="Rectangle 54"/>
            <p:cNvSpPr>
              <a:spLocks noChangeArrowheads="1"/>
            </p:cNvSpPr>
            <p:nvPr/>
          </p:nvSpPr>
          <p:spPr bwMode="auto">
            <a:xfrm>
              <a:off x="179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47" name="Rectangle 55"/>
            <p:cNvSpPr>
              <a:spLocks noChangeArrowheads="1"/>
            </p:cNvSpPr>
            <p:nvPr/>
          </p:nvSpPr>
          <p:spPr bwMode="auto">
            <a:xfrm>
              <a:off x="165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48" name="Rectangle 56"/>
            <p:cNvSpPr>
              <a:spLocks noChangeArrowheads="1"/>
            </p:cNvSpPr>
            <p:nvPr/>
          </p:nvSpPr>
          <p:spPr bwMode="auto">
            <a:xfrm>
              <a:off x="151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49" name="Rectangle 57"/>
            <p:cNvSpPr>
              <a:spLocks noChangeArrowheads="1"/>
            </p:cNvSpPr>
            <p:nvPr/>
          </p:nvSpPr>
          <p:spPr bwMode="auto">
            <a:xfrm>
              <a:off x="138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50" name="Rectangle 58"/>
            <p:cNvSpPr>
              <a:spLocks noChangeArrowheads="1"/>
            </p:cNvSpPr>
            <p:nvPr/>
          </p:nvSpPr>
          <p:spPr bwMode="auto">
            <a:xfrm>
              <a:off x="124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51" name="Rectangle 59"/>
            <p:cNvSpPr>
              <a:spLocks noChangeArrowheads="1"/>
            </p:cNvSpPr>
            <p:nvPr/>
          </p:nvSpPr>
          <p:spPr bwMode="auto">
            <a:xfrm>
              <a:off x="111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52" name="Rectangle 60"/>
            <p:cNvSpPr>
              <a:spLocks noChangeArrowheads="1"/>
            </p:cNvSpPr>
            <p:nvPr/>
          </p:nvSpPr>
          <p:spPr bwMode="auto">
            <a:xfrm>
              <a:off x="437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53" name="Rectangle 61"/>
            <p:cNvSpPr>
              <a:spLocks noChangeArrowheads="1"/>
            </p:cNvSpPr>
            <p:nvPr/>
          </p:nvSpPr>
          <p:spPr bwMode="auto">
            <a:xfrm>
              <a:off x="423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54" name="Rectangle 62"/>
            <p:cNvSpPr>
              <a:spLocks noChangeArrowheads="1"/>
            </p:cNvSpPr>
            <p:nvPr/>
          </p:nvSpPr>
          <p:spPr bwMode="auto">
            <a:xfrm>
              <a:off x="410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55" name="Rectangle 63"/>
            <p:cNvSpPr>
              <a:spLocks noChangeArrowheads="1"/>
            </p:cNvSpPr>
            <p:nvPr/>
          </p:nvSpPr>
          <p:spPr bwMode="auto">
            <a:xfrm>
              <a:off x="396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56" name="Rectangle 64"/>
            <p:cNvSpPr>
              <a:spLocks noChangeArrowheads="1"/>
            </p:cNvSpPr>
            <p:nvPr/>
          </p:nvSpPr>
          <p:spPr bwMode="auto">
            <a:xfrm>
              <a:off x="383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57" name="Rectangle 65"/>
            <p:cNvSpPr>
              <a:spLocks noChangeArrowheads="1"/>
            </p:cNvSpPr>
            <p:nvPr/>
          </p:nvSpPr>
          <p:spPr bwMode="auto">
            <a:xfrm>
              <a:off x="369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58" name="Rectangle 66"/>
            <p:cNvSpPr>
              <a:spLocks noChangeArrowheads="1"/>
            </p:cNvSpPr>
            <p:nvPr/>
          </p:nvSpPr>
          <p:spPr bwMode="auto">
            <a:xfrm>
              <a:off x="355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59" name="Rectangle 67"/>
            <p:cNvSpPr>
              <a:spLocks noChangeArrowheads="1"/>
            </p:cNvSpPr>
            <p:nvPr/>
          </p:nvSpPr>
          <p:spPr bwMode="auto">
            <a:xfrm>
              <a:off x="342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60" name="Rectangle 68"/>
            <p:cNvSpPr>
              <a:spLocks noChangeArrowheads="1"/>
            </p:cNvSpPr>
            <p:nvPr/>
          </p:nvSpPr>
          <p:spPr bwMode="auto">
            <a:xfrm>
              <a:off x="328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61" name="Rectangle 69"/>
            <p:cNvSpPr>
              <a:spLocks noChangeArrowheads="1"/>
            </p:cNvSpPr>
            <p:nvPr/>
          </p:nvSpPr>
          <p:spPr bwMode="auto">
            <a:xfrm>
              <a:off x="315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62" name="Rectangle 70"/>
            <p:cNvSpPr>
              <a:spLocks noChangeArrowheads="1"/>
            </p:cNvSpPr>
            <p:nvPr/>
          </p:nvSpPr>
          <p:spPr bwMode="auto">
            <a:xfrm>
              <a:off x="301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63" name="Rectangle 71"/>
            <p:cNvSpPr>
              <a:spLocks noChangeArrowheads="1"/>
            </p:cNvSpPr>
            <p:nvPr/>
          </p:nvSpPr>
          <p:spPr bwMode="auto">
            <a:xfrm>
              <a:off x="287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64" name="Rectangle 72"/>
            <p:cNvSpPr>
              <a:spLocks noChangeArrowheads="1"/>
            </p:cNvSpPr>
            <p:nvPr/>
          </p:nvSpPr>
          <p:spPr bwMode="auto">
            <a:xfrm>
              <a:off x="274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65" name="Rectangle 73"/>
            <p:cNvSpPr>
              <a:spLocks noChangeArrowheads="1"/>
            </p:cNvSpPr>
            <p:nvPr/>
          </p:nvSpPr>
          <p:spPr bwMode="auto">
            <a:xfrm>
              <a:off x="260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66" name="Rectangle 74"/>
            <p:cNvSpPr>
              <a:spLocks noChangeArrowheads="1"/>
            </p:cNvSpPr>
            <p:nvPr/>
          </p:nvSpPr>
          <p:spPr bwMode="auto">
            <a:xfrm>
              <a:off x="247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67" name="Rectangle 75"/>
            <p:cNvSpPr>
              <a:spLocks noChangeArrowheads="1"/>
            </p:cNvSpPr>
            <p:nvPr/>
          </p:nvSpPr>
          <p:spPr bwMode="auto">
            <a:xfrm>
              <a:off x="233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68" name="Rectangle 76"/>
            <p:cNvSpPr>
              <a:spLocks noChangeArrowheads="1"/>
            </p:cNvSpPr>
            <p:nvPr/>
          </p:nvSpPr>
          <p:spPr bwMode="auto">
            <a:xfrm>
              <a:off x="219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69" name="Rectangle 77"/>
            <p:cNvSpPr>
              <a:spLocks noChangeArrowheads="1"/>
            </p:cNvSpPr>
            <p:nvPr/>
          </p:nvSpPr>
          <p:spPr bwMode="auto">
            <a:xfrm>
              <a:off x="206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70" name="Rectangle 78"/>
            <p:cNvSpPr>
              <a:spLocks noChangeArrowheads="1"/>
            </p:cNvSpPr>
            <p:nvPr/>
          </p:nvSpPr>
          <p:spPr bwMode="auto">
            <a:xfrm>
              <a:off x="192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71" name="Rectangle 79"/>
            <p:cNvSpPr>
              <a:spLocks noChangeArrowheads="1"/>
            </p:cNvSpPr>
            <p:nvPr/>
          </p:nvSpPr>
          <p:spPr bwMode="auto">
            <a:xfrm>
              <a:off x="179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72" name="Rectangle 80"/>
            <p:cNvSpPr>
              <a:spLocks noChangeArrowheads="1"/>
            </p:cNvSpPr>
            <p:nvPr/>
          </p:nvSpPr>
          <p:spPr bwMode="auto">
            <a:xfrm>
              <a:off x="165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73" name="Rectangle 81"/>
            <p:cNvSpPr>
              <a:spLocks noChangeArrowheads="1"/>
            </p:cNvSpPr>
            <p:nvPr/>
          </p:nvSpPr>
          <p:spPr bwMode="auto">
            <a:xfrm>
              <a:off x="151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74" name="Rectangle 82"/>
            <p:cNvSpPr>
              <a:spLocks noChangeArrowheads="1"/>
            </p:cNvSpPr>
            <p:nvPr/>
          </p:nvSpPr>
          <p:spPr bwMode="auto">
            <a:xfrm>
              <a:off x="138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75" name="Rectangle 83"/>
            <p:cNvSpPr>
              <a:spLocks noChangeArrowheads="1"/>
            </p:cNvSpPr>
            <p:nvPr/>
          </p:nvSpPr>
          <p:spPr bwMode="auto">
            <a:xfrm>
              <a:off x="124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76" name="Rectangle 84"/>
            <p:cNvSpPr>
              <a:spLocks noChangeArrowheads="1"/>
            </p:cNvSpPr>
            <p:nvPr/>
          </p:nvSpPr>
          <p:spPr bwMode="auto">
            <a:xfrm>
              <a:off x="111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77" name="Rectangle 85"/>
            <p:cNvSpPr>
              <a:spLocks noChangeArrowheads="1"/>
            </p:cNvSpPr>
            <p:nvPr/>
          </p:nvSpPr>
          <p:spPr bwMode="auto">
            <a:xfrm>
              <a:off x="437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78" name="Rectangle 86"/>
            <p:cNvSpPr>
              <a:spLocks noChangeArrowheads="1"/>
            </p:cNvSpPr>
            <p:nvPr/>
          </p:nvSpPr>
          <p:spPr bwMode="auto">
            <a:xfrm>
              <a:off x="423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79" name="Rectangle 87"/>
            <p:cNvSpPr>
              <a:spLocks noChangeArrowheads="1"/>
            </p:cNvSpPr>
            <p:nvPr/>
          </p:nvSpPr>
          <p:spPr bwMode="auto">
            <a:xfrm>
              <a:off x="410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80" name="Rectangle 88"/>
            <p:cNvSpPr>
              <a:spLocks noChangeArrowheads="1"/>
            </p:cNvSpPr>
            <p:nvPr/>
          </p:nvSpPr>
          <p:spPr bwMode="auto">
            <a:xfrm>
              <a:off x="396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81" name="Rectangle 89"/>
            <p:cNvSpPr>
              <a:spLocks noChangeArrowheads="1"/>
            </p:cNvSpPr>
            <p:nvPr/>
          </p:nvSpPr>
          <p:spPr bwMode="auto">
            <a:xfrm>
              <a:off x="383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82" name="Rectangle 90"/>
            <p:cNvSpPr>
              <a:spLocks noChangeArrowheads="1"/>
            </p:cNvSpPr>
            <p:nvPr/>
          </p:nvSpPr>
          <p:spPr bwMode="auto">
            <a:xfrm>
              <a:off x="369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83" name="Rectangle 91"/>
            <p:cNvSpPr>
              <a:spLocks noChangeArrowheads="1"/>
            </p:cNvSpPr>
            <p:nvPr/>
          </p:nvSpPr>
          <p:spPr bwMode="auto">
            <a:xfrm>
              <a:off x="355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84" name="Rectangle 92"/>
            <p:cNvSpPr>
              <a:spLocks noChangeArrowheads="1"/>
            </p:cNvSpPr>
            <p:nvPr/>
          </p:nvSpPr>
          <p:spPr bwMode="auto">
            <a:xfrm>
              <a:off x="342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85" name="Rectangle 93"/>
            <p:cNvSpPr>
              <a:spLocks noChangeArrowheads="1"/>
            </p:cNvSpPr>
            <p:nvPr/>
          </p:nvSpPr>
          <p:spPr bwMode="auto">
            <a:xfrm>
              <a:off x="328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86" name="Rectangle 94"/>
            <p:cNvSpPr>
              <a:spLocks noChangeArrowheads="1"/>
            </p:cNvSpPr>
            <p:nvPr/>
          </p:nvSpPr>
          <p:spPr bwMode="auto">
            <a:xfrm>
              <a:off x="315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87" name="Rectangle 95"/>
            <p:cNvSpPr>
              <a:spLocks noChangeArrowheads="1"/>
            </p:cNvSpPr>
            <p:nvPr/>
          </p:nvSpPr>
          <p:spPr bwMode="auto">
            <a:xfrm>
              <a:off x="301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88" name="Rectangle 96"/>
            <p:cNvSpPr>
              <a:spLocks noChangeArrowheads="1"/>
            </p:cNvSpPr>
            <p:nvPr/>
          </p:nvSpPr>
          <p:spPr bwMode="auto">
            <a:xfrm>
              <a:off x="287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89" name="Rectangle 97"/>
            <p:cNvSpPr>
              <a:spLocks noChangeArrowheads="1"/>
            </p:cNvSpPr>
            <p:nvPr/>
          </p:nvSpPr>
          <p:spPr bwMode="auto">
            <a:xfrm>
              <a:off x="274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90" name="Rectangle 98"/>
            <p:cNvSpPr>
              <a:spLocks noChangeArrowheads="1"/>
            </p:cNvSpPr>
            <p:nvPr/>
          </p:nvSpPr>
          <p:spPr bwMode="auto">
            <a:xfrm>
              <a:off x="260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91" name="Rectangle 99"/>
            <p:cNvSpPr>
              <a:spLocks noChangeArrowheads="1"/>
            </p:cNvSpPr>
            <p:nvPr/>
          </p:nvSpPr>
          <p:spPr bwMode="auto">
            <a:xfrm>
              <a:off x="247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92" name="Rectangle 100"/>
            <p:cNvSpPr>
              <a:spLocks noChangeArrowheads="1"/>
            </p:cNvSpPr>
            <p:nvPr/>
          </p:nvSpPr>
          <p:spPr bwMode="auto">
            <a:xfrm>
              <a:off x="233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93" name="Rectangle 101"/>
            <p:cNvSpPr>
              <a:spLocks noChangeArrowheads="1"/>
            </p:cNvSpPr>
            <p:nvPr/>
          </p:nvSpPr>
          <p:spPr bwMode="auto">
            <a:xfrm>
              <a:off x="219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94" name="Rectangle 102"/>
            <p:cNvSpPr>
              <a:spLocks noChangeArrowheads="1"/>
            </p:cNvSpPr>
            <p:nvPr/>
          </p:nvSpPr>
          <p:spPr bwMode="auto">
            <a:xfrm>
              <a:off x="206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95" name="Rectangle 103"/>
            <p:cNvSpPr>
              <a:spLocks noChangeArrowheads="1"/>
            </p:cNvSpPr>
            <p:nvPr/>
          </p:nvSpPr>
          <p:spPr bwMode="auto">
            <a:xfrm>
              <a:off x="192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96" name="Rectangle 104"/>
            <p:cNvSpPr>
              <a:spLocks noChangeArrowheads="1"/>
            </p:cNvSpPr>
            <p:nvPr/>
          </p:nvSpPr>
          <p:spPr bwMode="auto">
            <a:xfrm>
              <a:off x="179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97" name="Rectangle 105"/>
            <p:cNvSpPr>
              <a:spLocks noChangeArrowheads="1"/>
            </p:cNvSpPr>
            <p:nvPr/>
          </p:nvSpPr>
          <p:spPr bwMode="auto">
            <a:xfrm>
              <a:off x="165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98" name="Rectangle 106"/>
            <p:cNvSpPr>
              <a:spLocks noChangeArrowheads="1"/>
            </p:cNvSpPr>
            <p:nvPr/>
          </p:nvSpPr>
          <p:spPr bwMode="auto">
            <a:xfrm>
              <a:off x="151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699" name="Rectangle 107"/>
            <p:cNvSpPr>
              <a:spLocks noChangeArrowheads="1"/>
            </p:cNvSpPr>
            <p:nvPr/>
          </p:nvSpPr>
          <p:spPr bwMode="auto">
            <a:xfrm>
              <a:off x="138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00" name="Rectangle 108"/>
            <p:cNvSpPr>
              <a:spLocks noChangeArrowheads="1"/>
            </p:cNvSpPr>
            <p:nvPr/>
          </p:nvSpPr>
          <p:spPr bwMode="auto">
            <a:xfrm>
              <a:off x="124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01" name="Rectangle 109"/>
            <p:cNvSpPr>
              <a:spLocks noChangeArrowheads="1"/>
            </p:cNvSpPr>
            <p:nvPr/>
          </p:nvSpPr>
          <p:spPr bwMode="auto">
            <a:xfrm>
              <a:off x="111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02" name="Rectangle 110"/>
            <p:cNvSpPr>
              <a:spLocks noChangeArrowheads="1"/>
            </p:cNvSpPr>
            <p:nvPr/>
          </p:nvSpPr>
          <p:spPr bwMode="auto">
            <a:xfrm>
              <a:off x="437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03" name="Rectangle 111"/>
            <p:cNvSpPr>
              <a:spLocks noChangeArrowheads="1"/>
            </p:cNvSpPr>
            <p:nvPr/>
          </p:nvSpPr>
          <p:spPr bwMode="auto">
            <a:xfrm>
              <a:off x="423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04" name="Rectangle 112"/>
            <p:cNvSpPr>
              <a:spLocks noChangeArrowheads="1"/>
            </p:cNvSpPr>
            <p:nvPr/>
          </p:nvSpPr>
          <p:spPr bwMode="auto">
            <a:xfrm>
              <a:off x="410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05" name="Rectangle 113"/>
            <p:cNvSpPr>
              <a:spLocks noChangeArrowheads="1"/>
            </p:cNvSpPr>
            <p:nvPr/>
          </p:nvSpPr>
          <p:spPr bwMode="auto">
            <a:xfrm>
              <a:off x="396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06" name="Rectangle 114"/>
            <p:cNvSpPr>
              <a:spLocks noChangeArrowheads="1"/>
            </p:cNvSpPr>
            <p:nvPr/>
          </p:nvSpPr>
          <p:spPr bwMode="auto">
            <a:xfrm>
              <a:off x="383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07" name="Rectangle 115"/>
            <p:cNvSpPr>
              <a:spLocks noChangeArrowheads="1"/>
            </p:cNvSpPr>
            <p:nvPr/>
          </p:nvSpPr>
          <p:spPr bwMode="auto">
            <a:xfrm>
              <a:off x="369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08" name="Rectangle 116"/>
            <p:cNvSpPr>
              <a:spLocks noChangeArrowheads="1"/>
            </p:cNvSpPr>
            <p:nvPr/>
          </p:nvSpPr>
          <p:spPr bwMode="auto">
            <a:xfrm>
              <a:off x="355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09" name="Rectangle 117"/>
            <p:cNvSpPr>
              <a:spLocks noChangeArrowheads="1"/>
            </p:cNvSpPr>
            <p:nvPr/>
          </p:nvSpPr>
          <p:spPr bwMode="auto">
            <a:xfrm>
              <a:off x="342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10" name="Rectangle 118"/>
            <p:cNvSpPr>
              <a:spLocks noChangeArrowheads="1"/>
            </p:cNvSpPr>
            <p:nvPr/>
          </p:nvSpPr>
          <p:spPr bwMode="auto">
            <a:xfrm>
              <a:off x="328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11" name="Rectangle 119"/>
            <p:cNvSpPr>
              <a:spLocks noChangeArrowheads="1"/>
            </p:cNvSpPr>
            <p:nvPr/>
          </p:nvSpPr>
          <p:spPr bwMode="auto">
            <a:xfrm>
              <a:off x="315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12" name="Rectangle 120"/>
            <p:cNvSpPr>
              <a:spLocks noChangeArrowheads="1"/>
            </p:cNvSpPr>
            <p:nvPr/>
          </p:nvSpPr>
          <p:spPr bwMode="auto">
            <a:xfrm>
              <a:off x="301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13" name="Rectangle 121"/>
            <p:cNvSpPr>
              <a:spLocks noChangeArrowheads="1"/>
            </p:cNvSpPr>
            <p:nvPr/>
          </p:nvSpPr>
          <p:spPr bwMode="auto">
            <a:xfrm>
              <a:off x="287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14" name="Rectangle 122"/>
            <p:cNvSpPr>
              <a:spLocks noChangeArrowheads="1"/>
            </p:cNvSpPr>
            <p:nvPr/>
          </p:nvSpPr>
          <p:spPr bwMode="auto">
            <a:xfrm>
              <a:off x="274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15" name="Rectangle 123"/>
            <p:cNvSpPr>
              <a:spLocks noChangeArrowheads="1"/>
            </p:cNvSpPr>
            <p:nvPr/>
          </p:nvSpPr>
          <p:spPr bwMode="auto">
            <a:xfrm>
              <a:off x="260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16" name="Rectangle 124"/>
            <p:cNvSpPr>
              <a:spLocks noChangeArrowheads="1"/>
            </p:cNvSpPr>
            <p:nvPr/>
          </p:nvSpPr>
          <p:spPr bwMode="auto">
            <a:xfrm>
              <a:off x="247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17" name="Rectangle 125"/>
            <p:cNvSpPr>
              <a:spLocks noChangeArrowheads="1"/>
            </p:cNvSpPr>
            <p:nvPr/>
          </p:nvSpPr>
          <p:spPr bwMode="auto">
            <a:xfrm>
              <a:off x="233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18" name="Rectangle 126"/>
            <p:cNvSpPr>
              <a:spLocks noChangeArrowheads="1"/>
            </p:cNvSpPr>
            <p:nvPr/>
          </p:nvSpPr>
          <p:spPr bwMode="auto">
            <a:xfrm>
              <a:off x="219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19" name="Rectangle 127"/>
            <p:cNvSpPr>
              <a:spLocks noChangeArrowheads="1"/>
            </p:cNvSpPr>
            <p:nvPr/>
          </p:nvSpPr>
          <p:spPr bwMode="auto">
            <a:xfrm>
              <a:off x="206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20" name="Rectangle 128"/>
            <p:cNvSpPr>
              <a:spLocks noChangeArrowheads="1"/>
            </p:cNvSpPr>
            <p:nvPr/>
          </p:nvSpPr>
          <p:spPr bwMode="auto">
            <a:xfrm>
              <a:off x="192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21" name="Rectangle 129"/>
            <p:cNvSpPr>
              <a:spLocks noChangeArrowheads="1"/>
            </p:cNvSpPr>
            <p:nvPr/>
          </p:nvSpPr>
          <p:spPr bwMode="auto">
            <a:xfrm>
              <a:off x="179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22" name="Rectangle 130"/>
            <p:cNvSpPr>
              <a:spLocks noChangeArrowheads="1"/>
            </p:cNvSpPr>
            <p:nvPr/>
          </p:nvSpPr>
          <p:spPr bwMode="auto">
            <a:xfrm>
              <a:off x="165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23" name="Rectangle 131"/>
            <p:cNvSpPr>
              <a:spLocks noChangeArrowheads="1"/>
            </p:cNvSpPr>
            <p:nvPr/>
          </p:nvSpPr>
          <p:spPr bwMode="auto">
            <a:xfrm>
              <a:off x="151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24" name="Rectangle 132"/>
            <p:cNvSpPr>
              <a:spLocks noChangeArrowheads="1"/>
            </p:cNvSpPr>
            <p:nvPr/>
          </p:nvSpPr>
          <p:spPr bwMode="auto">
            <a:xfrm>
              <a:off x="138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25" name="Rectangle 133"/>
            <p:cNvSpPr>
              <a:spLocks noChangeArrowheads="1"/>
            </p:cNvSpPr>
            <p:nvPr/>
          </p:nvSpPr>
          <p:spPr bwMode="auto">
            <a:xfrm>
              <a:off x="124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26" name="Rectangle 134"/>
            <p:cNvSpPr>
              <a:spLocks noChangeArrowheads="1"/>
            </p:cNvSpPr>
            <p:nvPr/>
          </p:nvSpPr>
          <p:spPr bwMode="auto">
            <a:xfrm>
              <a:off x="111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27" name="Rectangle 135"/>
            <p:cNvSpPr>
              <a:spLocks noChangeArrowheads="1"/>
            </p:cNvSpPr>
            <p:nvPr/>
          </p:nvSpPr>
          <p:spPr bwMode="auto">
            <a:xfrm>
              <a:off x="437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28" name="Rectangle 136"/>
            <p:cNvSpPr>
              <a:spLocks noChangeArrowheads="1"/>
            </p:cNvSpPr>
            <p:nvPr/>
          </p:nvSpPr>
          <p:spPr bwMode="auto">
            <a:xfrm>
              <a:off x="423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29" name="Rectangle 137"/>
            <p:cNvSpPr>
              <a:spLocks noChangeArrowheads="1"/>
            </p:cNvSpPr>
            <p:nvPr/>
          </p:nvSpPr>
          <p:spPr bwMode="auto">
            <a:xfrm>
              <a:off x="410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30" name="Rectangle 138"/>
            <p:cNvSpPr>
              <a:spLocks noChangeArrowheads="1"/>
            </p:cNvSpPr>
            <p:nvPr/>
          </p:nvSpPr>
          <p:spPr bwMode="auto">
            <a:xfrm>
              <a:off x="396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31" name="Rectangle 139"/>
            <p:cNvSpPr>
              <a:spLocks noChangeArrowheads="1"/>
            </p:cNvSpPr>
            <p:nvPr/>
          </p:nvSpPr>
          <p:spPr bwMode="auto">
            <a:xfrm>
              <a:off x="383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32" name="Rectangle 140"/>
            <p:cNvSpPr>
              <a:spLocks noChangeArrowheads="1"/>
            </p:cNvSpPr>
            <p:nvPr/>
          </p:nvSpPr>
          <p:spPr bwMode="auto">
            <a:xfrm>
              <a:off x="369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33" name="Rectangle 141"/>
            <p:cNvSpPr>
              <a:spLocks noChangeArrowheads="1"/>
            </p:cNvSpPr>
            <p:nvPr/>
          </p:nvSpPr>
          <p:spPr bwMode="auto">
            <a:xfrm>
              <a:off x="355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34" name="Rectangle 142"/>
            <p:cNvSpPr>
              <a:spLocks noChangeArrowheads="1"/>
            </p:cNvSpPr>
            <p:nvPr/>
          </p:nvSpPr>
          <p:spPr bwMode="auto">
            <a:xfrm>
              <a:off x="342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35" name="Rectangle 143"/>
            <p:cNvSpPr>
              <a:spLocks noChangeArrowheads="1"/>
            </p:cNvSpPr>
            <p:nvPr/>
          </p:nvSpPr>
          <p:spPr bwMode="auto">
            <a:xfrm>
              <a:off x="328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36" name="Rectangle 144"/>
            <p:cNvSpPr>
              <a:spLocks noChangeArrowheads="1"/>
            </p:cNvSpPr>
            <p:nvPr/>
          </p:nvSpPr>
          <p:spPr bwMode="auto">
            <a:xfrm>
              <a:off x="315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37" name="Rectangle 145"/>
            <p:cNvSpPr>
              <a:spLocks noChangeArrowheads="1"/>
            </p:cNvSpPr>
            <p:nvPr/>
          </p:nvSpPr>
          <p:spPr bwMode="auto">
            <a:xfrm>
              <a:off x="301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38" name="Rectangle 146"/>
            <p:cNvSpPr>
              <a:spLocks noChangeArrowheads="1"/>
            </p:cNvSpPr>
            <p:nvPr/>
          </p:nvSpPr>
          <p:spPr bwMode="auto">
            <a:xfrm>
              <a:off x="287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39" name="Rectangle 147"/>
            <p:cNvSpPr>
              <a:spLocks noChangeArrowheads="1"/>
            </p:cNvSpPr>
            <p:nvPr/>
          </p:nvSpPr>
          <p:spPr bwMode="auto">
            <a:xfrm>
              <a:off x="274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40" name="Rectangle 148"/>
            <p:cNvSpPr>
              <a:spLocks noChangeArrowheads="1"/>
            </p:cNvSpPr>
            <p:nvPr/>
          </p:nvSpPr>
          <p:spPr bwMode="auto">
            <a:xfrm>
              <a:off x="260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41" name="Rectangle 149"/>
            <p:cNvSpPr>
              <a:spLocks noChangeArrowheads="1"/>
            </p:cNvSpPr>
            <p:nvPr/>
          </p:nvSpPr>
          <p:spPr bwMode="auto">
            <a:xfrm>
              <a:off x="247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42" name="Rectangle 150"/>
            <p:cNvSpPr>
              <a:spLocks noChangeArrowheads="1"/>
            </p:cNvSpPr>
            <p:nvPr/>
          </p:nvSpPr>
          <p:spPr bwMode="auto">
            <a:xfrm>
              <a:off x="233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43" name="Rectangle 151"/>
            <p:cNvSpPr>
              <a:spLocks noChangeArrowheads="1"/>
            </p:cNvSpPr>
            <p:nvPr/>
          </p:nvSpPr>
          <p:spPr bwMode="auto">
            <a:xfrm>
              <a:off x="219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44" name="Rectangle 152"/>
            <p:cNvSpPr>
              <a:spLocks noChangeArrowheads="1"/>
            </p:cNvSpPr>
            <p:nvPr/>
          </p:nvSpPr>
          <p:spPr bwMode="auto">
            <a:xfrm>
              <a:off x="206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45" name="Rectangle 153"/>
            <p:cNvSpPr>
              <a:spLocks noChangeArrowheads="1"/>
            </p:cNvSpPr>
            <p:nvPr/>
          </p:nvSpPr>
          <p:spPr bwMode="auto">
            <a:xfrm>
              <a:off x="192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46" name="Rectangle 154"/>
            <p:cNvSpPr>
              <a:spLocks noChangeArrowheads="1"/>
            </p:cNvSpPr>
            <p:nvPr/>
          </p:nvSpPr>
          <p:spPr bwMode="auto">
            <a:xfrm>
              <a:off x="179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47" name="Rectangle 155"/>
            <p:cNvSpPr>
              <a:spLocks noChangeArrowheads="1"/>
            </p:cNvSpPr>
            <p:nvPr/>
          </p:nvSpPr>
          <p:spPr bwMode="auto">
            <a:xfrm>
              <a:off x="165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48" name="Rectangle 156"/>
            <p:cNvSpPr>
              <a:spLocks noChangeArrowheads="1"/>
            </p:cNvSpPr>
            <p:nvPr/>
          </p:nvSpPr>
          <p:spPr bwMode="auto">
            <a:xfrm>
              <a:off x="151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49" name="Rectangle 157"/>
            <p:cNvSpPr>
              <a:spLocks noChangeArrowheads="1"/>
            </p:cNvSpPr>
            <p:nvPr/>
          </p:nvSpPr>
          <p:spPr bwMode="auto">
            <a:xfrm>
              <a:off x="138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50" name="Rectangle 158"/>
            <p:cNvSpPr>
              <a:spLocks noChangeArrowheads="1"/>
            </p:cNvSpPr>
            <p:nvPr/>
          </p:nvSpPr>
          <p:spPr bwMode="auto">
            <a:xfrm>
              <a:off x="124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51" name="Rectangle 159"/>
            <p:cNvSpPr>
              <a:spLocks noChangeArrowheads="1"/>
            </p:cNvSpPr>
            <p:nvPr/>
          </p:nvSpPr>
          <p:spPr bwMode="auto">
            <a:xfrm>
              <a:off x="111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52" name="Rectangle 160"/>
            <p:cNvSpPr>
              <a:spLocks noChangeArrowheads="1"/>
            </p:cNvSpPr>
            <p:nvPr/>
          </p:nvSpPr>
          <p:spPr bwMode="auto">
            <a:xfrm>
              <a:off x="437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53" name="Rectangle 161"/>
            <p:cNvSpPr>
              <a:spLocks noChangeArrowheads="1"/>
            </p:cNvSpPr>
            <p:nvPr/>
          </p:nvSpPr>
          <p:spPr bwMode="auto">
            <a:xfrm>
              <a:off x="423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54" name="Rectangle 162"/>
            <p:cNvSpPr>
              <a:spLocks noChangeArrowheads="1"/>
            </p:cNvSpPr>
            <p:nvPr/>
          </p:nvSpPr>
          <p:spPr bwMode="auto">
            <a:xfrm>
              <a:off x="410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55" name="Rectangle 163"/>
            <p:cNvSpPr>
              <a:spLocks noChangeArrowheads="1"/>
            </p:cNvSpPr>
            <p:nvPr/>
          </p:nvSpPr>
          <p:spPr bwMode="auto">
            <a:xfrm>
              <a:off x="396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56" name="Rectangle 164"/>
            <p:cNvSpPr>
              <a:spLocks noChangeArrowheads="1"/>
            </p:cNvSpPr>
            <p:nvPr/>
          </p:nvSpPr>
          <p:spPr bwMode="auto">
            <a:xfrm>
              <a:off x="383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57" name="Rectangle 165"/>
            <p:cNvSpPr>
              <a:spLocks noChangeArrowheads="1"/>
            </p:cNvSpPr>
            <p:nvPr/>
          </p:nvSpPr>
          <p:spPr bwMode="auto">
            <a:xfrm>
              <a:off x="369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58" name="Rectangle 166"/>
            <p:cNvSpPr>
              <a:spLocks noChangeArrowheads="1"/>
            </p:cNvSpPr>
            <p:nvPr/>
          </p:nvSpPr>
          <p:spPr bwMode="auto">
            <a:xfrm>
              <a:off x="355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59" name="Rectangle 167"/>
            <p:cNvSpPr>
              <a:spLocks noChangeArrowheads="1"/>
            </p:cNvSpPr>
            <p:nvPr/>
          </p:nvSpPr>
          <p:spPr bwMode="auto">
            <a:xfrm>
              <a:off x="342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60" name="Rectangle 168"/>
            <p:cNvSpPr>
              <a:spLocks noChangeArrowheads="1"/>
            </p:cNvSpPr>
            <p:nvPr/>
          </p:nvSpPr>
          <p:spPr bwMode="auto">
            <a:xfrm>
              <a:off x="328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61" name="Rectangle 169"/>
            <p:cNvSpPr>
              <a:spLocks noChangeArrowheads="1"/>
            </p:cNvSpPr>
            <p:nvPr/>
          </p:nvSpPr>
          <p:spPr bwMode="auto">
            <a:xfrm>
              <a:off x="315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62" name="Rectangle 170"/>
            <p:cNvSpPr>
              <a:spLocks noChangeArrowheads="1"/>
            </p:cNvSpPr>
            <p:nvPr/>
          </p:nvSpPr>
          <p:spPr bwMode="auto">
            <a:xfrm>
              <a:off x="301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63" name="Rectangle 171"/>
            <p:cNvSpPr>
              <a:spLocks noChangeArrowheads="1"/>
            </p:cNvSpPr>
            <p:nvPr/>
          </p:nvSpPr>
          <p:spPr bwMode="auto">
            <a:xfrm>
              <a:off x="287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64" name="Rectangle 172"/>
            <p:cNvSpPr>
              <a:spLocks noChangeArrowheads="1"/>
            </p:cNvSpPr>
            <p:nvPr/>
          </p:nvSpPr>
          <p:spPr bwMode="auto">
            <a:xfrm>
              <a:off x="274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65" name="Rectangle 173"/>
            <p:cNvSpPr>
              <a:spLocks noChangeArrowheads="1"/>
            </p:cNvSpPr>
            <p:nvPr/>
          </p:nvSpPr>
          <p:spPr bwMode="auto">
            <a:xfrm>
              <a:off x="260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66" name="Rectangle 174"/>
            <p:cNvSpPr>
              <a:spLocks noChangeArrowheads="1"/>
            </p:cNvSpPr>
            <p:nvPr/>
          </p:nvSpPr>
          <p:spPr bwMode="auto">
            <a:xfrm>
              <a:off x="247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67" name="Rectangle 175"/>
            <p:cNvSpPr>
              <a:spLocks noChangeArrowheads="1"/>
            </p:cNvSpPr>
            <p:nvPr/>
          </p:nvSpPr>
          <p:spPr bwMode="auto">
            <a:xfrm>
              <a:off x="233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68" name="Rectangle 176"/>
            <p:cNvSpPr>
              <a:spLocks noChangeArrowheads="1"/>
            </p:cNvSpPr>
            <p:nvPr/>
          </p:nvSpPr>
          <p:spPr bwMode="auto">
            <a:xfrm>
              <a:off x="219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69" name="Rectangle 177"/>
            <p:cNvSpPr>
              <a:spLocks noChangeArrowheads="1"/>
            </p:cNvSpPr>
            <p:nvPr/>
          </p:nvSpPr>
          <p:spPr bwMode="auto">
            <a:xfrm>
              <a:off x="206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70" name="Rectangle 178"/>
            <p:cNvSpPr>
              <a:spLocks noChangeArrowheads="1"/>
            </p:cNvSpPr>
            <p:nvPr/>
          </p:nvSpPr>
          <p:spPr bwMode="auto">
            <a:xfrm>
              <a:off x="192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71" name="Rectangle 179"/>
            <p:cNvSpPr>
              <a:spLocks noChangeArrowheads="1"/>
            </p:cNvSpPr>
            <p:nvPr/>
          </p:nvSpPr>
          <p:spPr bwMode="auto">
            <a:xfrm>
              <a:off x="179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72" name="Rectangle 180"/>
            <p:cNvSpPr>
              <a:spLocks noChangeArrowheads="1"/>
            </p:cNvSpPr>
            <p:nvPr/>
          </p:nvSpPr>
          <p:spPr bwMode="auto">
            <a:xfrm>
              <a:off x="165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73" name="Rectangle 181"/>
            <p:cNvSpPr>
              <a:spLocks noChangeArrowheads="1"/>
            </p:cNvSpPr>
            <p:nvPr/>
          </p:nvSpPr>
          <p:spPr bwMode="auto">
            <a:xfrm>
              <a:off x="151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74" name="Rectangle 182"/>
            <p:cNvSpPr>
              <a:spLocks noChangeArrowheads="1"/>
            </p:cNvSpPr>
            <p:nvPr/>
          </p:nvSpPr>
          <p:spPr bwMode="auto">
            <a:xfrm>
              <a:off x="138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75" name="Rectangle 183"/>
            <p:cNvSpPr>
              <a:spLocks noChangeArrowheads="1"/>
            </p:cNvSpPr>
            <p:nvPr/>
          </p:nvSpPr>
          <p:spPr bwMode="auto">
            <a:xfrm>
              <a:off x="124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76" name="Rectangle 184"/>
            <p:cNvSpPr>
              <a:spLocks noChangeArrowheads="1"/>
            </p:cNvSpPr>
            <p:nvPr/>
          </p:nvSpPr>
          <p:spPr bwMode="auto">
            <a:xfrm>
              <a:off x="111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77" name="Rectangle 185"/>
            <p:cNvSpPr>
              <a:spLocks noChangeArrowheads="1"/>
            </p:cNvSpPr>
            <p:nvPr/>
          </p:nvSpPr>
          <p:spPr bwMode="auto">
            <a:xfrm>
              <a:off x="437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78" name="Rectangle 186"/>
            <p:cNvSpPr>
              <a:spLocks noChangeArrowheads="1"/>
            </p:cNvSpPr>
            <p:nvPr/>
          </p:nvSpPr>
          <p:spPr bwMode="auto">
            <a:xfrm>
              <a:off x="423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79" name="Rectangle 187"/>
            <p:cNvSpPr>
              <a:spLocks noChangeArrowheads="1"/>
            </p:cNvSpPr>
            <p:nvPr/>
          </p:nvSpPr>
          <p:spPr bwMode="auto">
            <a:xfrm>
              <a:off x="410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80" name="Rectangle 188"/>
            <p:cNvSpPr>
              <a:spLocks noChangeArrowheads="1"/>
            </p:cNvSpPr>
            <p:nvPr/>
          </p:nvSpPr>
          <p:spPr bwMode="auto">
            <a:xfrm>
              <a:off x="396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81" name="Rectangle 189"/>
            <p:cNvSpPr>
              <a:spLocks noChangeArrowheads="1"/>
            </p:cNvSpPr>
            <p:nvPr/>
          </p:nvSpPr>
          <p:spPr bwMode="auto">
            <a:xfrm>
              <a:off x="383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82" name="Rectangle 190"/>
            <p:cNvSpPr>
              <a:spLocks noChangeArrowheads="1"/>
            </p:cNvSpPr>
            <p:nvPr/>
          </p:nvSpPr>
          <p:spPr bwMode="auto">
            <a:xfrm>
              <a:off x="369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83" name="Rectangle 191"/>
            <p:cNvSpPr>
              <a:spLocks noChangeArrowheads="1"/>
            </p:cNvSpPr>
            <p:nvPr/>
          </p:nvSpPr>
          <p:spPr bwMode="auto">
            <a:xfrm>
              <a:off x="355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84" name="Rectangle 192"/>
            <p:cNvSpPr>
              <a:spLocks noChangeArrowheads="1"/>
            </p:cNvSpPr>
            <p:nvPr/>
          </p:nvSpPr>
          <p:spPr bwMode="auto">
            <a:xfrm>
              <a:off x="342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85" name="Rectangle 193"/>
            <p:cNvSpPr>
              <a:spLocks noChangeArrowheads="1"/>
            </p:cNvSpPr>
            <p:nvPr/>
          </p:nvSpPr>
          <p:spPr bwMode="auto">
            <a:xfrm>
              <a:off x="328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86" name="Rectangle 194"/>
            <p:cNvSpPr>
              <a:spLocks noChangeArrowheads="1"/>
            </p:cNvSpPr>
            <p:nvPr/>
          </p:nvSpPr>
          <p:spPr bwMode="auto">
            <a:xfrm>
              <a:off x="315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87" name="Rectangle 195"/>
            <p:cNvSpPr>
              <a:spLocks noChangeArrowheads="1"/>
            </p:cNvSpPr>
            <p:nvPr/>
          </p:nvSpPr>
          <p:spPr bwMode="auto">
            <a:xfrm>
              <a:off x="301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88" name="Rectangle 196"/>
            <p:cNvSpPr>
              <a:spLocks noChangeArrowheads="1"/>
            </p:cNvSpPr>
            <p:nvPr/>
          </p:nvSpPr>
          <p:spPr bwMode="auto">
            <a:xfrm>
              <a:off x="287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89" name="Rectangle 197"/>
            <p:cNvSpPr>
              <a:spLocks noChangeArrowheads="1"/>
            </p:cNvSpPr>
            <p:nvPr/>
          </p:nvSpPr>
          <p:spPr bwMode="auto">
            <a:xfrm>
              <a:off x="274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90" name="Rectangle 198"/>
            <p:cNvSpPr>
              <a:spLocks noChangeArrowheads="1"/>
            </p:cNvSpPr>
            <p:nvPr/>
          </p:nvSpPr>
          <p:spPr bwMode="auto">
            <a:xfrm>
              <a:off x="260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91" name="Rectangle 199"/>
            <p:cNvSpPr>
              <a:spLocks noChangeArrowheads="1"/>
            </p:cNvSpPr>
            <p:nvPr/>
          </p:nvSpPr>
          <p:spPr bwMode="auto">
            <a:xfrm>
              <a:off x="247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92" name="Rectangle 200"/>
            <p:cNvSpPr>
              <a:spLocks noChangeArrowheads="1"/>
            </p:cNvSpPr>
            <p:nvPr/>
          </p:nvSpPr>
          <p:spPr bwMode="auto">
            <a:xfrm>
              <a:off x="233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93" name="Rectangle 201"/>
            <p:cNvSpPr>
              <a:spLocks noChangeArrowheads="1"/>
            </p:cNvSpPr>
            <p:nvPr/>
          </p:nvSpPr>
          <p:spPr bwMode="auto">
            <a:xfrm>
              <a:off x="219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94" name="Rectangle 202"/>
            <p:cNvSpPr>
              <a:spLocks noChangeArrowheads="1"/>
            </p:cNvSpPr>
            <p:nvPr/>
          </p:nvSpPr>
          <p:spPr bwMode="auto">
            <a:xfrm>
              <a:off x="206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95" name="Rectangle 203"/>
            <p:cNvSpPr>
              <a:spLocks noChangeArrowheads="1"/>
            </p:cNvSpPr>
            <p:nvPr/>
          </p:nvSpPr>
          <p:spPr bwMode="auto">
            <a:xfrm>
              <a:off x="192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96" name="Rectangle 204"/>
            <p:cNvSpPr>
              <a:spLocks noChangeArrowheads="1"/>
            </p:cNvSpPr>
            <p:nvPr/>
          </p:nvSpPr>
          <p:spPr bwMode="auto">
            <a:xfrm>
              <a:off x="179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97" name="Rectangle 205"/>
            <p:cNvSpPr>
              <a:spLocks noChangeArrowheads="1"/>
            </p:cNvSpPr>
            <p:nvPr/>
          </p:nvSpPr>
          <p:spPr bwMode="auto">
            <a:xfrm>
              <a:off x="165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98" name="Rectangle 206"/>
            <p:cNvSpPr>
              <a:spLocks noChangeArrowheads="1"/>
            </p:cNvSpPr>
            <p:nvPr/>
          </p:nvSpPr>
          <p:spPr bwMode="auto">
            <a:xfrm>
              <a:off x="151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799" name="Rectangle 207"/>
            <p:cNvSpPr>
              <a:spLocks noChangeArrowheads="1"/>
            </p:cNvSpPr>
            <p:nvPr/>
          </p:nvSpPr>
          <p:spPr bwMode="auto">
            <a:xfrm>
              <a:off x="138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00" name="Rectangle 208"/>
            <p:cNvSpPr>
              <a:spLocks noChangeArrowheads="1"/>
            </p:cNvSpPr>
            <p:nvPr/>
          </p:nvSpPr>
          <p:spPr bwMode="auto">
            <a:xfrm>
              <a:off x="124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01" name="Rectangle 209"/>
            <p:cNvSpPr>
              <a:spLocks noChangeArrowheads="1"/>
            </p:cNvSpPr>
            <p:nvPr/>
          </p:nvSpPr>
          <p:spPr bwMode="auto">
            <a:xfrm>
              <a:off x="111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02" name="Rectangle 210"/>
            <p:cNvSpPr>
              <a:spLocks noChangeArrowheads="1"/>
            </p:cNvSpPr>
            <p:nvPr/>
          </p:nvSpPr>
          <p:spPr bwMode="auto">
            <a:xfrm>
              <a:off x="437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03" name="Rectangle 211"/>
            <p:cNvSpPr>
              <a:spLocks noChangeArrowheads="1"/>
            </p:cNvSpPr>
            <p:nvPr/>
          </p:nvSpPr>
          <p:spPr bwMode="auto">
            <a:xfrm>
              <a:off x="423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04" name="Rectangle 212"/>
            <p:cNvSpPr>
              <a:spLocks noChangeArrowheads="1"/>
            </p:cNvSpPr>
            <p:nvPr/>
          </p:nvSpPr>
          <p:spPr bwMode="auto">
            <a:xfrm>
              <a:off x="410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05" name="Rectangle 213"/>
            <p:cNvSpPr>
              <a:spLocks noChangeArrowheads="1"/>
            </p:cNvSpPr>
            <p:nvPr/>
          </p:nvSpPr>
          <p:spPr bwMode="auto">
            <a:xfrm>
              <a:off x="396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06" name="Rectangle 214"/>
            <p:cNvSpPr>
              <a:spLocks noChangeArrowheads="1"/>
            </p:cNvSpPr>
            <p:nvPr/>
          </p:nvSpPr>
          <p:spPr bwMode="auto">
            <a:xfrm>
              <a:off x="383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07" name="Rectangle 215"/>
            <p:cNvSpPr>
              <a:spLocks noChangeArrowheads="1"/>
            </p:cNvSpPr>
            <p:nvPr/>
          </p:nvSpPr>
          <p:spPr bwMode="auto">
            <a:xfrm>
              <a:off x="369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08" name="Rectangle 216"/>
            <p:cNvSpPr>
              <a:spLocks noChangeArrowheads="1"/>
            </p:cNvSpPr>
            <p:nvPr/>
          </p:nvSpPr>
          <p:spPr bwMode="auto">
            <a:xfrm>
              <a:off x="355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09" name="Rectangle 217"/>
            <p:cNvSpPr>
              <a:spLocks noChangeArrowheads="1"/>
            </p:cNvSpPr>
            <p:nvPr/>
          </p:nvSpPr>
          <p:spPr bwMode="auto">
            <a:xfrm>
              <a:off x="342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10" name="Rectangle 218"/>
            <p:cNvSpPr>
              <a:spLocks noChangeArrowheads="1"/>
            </p:cNvSpPr>
            <p:nvPr/>
          </p:nvSpPr>
          <p:spPr bwMode="auto">
            <a:xfrm>
              <a:off x="328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11" name="Rectangle 219"/>
            <p:cNvSpPr>
              <a:spLocks noChangeArrowheads="1"/>
            </p:cNvSpPr>
            <p:nvPr/>
          </p:nvSpPr>
          <p:spPr bwMode="auto">
            <a:xfrm>
              <a:off x="315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12" name="Rectangle 220"/>
            <p:cNvSpPr>
              <a:spLocks noChangeArrowheads="1"/>
            </p:cNvSpPr>
            <p:nvPr/>
          </p:nvSpPr>
          <p:spPr bwMode="auto">
            <a:xfrm>
              <a:off x="301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13" name="Rectangle 221"/>
            <p:cNvSpPr>
              <a:spLocks noChangeArrowheads="1"/>
            </p:cNvSpPr>
            <p:nvPr/>
          </p:nvSpPr>
          <p:spPr bwMode="auto">
            <a:xfrm>
              <a:off x="287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14" name="Rectangle 222"/>
            <p:cNvSpPr>
              <a:spLocks noChangeArrowheads="1"/>
            </p:cNvSpPr>
            <p:nvPr/>
          </p:nvSpPr>
          <p:spPr bwMode="auto">
            <a:xfrm>
              <a:off x="274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15" name="Rectangle 223"/>
            <p:cNvSpPr>
              <a:spLocks noChangeArrowheads="1"/>
            </p:cNvSpPr>
            <p:nvPr/>
          </p:nvSpPr>
          <p:spPr bwMode="auto">
            <a:xfrm>
              <a:off x="260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16" name="Rectangle 224"/>
            <p:cNvSpPr>
              <a:spLocks noChangeArrowheads="1"/>
            </p:cNvSpPr>
            <p:nvPr/>
          </p:nvSpPr>
          <p:spPr bwMode="auto">
            <a:xfrm>
              <a:off x="247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17" name="Rectangle 225"/>
            <p:cNvSpPr>
              <a:spLocks noChangeArrowheads="1"/>
            </p:cNvSpPr>
            <p:nvPr/>
          </p:nvSpPr>
          <p:spPr bwMode="auto">
            <a:xfrm>
              <a:off x="233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18" name="Rectangle 226"/>
            <p:cNvSpPr>
              <a:spLocks noChangeArrowheads="1"/>
            </p:cNvSpPr>
            <p:nvPr/>
          </p:nvSpPr>
          <p:spPr bwMode="auto">
            <a:xfrm>
              <a:off x="219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19" name="Rectangle 227"/>
            <p:cNvSpPr>
              <a:spLocks noChangeArrowheads="1"/>
            </p:cNvSpPr>
            <p:nvPr/>
          </p:nvSpPr>
          <p:spPr bwMode="auto">
            <a:xfrm>
              <a:off x="206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20" name="Rectangle 228"/>
            <p:cNvSpPr>
              <a:spLocks noChangeArrowheads="1"/>
            </p:cNvSpPr>
            <p:nvPr/>
          </p:nvSpPr>
          <p:spPr bwMode="auto">
            <a:xfrm>
              <a:off x="192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21" name="Rectangle 229"/>
            <p:cNvSpPr>
              <a:spLocks noChangeArrowheads="1"/>
            </p:cNvSpPr>
            <p:nvPr/>
          </p:nvSpPr>
          <p:spPr bwMode="auto">
            <a:xfrm>
              <a:off x="179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22" name="Rectangle 230"/>
            <p:cNvSpPr>
              <a:spLocks noChangeArrowheads="1"/>
            </p:cNvSpPr>
            <p:nvPr/>
          </p:nvSpPr>
          <p:spPr bwMode="auto">
            <a:xfrm>
              <a:off x="165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23" name="Rectangle 231"/>
            <p:cNvSpPr>
              <a:spLocks noChangeArrowheads="1"/>
            </p:cNvSpPr>
            <p:nvPr/>
          </p:nvSpPr>
          <p:spPr bwMode="auto">
            <a:xfrm>
              <a:off x="151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24" name="Rectangle 232"/>
            <p:cNvSpPr>
              <a:spLocks noChangeArrowheads="1"/>
            </p:cNvSpPr>
            <p:nvPr/>
          </p:nvSpPr>
          <p:spPr bwMode="auto">
            <a:xfrm>
              <a:off x="138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25" name="Rectangle 233"/>
            <p:cNvSpPr>
              <a:spLocks noChangeArrowheads="1"/>
            </p:cNvSpPr>
            <p:nvPr/>
          </p:nvSpPr>
          <p:spPr bwMode="auto">
            <a:xfrm>
              <a:off x="124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26" name="Rectangle 234"/>
            <p:cNvSpPr>
              <a:spLocks noChangeArrowheads="1"/>
            </p:cNvSpPr>
            <p:nvPr/>
          </p:nvSpPr>
          <p:spPr bwMode="auto">
            <a:xfrm>
              <a:off x="111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27" name="Rectangle 235"/>
            <p:cNvSpPr>
              <a:spLocks noChangeArrowheads="1"/>
            </p:cNvSpPr>
            <p:nvPr/>
          </p:nvSpPr>
          <p:spPr bwMode="auto">
            <a:xfrm>
              <a:off x="437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28" name="Rectangle 236"/>
            <p:cNvSpPr>
              <a:spLocks noChangeArrowheads="1"/>
            </p:cNvSpPr>
            <p:nvPr/>
          </p:nvSpPr>
          <p:spPr bwMode="auto">
            <a:xfrm>
              <a:off x="423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29" name="Rectangle 237"/>
            <p:cNvSpPr>
              <a:spLocks noChangeArrowheads="1"/>
            </p:cNvSpPr>
            <p:nvPr/>
          </p:nvSpPr>
          <p:spPr bwMode="auto">
            <a:xfrm>
              <a:off x="410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30" name="Rectangle 238"/>
            <p:cNvSpPr>
              <a:spLocks noChangeArrowheads="1"/>
            </p:cNvSpPr>
            <p:nvPr/>
          </p:nvSpPr>
          <p:spPr bwMode="auto">
            <a:xfrm>
              <a:off x="396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31" name="Rectangle 239"/>
            <p:cNvSpPr>
              <a:spLocks noChangeArrowheads="1"/>
            </p:cNvSpPr>
            <p:nvPr/>
          </p:nvSpPr>
          <p:spPr bwMode="auto">
            <a:xfrm>
              <a:off x="383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32" name="Rectangle 240"/>
            <p:cNvSpPr>
              <a:spLocks noChangeArrowheads="1"/>
            </p:cNvSpPr>
            <p:nvPr/>
          </p:nvSpPr>
          <p:spPr bwMode="auto">
            <a:xfrm>
              <a:off x="369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33" name="Rectangle 241"/>
            <p:cNvSpPr>
              <a:spLocks noChangeArrowheads="1"/>
            </p:cNvSpPr>
            <p:nvPr/>
          </p:nvSpPr>
          <p:spPr bwMode="auto">
            <a:xfrm>
              <a:off x="355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34" name="Rectangle 242"/>
            <p:cNvSpPr>
              <a:spLocks noChangeArrowheads="1"/>
            </p:cNvSpPr>
            <p:nvPr/>
          </p:nvSpPr>
          <p:spPr bwMode="auto">
            <a:xfrm>
              <a:off x="342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35" name="Rectangle 243"/>
            <p:cNvSpPr>
              <a:spLocks noChangeArrowheads="1"/>
            </p:cNvSpPr>
            <p:nvPr/>
          </p:nvSpPr>
          <p:spPr bwMode="auto">
            <a:xfrm>
              <a:off x="328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36" name="Rectangle 244"/>
            <p:cNvSpPr>
              <a:spLocks noChangeArrowheads="1"/>
            </p:cNvSpPr>
            <p:nvPr/>
          </p:nvSpPr>
          <p:spPr bwMode="auto">
            <a:xfrm>
              <a:off x="315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37" name="Rectangle 245"/>
            <p:cNvSpPr>
              <a:spLocks noChangeArrowheads="1"/>
            </p:cNvSpPr>
            <p:nvPr/>
          </p:nvSpPr>
          <p:spPr bwMode="auto">
            <a:xfrm>
              <a:off x="301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38" name="Rectangle 246"/>
            <p:cNvSpPr>
              <a:spLocks noChangeArrowheads="1"/>
            </p:cNvSpPr>
            <p:nvPr/>
          </p:nvSpPr>
          <p:spPr bwMode="auto">
            <a:xfrm>
              <a:off x="287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39" name="Rectangle 247"/>
            <p:cNvSpPr>
              <a:spLocks noChangeArrowheads="1"/>
            </p:cNvSpPr>
            <p:nvPr/>
          </p:nvSpPr>
          <p:spPr bwMode="auto">
            <a:xfrm>
              <a:off x="274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40" name="Rectangle 248"/>
            <p:cNvSpPr>
              <a:spLocks noChangeArrowheads="1"/>
            </p:cNvSpPr>
            <p:nvPr/>
          </p:nvSpPr>
          <p:spPr bwMode="auto">
            <a:xfrm>
              <a:off x="260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41" name="Rectangle 249"/>
            <p:cNvSpPr>
              <a:spLocks noChangeArrowheads="1"/>
            </p:cNvSpPr>
            <p:nvPr/>
          </p:nvSpPr>
          <p:spPr bwMode="auto">
            <a:xfrm>
              <a:off x="247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42" name="Rectangle 250"/>
            <p:cNvSpPr>
              <a:spLocks noChangeArrowheads="1"/>
            </p:cNvSpPr>
            <p:nvPr/>
          </p:nvSpPr>
          <p:spPr bwMode="auto">
            <a:xfrm>
              <a:off x="233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43" name="Rectangle 251"/>
            <p:cNvSpPr>
              <a:spLocks noChangeArrowheads="1"/>
            </p:cNvSpPr>
            <p:nvPr/>
          </p:nvSpPr>
          <p:spPr bwMode="auto">
            <a:xfrm>
              <a:off x="219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44" name="Rectangle 252"/>
            <p:cNvSpPr>
              <a:spLocks noChangeArrowheads="1"/>
            </p:cNvSpPr>
            <p:nvPr/>
          </p:nvSpPr>
          <p:spPr bwMode="auto">
            <a:xfrm>
              <a:off x="206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45" name="Rectangle 253"/>
            <p:cNvSpPr>
              <a:spLocks noChangeArrowheads="1"/>
            </p:cNvSpPr>
            <p:nvPr/>
          </p:nvSpPr>
          <p:spPr bwMode="auto">
            <a:xfrm>
              <a:off x="192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46" name="Rectangle 254"/>
            <p:cNvSpPr>
              <a:spLocks noChangeArrowheads="1"/>
            </p:cNvSpPr>
            <p:nvPr/>
          </p:nvSpPr>
          <p:spPr bwMode="auto">
            <a:xfrm>
              <a:off x="179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47" name="Rectangle 255"/>
            <p:cNvSpPr>
              <a:spLocks noChangeArrowheads="1"/>
            </p:cNvSpPr>
            <p:nvPr/>
          </p:nvSpPr>
          <p:spPr bwMode="auto">
            <a:xfrm>
              <a:off x="165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48" name="Rectangle 256"/>
            <p:cNvSpPr>
              <a:spLocks noChangeArrowheads="1"/>
            </p:cNvSpPr>
            <p:nvPr/>
          </p:nvSpPr>
          <p:spPr bwMode="auto">
            <a:xfrm>
              <a:off x="151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49" name="Rectangle 257"/>
            <p:cNvSpPr>
              <a:spLocks noChangeArrowheads="1"/>
            </p:cNvSpPr>
            <p:nvPr/>
          </p:nvSpPr>
          <p:spPr bwMode="auto">
            <a:xfrm>
              <a:off x="138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50" name="Rectangle 258"/>
            <p:cNvSpPr>
              <a:spLocks noChangeArrowheads="1"/>
            </p:cNvSpPr>
            <p:nvPr/>
          </p:nvSpPr>
          <p:spPr bwMode="auto">
            <a:xfrm>
              <a:off x="124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51" name="Rectangle 259"/>
            <p:cNvSpPr>
              <a:spLocks noChangeArrowheads="1"/>
            </p:cNvSpPr>
            <p:nvPr/>
          </p:nvSpPr>
          <p:spPr bwMode="auto">
            <a:xfrm>
              <a:off x="111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52" name="Rectangle 260"/>
            <p:cNvSpPr>
              <a:spLocks noChangeArrowheads="1"/>
            </p:cNvSpPr>
            <p:nvPr/>
          </p:nvSpPr>
          <p:spPr bwMode="auto">
            <a:xfrm>
              <a:off x="437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53" name="Rectangle 261"/>
            <p:cNvSpPr>
              <a:spLocks noChangeArrowheads="1"/>
            </p:cNvSpPr>
            <p:nvPr/>
          </p:nvSpPr>
          <p:spPr bwMode="auto">
            <a:xfrm>
              <a:off x="423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54" name="Rectangle 262"/>
            <p:cNvSpPr>
              <a:spLocks noChangeArrowheads="1"/>
            </p:cNvSpPr>
            <p:nvPr/>
          </p:nvSpPr>
          <p:spPr bwMode="auto">
            <a:xfrm>
              <a:off x="410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55" name="Rectangle 263"/>
            <p:cNvSpPr>
              <a:spLocks noChangeArrowheads="1"/>
            </p:cNvSpPr>
            <p:nvPr/>
          </p:nvSpPr>
          <p:spPr bwMode="auto">
            <a:xfrm>
              <a:off x="396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56" name="Rectangle 264"/>
            <p:cNvSpPr>
              <a:spLocks noChangeArrowheads="1"/>
            </p:cNvSpPr>
            <p:nvPr/>
          </p:nvSpPr>
          <p:spPr bwMode="auto">
            <a:xfrm>
              <a:off x="383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57" name="Rectangle 265"/>
            <p:cNvSpPr>
              <a:spLocks noChangeArrowheads="1"/>
            </p:cNvSpPr>
            <p:nvPr/>
          </p:nvSpPr>
          <p:spPr bwMode="auto">
            <a:xfrm>
              <a:off x="369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58" name="Rectangle 266"/>
            <p:cNvSpPr>
              <a:spLocks noChangeArrowheads="1"/>
            </p:cNvSpPr>
            <p:nvPr/>
          </p:nvSpPr>
          <p:spPr bwMode="auto">
            <a:xfrm>
              <a:off x="355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59" name="Rectangle 267"/>
            <p:cNvSpPr>
              <a:spLocks noChangeArrowheads="1"/>
            </p:cNvSpPr>
            <p:nvPr/>
          </p:nvSpPr>
          <p:spPr bwMode="auto">
            <a:xfrm>
              <a:off x="342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60" name="Rectangle 268"/>
            <p:cNvSpPr>
              <a:spLocks noChangeArrowheads="1"/>
            </p:cNvSpPr>
            <p:nvPr/>
          </p:nvSpPr>
          <p:spPr bwMode="auto">
            <a:xfrm>
              <a:off x="328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61" name="Rectangle 269"/>
            <p:cNvSpPr>
              <a:spLocks noChangeArrowheads="1"/>
            </p:cNvSpPr>
            <p:nvPr/>
          </p:nvSpPr>
          <p:spPr bwMode="auto">
            <a:xfrm>
              <a:off x="315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62" name="Rectangle 270"/>
            <p:cNvSpPr>
              <a:spLocks noChangeArrowheads="1"/>
            </p:cNvSpPr>
            <p:nvPr/>
          </p:nvSpPr>
          <p:spPr bwMode="auto">
            <a:xfrm>
              <a:off x="301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63" name="Rectangle 271"/>
            <p:cNvSpPr>
              <a:spLocks noChangeArrowheads="1"/>
            </p:cNvSpPr>
            <p:nvPr/>
          </p:nvSpPr>
          <p:spPr bwMode="auto">
            <a:xfrm>
              <a:off x="287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64" name="Rectangle 272"/>
            <p:cNvSpPr>
              <a:spLocks noChangeArrowheads="1"/>
            </p:cNvSpPr>
            <p:nvPr/>
          </p:nvSpPr>
          <p:spPr bwMode="auto">
            <a:xfrm>
              <a:off x="274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65" name="Rectangle 273"/>
            <p:cNvSpPr>
              <a:spLocks noChangeArrowheads="1"/>
            </p:cNvSpPr>
            <p:nvPr/>
          </p:nvSpPr>
          <p:spPr bwMode="auto">
            <a:xfrm>
              <a:off x="260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66" name="Rectangle 274"/>
            <p:cNvSpPr>
              <a:spLocks noChangeArrowheads="1"/>
            </p:cNvSpPr>
            <p:nvPr/>
          </p:nvSpPr>
          <p:spPr bwMode="auto">
            <a:xfrm>
              <a:off x="247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67" name="Rectangle 275"/>
            <p:cNvSpPr>
              <a:spLocks noChangeArrowheads="1"/>
            </p:cNvSpPr>
            <p:nvPr/>
          </p:nvSpPr>
          <p:spPr bwMode="auto">
            <a:xfrm>
              <a:off x="233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68" name="Rectangle 276"/>
            <p:cNvSpPr>
              <a:spLocks noChangeArrowheads="1"/>
            </p:cNvSpPr>
            <p:nvPr/>
          </p:nvSpPr>
          <p:spPr bwMode="auto">
            <a:xfrm>
              <a:off x="219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69" name="Rectangle 277"/>
            <p:cNvSpPr>
              <a:spLocks noChangeArrowheads="1"/>
            </p:cNvSpPr>
            <p:nvPr/>
          </p:nvSpPr>
          <p:spPr bwMode="auto">
            <a:xfrm>
              <a:off x="206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70" name="Rectangle 278"/>
            <p:cNvSpPr>
              <a:spLocks noChangeArrowheads="1"/>
            </p:cNvSpPr>
            <p:nvPr/>
          </p:nvSpPr>
          <p:spPr bwMode="auto">
            <a:xfrm>
              <a:off x="192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71" name="Rectangle 279"/>
            <p:cNvSpPr>
              <a:spLocks noChangeArrowheads="1"/>
            </p:cNvSpPr>
            <p:nvPr/>
          </p:nvSpPr>
          <p:spPr bwMode="auto">
            <a:xfrm>
              <a:off x="179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72" name="Rectangle 280"/>
            <p:cNvSpPr>
              <a:spLocks noChangeArrowheads="1"/>
            </p:cNvSpPr>
            <p:nvPr/>
          </p:nvSpPr>
          <p:spPr bwMode="auto">
            <a:xfrm>
              <a:off x="165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73" name="Rectangle 281"/>
            <p:cNvSpPr>
              <a:spLocks noChangeArrowheads="1"/>
            </p:cNvSpPr>
            <p:nvPr/>
          </p:nvSpPr>
          <p:spPr bwMode="auto">
            <a:xfrm>
              <a:off x="151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74" name="Rectangle 282"/>
            <p:cNvSpPr>
              <a:spLocks noChangeArrowheads="1"/>
            </p:cNvSpPr>
            <p:nvPr/>
          </p:nvSpPr>
          <p:spPr bwMode="auto">
            <a:xfrm>
              <a:off x="138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75" name="Rectangle 283"/>
            <p:cNvSpPr>
              <a:spLocks noChangeArrowheads="1"/>
            </p:cNvSpPr>
            <p:nvPr/>
          </p:nvSpPr>
          <p:spPr bwMode="auto">
            <a:xfrm>
              <a:off x="124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76" name="Rectangle 284"/>
            <p:cNvSpPr>
              <a:spLocks noChangeArrowheads="1"/>
            </p:cNvSpPr>
            <p:nvPr/>
          </p:nvSpPr>
          <p:spPr bwMode="auto">
            <a:xfrm>
              <a:off x="111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77" name="Rectangle 285"/>
            <p:cNvSpPr>
              <a:spLocks noChangeArrowheads="1"/>
            </p:cNvSpPr>
            <p:nvPr/>
          </p:nvSpPr>
          <p:spPr bwMode="auto">
            <a:xfrm>
              <a:off x="437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78" name="Rectangle 286"/>
            <p:cNvSpPr>
              <a:spLocks noChangeArrowheads="1"/>
            </p:cNvSpPr>
            <p:nvPr/>
          </p:nvSpPr>
          <p:spPr bwMode="auto">
            <a:xfrm>
              <a:off x="423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79" name="Rectangle 287"/>
            <p:cNvSpPr>
              <a:spLocks noChangeArrowheads="1"/>
            </p:cNvSpPr>
            <p:nvPr/>
          </p:nvSpPr>
          <p:spPr bwMode="auto">
            <a:xfrm>
              <a:off x="410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80" name="Rectangle 288"/>
            <p:cNvSpPr>
              <a:spLocks noChangeArrowheads="1"/>
            </p:cNvSpPr>
            <p:nvPr/>
          </p:nvSpPr>
          <p:spPr bwMode="auto">
            <a:xfrm>
              <a:off x="396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81" name="Rectangle 289"/>
            <p:cNvSpPr>
              <a:spLocks noChangeArrowheads="1"/>
            </p:cNvSpPr>
            <p:nvPr/>
          </p:nvSpPr>
          <p:spPr bwMode="auto">
            <a:xfrm>
              <a:off x="383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82" name="Rectangle 290"/>
            <p:cNvSpPr>
              <a:spLocks noChangeArrowheads="1"/>
            </p:cNvSpPr>
            <p:nvPr/>
          </p:nvSpPr>
          <p:spPr bwMode="auto">
            <a:xfrm>
              <a:off x="369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83" name="Rectangle 291"/>
            <p:cNvSpPr>
              <a:spLocks noChangeArrowheads="1"/>
            </p:cNvSpPr>
            <p:nvPr/>
          </p:nvSpPr>
          <p:spPr bwMode="auto">
            <a:xfrm>
              <a:off x="355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84" name="Rectangle 292"/>
            <p:cNvSpPr>
              <a:spLocks noChangeArrowheads="1"/>
            </p:cNvSpPr>
            <p:nvPr/>
          </p:nvSpPr>
          <p:spPr bwMode="auto">
            <a:xfrm>
              <a:off x="342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85" name="Rectangle 293"/>
            <p:cNvSpPr>
              <a:spLocks noChangeArrowheads="1"/>
            </p:cNvSpPr>
            <p:nvPr/>
          </p:nvSpPr>
          <p:spPr bwMode="auto">
            <a:xfrm>
              <a:off x="328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86" name="Rectangle 294"/>
            <p:cNvSpPr>
              <a:spLocks noChangeArrowheads="1"/>
            </p:cNvSpPr>
            <p:nvPr/>
          </p:nvSpPr>
          <p:spPr bwMode="auto">
            <a:xfrm>
              <a:off x="315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87" name="Rectangle 295"/>
            <p:cNvSpPr>
              <a:spLocks noChangeArrowheads="1"/>
            </p:cNvSpPr>
            <p:nvPr/>
          </p:nvSpPr>
          <p:spPr bwMode="auto">
            <a:xfrm>
              <a:off x="301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88" name="Rectangle 296"/>
            <p:cNvSpPr>
              <a:spLocks noChangeArrowheads="1"/>
            </p:cNvSpPr>
            <p:nvPr/>
          </p:nvSpPr>
          <p:spPr bwMode="auto">
            <a:xfrm>
              <a:off x="287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89" name="Rectangle 297"/>
            <p:cNvSpPr>
              <a:spLocks noChangeArrowheads="1"/>
            </p:cNvSpPr>
            <p:nvPr/>
          </p:nvSpPr>
          <p:spPr bwMode="auto">
            <a:xfrm>
              <a:off x="274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90" name="Rectangle 298"/>
            <p:cNvSpPr>
              <a:spLocks noChangeArrowheads="1"/>
            </p:cNvSpPr>
            <p:nvPr/>
          </p:nvSpPr>
          <p:spPr bwMode="auto">
            <a:xfrm>
              <a:off x="260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91" name="Rectangle 299"/>
            <p:cNvSpPr>
              <a:spLocks noChangeArrowheads="1"/>
            </p:cNvSpPr>
            <p:nvPr/>
          </p:nvSpPr>
          <p:spPr bwMode="auto">
            <a:xfrm>
              <a:off x="247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92" name="Rectangle 300"/>
            <p:cNvSpPr>
              <a:spLocks noChangeArrowheads="1"/>
            </p:cNvSpPr>
            <p:nvPr/>
          </p:nvSpPr>
          <p:spPr bwMode="auto">
            <a:xfrm>
              <a:off x="233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93" name="Rectangle 301"/>
            <p:cNvSpPr>
              <a:spLocks noChangeArrowheads="1"/>
            </p:cNvSpPr>
            <p:nvPr/>
          </p:nvSpPr>
          <p:spPr bwMode="auto">
            <a:xfrm>
              <a:off x="219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94" name="Rectangle 302"/>
            <p:cNvSpPr>
              <a:spLocks noChangeArrowheads="1"/>
            </p:cNvSpPr>
            <p:nvPr/>
          </p:nvSpPr>
          <p:spPr bwMode="auto">
            <a:xfrm>
              <a:off x="206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95" name="Rectangle 303"/>
            <p:cNvSpPr>
              <a:spLocks noChangeArrowheads="1"/>
            </p:cNvSpPr>
            <p:nvPr/>
          </p:nvSpPr>
          <p:spPr bwMode="auto">
            <a:xfrm>
              <a:off x="192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96" name="Rectangle 304"/>
            <p:cNvSpPr>
              <a:spLocks noChangeArrowheads="1"/>
            </p:cNvSpPr>
            <p:nvPr/>
          </p:nvSpPr>
          <p:spPr bwMode="auto">
            <a:xfrm>
              <a:off x="179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97" name="Rectangle 305"/>
            <p:cNvSpPr>
              <a:spLocks noChangeArrowheads="1"/>
            </p:cNvSpPr>
            <p:nvPr/>
          </p:nvSpPr>
          <p:spPr bwMode="auto">
            <a:xfrm>
              <a:off x="165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98" name="Rectangle 306"/>
            <p:cNvSpPr>
              <a:spLocks noChangeArrowheads="1"/>
            </p:cNvSpPr>
            <p:nvPr/>
          </p:nvSpPr>
          <p:spPr bwMode="auto">
            <a:xfrm>
              <a:off x="151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899" name="Rectangle 307"/>
            <p:cNvSpPr>
              <a:spLocks noChangeArrowheads="1"/>
            </p:cNvSpPr>
            <p:nvPr/>
          </p:nvSpPr>
          <p:spPr bwMode="auto">
            <a:xfrm>
              <a:off x="138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00" name="Rectangle 308"/>
            <p:cNvSpPr>
              <a:spLocks noChangeArrowheads="1"/>
            </p:cNvSpPr>
            <p:nvPr/>
          </p:nvSpPr>
          <p:spPr bwMode="auto">
            <a:xfrm>
              <a:off x="124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01" name="Rectangle 309"/>
            <p:cNvSpPr>
              <a:spLocks noChangeArrowheads="1"/>
            </p:cNvSpPr>
            <p:nvPr/>
          </p:nvSpPr>
          <p:spPr bwMode="auto">
            <a:xfrm>
              <a:off x="111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02" name="Rectangle 310"/>
            <p:cNvSpPr>
              <a:spLocks noChangeArrowheads="1"/>
            </p:cNvSpPr>
            <p:nvPr/>
          </p:nvSpPr>
          <p:spPr bwMode="auto">
            <a:xfrm>
              <a:off x="437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03" name="Rectangle 311"/>
            <p:cNvSpPr>
              <a:spLocks noChangeArrowheads="1"/>
            </p:cNvSpPr>
            <p:nvPr/>
          </p:nvSpPr>
          <p:spPr bwMode="auto">
            <a:xfrm>
              <a:off x="423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04" name="Rectangle 312"/>
            <p:cNvSpPr>
              <a:spLocks noChangeArrowheads="1"/>
            </p:cNvSpPr>
            <p:nvPr/>
          </p:nvSpPr>
          <p:spPr bwMode="auto">
            <a:xfrm>
              <a:off x="410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05" name="Rectangle 313"/>
            <p:cNvSpPr>
              <a:spLocks noChangeArrowheads="1"/>
            </p:cNvSpPr>
            <p:nvPr/>
          </p:nvSpPr>
          <p:spPr bwMode="auto">
            <a:xfrm>
              <a:off x="396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06" name="Rectangle 314"/>
            <p:cNvSpPr>
              <a:spLocks noChangeArrowheads="1"/>
            </p:cNvSpPr>
            <p:nvPr/>
          </p:nvSpPr>
          <p:spPr bwMode="auto">
            <a:xfrm>
              <a:off x="383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07" name="Rectangle 315"/>
            <p:cNvSpPr>
              <a:spLocks noChangeArrowheads="1"/>
            </p:cNvSpPr>
            <p:nvPr/>
          </p:nvSpPr>
          <p:spPr bwMode="auto">
            <a:xfrm>
              <a:off x="369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08" name="Rectangle 316"/>
            <p:cNvSpPr>
              <a:spLocks noChangeArrowheads="1"/>
            </p:cNvSpPr>
            <p:nvPr/>
          </p:nvSpPr>
          <p:spPr bwMode="auto">
            <a:xfrm>
              <a:off x="355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09" name="Rectangle 317"/>
            <p:cNvSpPr>
              <a:spLocks noChangeArrowheads="1"/>
            </p:cNvSpPr>
            <p:nvPr/>
          </p:nvSpPr>
          <p:spPr bwMode="auto">
            <a:xfrm>
              <a:off x="342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10" name="Rectangle 318"/>
            <p:cNvSpPr>
              <a:spLocks noChangeArrowheads="1"/>
            </p:cNvSpPr>
            <p:nvPr/>
          </p:nvSpPr>
          <p:spPr bwMode="auto">
            <a:xfrm>
              <a:off x="328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11" name="Rectangle 319"/>
            <p:cNvSpPr>
              <a:spLocks noChangeArrowheads="1"/>
            </p:cNvSpPr>
            <p:nvPr/>
          </p:nvSpPr>
          <p:spPr bwMode="auto">
            <a:xfrm>
              <a:off x="315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12" name="Rectangle 320"/>
            <p:cNvSpPr>
              <a:spLocks noChangeArrowheads="1"/>
            </p:cNvSpPr>
            <p:nvPr/>
          </p:nvSpPr>
          <p:spPr bwMode="auto">
            <a:xfrm>
              <a:off x="301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13" name="Rectangle 321"/>
            <p:cNvSpPr>
              <a:spLocks noChangeArrowheads="1"/>
            </p:cNvSpPr>
            <p:nvPr/>
          </p:nvSpPr>
          <p:spPr bwMode="auto">
            <a:xfrm>
              <a:off x="287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14" name="Rectangle 322"/>
            <p:cNvSpPr>
              <a:spLocks noChangeArrowheads="1"/>
            </p:cNvSpPr>
            <p:nvPr/>
          </p:nvSpPr>
          <p:spPr bwMode="auto">
            <a:xfrm>
              <a:off x="274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15" name="Rectangle 323"/>
            <p:cNvSpPr>
              <a:spLocks noChangeArrowheads="1"/>
            </p:cNvSpPr>
            <p:nvPr/>
          </p:nvSpPr>
          <p:spPr bwMode="auto">
            <a:xfrm>
              <a:off x="260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16" name="Rectangle 324"/>
            <p:cNvSpPr>
              <a:spLocks noChangeArrowheads="1"/>
            </p:cNvSpPr>
            <p:nvPr/>
          </p:nvSpPr>
          <p:spPr bwMode="auto">
            <a:xfrm>
              <a:off x="247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17" name="Rectangle 325"/>
            <p:cNvSpPr>
              <a:spLocks noChangeArrowheads="1"/>
            </p:cNvSpPr>
            <p:nvPr/>
          </p:nvSpPr>
          <p:spPr bwMode="auto">
            <a:xfrm>
              <a:off x="233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18" name="Rectangle 326"/>
            <p:cNvSpPr>
              <a:spLocks noChangeArrowheads="1"/>
            </p:cNvSpPr>
            <p:nvPr/>
          </p:nvSpPr>
          <p:spPr bwMode="auto">
            <a:xfrm>
              <a:off x="219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19" name="Rectangle 327"/>
            <p:cNvSpPr>
              <a:spLocks noChangeArrowheads="1"/>
            </p:cNvSpPr>
            <p:nvPr/>
          </p:nvSpPr>
          <p:spPr bwMode="auto">
            <a:xfrm>
              <a:off x="206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20" name="Rectangle 328"/>
            <p:cNvSpPr>
              <a:spLocks noChangeArrowheads="1"/>
            </p:cNvSpPr>
            <p:nvPr/>
          </p:nvSpPr>
          <p:spPr bwMode="auto">
            <a:xfrm>
              <a:off x="192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21" name="Rectangle 329"/>
            <p:cNvSpPr>
              <a:spLocks noChangeArrowheads="1"/>
            </p:cNvSpPr>
            <p:nvPr/>
          </p:nvSpPr>
          <p:spPr bwMode="auto">
            <a:xfrm>
              <a:off x="179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22" name="Rectangle 330"/>
            <p:cNvSpPr>
              <a:spLocks noChangeArrowheads="1"/>
            </p:cNvSpPr>
            <p:nvPr/>
          </p:nvSpPr>
          <p:spPr bwMode="auto">
            <a:xfrm>
              <a:off x="165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23" name="Rectangle 331"/>
            <p:cNvSpPr>
              <a:spLocks noChangeArrowheads="1"/>
            </p:cNvSpPr>
            <p:nvPr/>
          </p:nvSpPr>
          <p:spPr bwMode="auto">
            <a:xfrm>
              <a:off x="151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24" name="Rectangle 332"/>
            <p:cNvSpPr>
              <a:spLocks noChangeArrowheads="1"/>
            </p:cNvSpPr>
            <p:nvPr/>
          </p:nvSpPr>
          <p:spPr bwMode="auto">
            <a:xfrm>
              <a:off x="138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25" name="Rectangle 333"/>
            <p:cNvSpPr>
              <a:spLocks noChangeArrowheads="1"/>
            </p:cNvSpPr>
            <p:nvPr/>
          </p:nvSpPr>
          <p:spPr bwMode="auto">
            <a:xfrm>
              <a:off x="124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26" name="Rectangle 334"/>
            <p:cNvSpPr>
              <a:spLocks noChangeArrowheads="1"/>
            </p:cNvSpPr>
            <p:nvPr/>
          </p:nvSpPr>
          <p:spPr bwMode="auto">
            <a:xfrm>
              <a:off x="111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27" name="Rectangle 335"/>
            <p:cNvSpPr>
              <a:spLocks noChangeArrowheads="1"/>
            </p:cNvSpPr>
            <p:nvPr/>
          </p:nvSpPr>
          <p:spPr bwMode="auto">
            <a:xfrm>
              <a:off x="437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28" name="Rectangle 336"/>
            <p:cNvSpPr>
              <a:spLocks noChangeArrowheads="1"/>
            </p:cNvSpPr>
            <p:nvPr/>
          </p:nvSpPr>
          <p:spPr bwMode="auto">
            <a:xfrm>
              <a:off x="423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29" name="Rectangle 337"/>
            <p:cNvSpPr>
              <a:spLocks noChangeArrowheads="1"/>
            </p:cNvSpPr>
            <p:nvPr/>
          </p:nvSpPr>
          <p:spPr bwMode="auto">
            <a:xfrm>
              <a:off x="410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30" name="Rectangle 338"/>
            <p:cNvSpPr>
              <a:spLocks noChangeArrowheads="1"/>
            </p:cNvSpPr>
            <p:nvPr/>
          </p:nvSpPr>
          <p:spPr bwMode="auto">
            <a:xfrm>
              <a:off x="396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31" name="Rectangle 339"/>
            <p:cNvSpPr>
              <a:spLocks noChangeArrowheads="1"/>
            </p:cNvSpPr>
            <p:nvPr/>
          </p:nvSpPr>
          <p:spPr bwMode="auto">
            <a:xfrm>
              <a:off x="383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32" name="Rectangle 340"/>
            <p:cNvSpPr>
              <a:spLocks noChangeArrowheads="1"/>
            </p:cNvSpPr>
            <p:nvPr/>
          </p:nvSpPr>
          <p:spPr bwMode="auto">
            <a:xfrm>
              <a:off x="369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33" name="Rectangle 341"/>
            <p:cNvSpPr>
              <a:spLocks noChangeArrowheads="1"/>
            </p:cNvSpPr>
            <p:nvPr/>
          </p:nvSpPr>
          <p:spPr bwMode="auto">
            <a:xfrm>
              <a:off x="355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34" name="Rectangle 342"/>
            <p:cNvSpPr>
              <a:spLocks noChangeArrowheads="1"/>
            </p:cNvSpPr>
            <p:nvPr/>
          </p:nvSpPr>
          <p:spPr bwMode="auto">
            <a:xfrm>
              <a:off x="342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35" name="Rectangle 343"/>
            <p:cNvSpPr>
              <a:spLocks noChangeArrowheads="1"/>
            </p:cNvSpPr>
            <p:nvPr/>
          </p:nvSpPr>
          <p:spPr bwMode="auto">
            <a:xfrm>
              <a:off x="328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36" name="Rectangle 344"/>
            <p:cNvSpPr>
              <a:spLocks noChangeArrowheads="1"/>
            </p:cNvSpPr>
            <p:nvPr/>
          </p:nvSpPr>
          <p:spPr bwMode="auto">
            <a:xfrm>
              <a:off x="315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37" name="Rectangle 345"/>
            <p:cNvSpPr>
              <a:spLocks noChangeArrowheads="1"/>
            </p:cNvSpPr>
            <p:nvPr/>
          </p:nvSpPr>
          <p:spPr bwMode="auto">
            <a:xfrm>
              <a:off x="301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38" name="Rectangle 346"/>
            <p:cNvSpPr>
              <a:spLocks noChangeArrowheads="1"/>
            </p:cNvSpPr>
            <p:nvPr/>
          </p:nvSpPr>
          <p:spPr bwMode="auto">
            <a:xfrm>
              <a:off x="287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39" name="Rectangle 347"/>
            <p:cNvSpPr>
              <a:spLocks noChangeArrowheads="1"/>
            </p:cNvSpPr>
            <p:nvPr/>
          </p:nvSpPr>
          <p:spPr bwMode="auto">
            <a:xfrm>
              <a:off x="274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40" name="Rectangle 348"/>
            <p:cNvSpPr>
              <a:spLocks noChangeArrowheads="1"/>
            </p:cNvSpPr>
            <p:nvPr/>
          </p:nvSpPr>
          <p:spPr bwMode="auto">
            <a:xfrm>
              <a:off x="260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41" name="Rectangle 349"/>
            <p:cNvSpPr>
              <a:spLocks noChangeArrowheads="1"/>
            </p:cNvSpPr>
            <p:nvPr/>
          </p:nvSpPr>
          <p:spPr bwMode="auto">
            <a:xfrm>
              <a:off x="247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42" name="Rectangle 350"/>
            <p:cNvSpPr>
              <a:spLocks noChangeArrowheads="1"/>
            </p:cNvSpPr>
            <p:nvPr/>
          </p:nvSpPr>
          <p:spPr bwMode="auto">
            <a:xfrm>
              <a:off x="233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43" name="Rectangle 351"/>
            <p:cNvSpPr>
              <a:spLocks noChangeArrowheads="1"/>
            </p:cNvSpPr>
            <p:nvPr/>
          </p:nvSpPr>
          <p:spPr bwMode="auto">
            <a:xfrm>
              <a:off x="219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44" name="Rectangle 352"/>
            <p:cNvSpPr>
              <a:spLocks noChangeArrowheads="1"/>
            </p:cNvSpPr>
            <p:nvPr/>
          </p:nvSpPr>
          <p:spPr bwMode="auto">
            <a:xfrm>
              <a:off x="206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45" name="Rectangle 353"/>
            <p:cNvSpPr>
              <a:spLocks noChangeArrowheads="1"/>
            </p:cNvSpPr>
            <p:nvPr/>
          </p:nvSpPr>
          <p:spPr bwMode="auto">
            <a:xfrm>
              <a:off x="192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46" name="Rectangle 354"/>
            <p:cNvSpPr>
              <a:spLocks noChangeArrowheads="1"/>
            </p:cNvSpPr>
            <p:nvPr/>
          </p:nvSpPr>
          <p:spPr bwMode="auto">
            <a:xfrm>
              <a:off x="179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47" name="Rectangle 355"/>
            <p:cNvSpPr>
              <a:spLocks noChangeArrowheads="1"/>
            </p:cNvSpPr>
            <p:nvPr/>
          </p:nvSpPr>
          <p:spPr bwMode="auto">
            <a:xfrm>
              <a:off x="165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48" name="Rectangle 356"/>
            <p:cNvSpPr>
              <a:spLocks noChangeArrowheads="1"/>
            </p:cNvSpPr>
            <p:nvPr/>
          </p:nvSpPr>
          <p:spPr bwMode="auto">
            <a:xfrm>
              <a:off x="151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49" name="Rectangle 357"/>
            <p:cNvSpPr>
              <a:spLocks noChangeArrowheads="1"/>
            </p:cNvSpPr>
            <p:nvPr/>
          </p:nvSpPr>
          <p:spPr bwMode="auto">
            <a:xfrm>
              <a:off x="138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50" name="Rectangle 358"/>
            <p:cNvSpPr>
              <a:spLocks noChangeArrowheads="1"/>
            </p:cNvSpPr>
            <p:nvPr/>
          </p:nvSpPr>
          <p:spPr bwMode="auto">
            <a:xfrm>
              <a:off x="124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51" name="Rectangle 359"/>
            <p:cNvSpPr>
              <a:spLocks noChangeArrowheads="1"/>
            </p:cNvSpPr>
            <p:nvPr/>
          </p:nvSpPr>
          <p:spPr bwMode="auto">
            <a:xfrm>
              <a:off x="111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52" name="Rectangle 360"/>
            <p:cNvSpPr>
              <a:spLocks noChangeArrowheads="1"/>
            </p:cNvSpPr>
            <p:nvPr/>
          </p:nvSpPr>
          <p:spPr bwMode="auto">
            <a:xfrm>
              <a:off x="437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53" name="Rectangle 361"/>
            <p:cNvSpPr>
              <a:spLocks noChangeArrowheads="1"/>
            </p:cNvSpPr>
            <p:nvPr/>
          </p:nvSpPr>
          <p:spPr bwMode="auto">
            <a:xfrm>
              <a:off x="423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54" name="Rectangle 362"/>
            <p:cNvSpPr>
              <a:spLocks noChangeArrowheads="1"/>
            </p:cNvSpPr>
            <p:nvPr/>
          </p:nvSpPr>
          <p:spPr bwMode="auto">
            <a:xfrm>
              <a:off x="410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55" name="Rectangle 363"/>
            <p:cNvSpPr>
              <a:spLocks noChangeArrowheads="1"/>
            </p:cNvSpPr>
            <p:nvPr/>
          </p:nvSpPr>
          <p:spPr bwMode="auto">
            <a:xfrm>
              <a:off x="396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56" name="Rectangle 364"/>
            <p:cNvSpPr>
              <a:spLocks noChangeArrowheads="1"/>
            </p:cNvSpPr>
            <p:nvPr/>
          </p:nvSpPr>
          <p:spPr bwMode="auto">
            <a:xfrm>
              <a:off x="383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57" name="Rectangle 365"/>
            <p:cNvSpPr>
              <a:spLocks noChangeArrowheads="1"/>
            </p:cNvSpPr>
            <p:nvPr/>
          </p:nvSpPr>
          <p:spPr bwMode="auto">
            <a:xfrm>
              <a:off x="369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58" name="Rectangle 366"/>
            <p:cNvSpPr>
              <a:spLocks noChangeArrowheads="1"/>
            </p:cNvSpPr>
            <p:nvPr/>
          </p:nvSpPr>
          <p:spPr bwMode="auto">
            <a:xfrm>
              <a:off x="355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59" name="Rectangle 367"/>
            <p:cNvSpPr>
              <a:spLocks noChangeArrowheads="1"/>
            </p:cNvSpPr>
            <p:nvPr/>
          </p:nvSpPr>
          <p:spPr bwMode="auto">
            <a:xfrm>
              <a:off x="342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60" name="Rectangle 368"/>
            <p:cNvSpPr>
              <a:spLocks noChangeArrowheads="1"/>
            </p:cNvSpPr>
            <p:nvPr/>
          </p:nvSpPr>
          <p:spPr bwMode="auto">
            <a:xfrm>
              <a:off x="328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61" name="Rectangle 369"/>
            <p:cNvSpPr>
              <a:spLocks noChangeArrowheads="1"/>
            </p:cNvSpPr>
            <p:nvPr/>
          </p:nvSpPr>
          <p:spPr bwMode="auto">
            <a:xfrm>
              <a:off x="315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62" name="Rectangle 370"/>
            <p:cNvSpPr>
              <a:spLocks noChangeArrowheads="1"/>
            </p:cNvSpPr>
            <p:nvPr/>
          </p:nvSpPr>
          <p:spPr bwMode="auto">
            <a:xfrm>
              <a:off x="301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63" name="Rectangle 371"/>
            <p:cNvSpPr>
              <a:spLocks noChangeArrowheads="1"/>
            </p:cNvSpPr>
            <p:nvPr/>
          </p:nvSpPr>
          <p:spPr bwMode="auto">
            <a:xfrm>
              <a:off x="287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64" name="Rectangle 372"/>
            <p:cNvSpPr>
              <a:spLocks noChangeArrowheads="1"/>
            </p:cNvSpPr>
            <p:nvPr/>
          </p:nvSpPr>
          <p:spPr bwMode="auto">
            <a:xfrm>
              <a:off x="274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65" name="Rectangle 373"/>
            <p:cNvSpPr>
              <a:spLocks noChangeArrowheads="1"/>
            </p:cNvSpPr>
            <p:nvPr/>
          </p:nvSpPr>
          <p:spPr bwMode="auto">
            <a:xfrm>
              <a:off x="260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66" name="Rectangle 374"/>
            <p:cNvSpPr>
              <a:spLocks noChangeArrowheads="1"/>
            </p:cNvSpPr>
            <p:nvPr/>
          </p:nvSpPr>
          <p:spPr bwMode="auto">
            <a:xfrm>
              <a:off x="247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67" name="Rectangle 375"/>
            <p:cNvSpPr>
              <a:spLocks noChangeArrowheads="1"/>
            </p:cNvSpPr>
            <p:nvPr/>
          </p:nvSpPr>
          <p:spPr bwMode="auto">
            <a:xfrm>
              <a:off x="233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68" name="Rectangle 376"/>
            <p:cNvSpPr>
              <a:spLocks noChangeArrowheads="1"/>
            </p:cNvSpPr>
            <p:nvPr/>
          </p:nvSpPr>
          <p:spPr bwMode="auto">
            <a:xfrm>
              <a:off x="219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69" name="Rectangle 377"/>
            <p:cNvSpPr>
              <a:spLocks noChangeArrowheads="1"/>
            </p:cNvSpPr>
            <p:nvPr/>
          </p:nvSpPr>
          <p:spPr bwMode="auto">
            <a:xfrm>
              <a:off x="206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70" name="Rectangle 378"/>
            <p:cNvSpPr>
              <a:spLocks noChangeArrowheads="1"/>
            </p:cNvSpPr>
            <p:nvPr/>
          </p:nvSpPr>
          <p:spPr bwMode="auto">
            <a:xfrm>
              <a:off x="192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71" name="Rectangle 379"/>
            <p:cNvSpPr>
              <a:spLocks noChangeArrowheads="1"/>
            </p:cNvSpPr>
            <p:nvPr/>
          </p:nvSpPr>
          <p:spPr bwMode="auto">
            <a:xfrm>
              <a:off x="179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72" name="Rectangle 380"/>
            <p:cNvSpPr>
              <a:spLocks noChangeArrowheads="1"/>
            </p:cNvSpPr>
            <p:nvPr/>
          </p:nvSpPr>
          <p:spPr bwMode="auto">
            <a:xfrm>
              <a:off x="165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73" name="Rectangle 381"/>
            <p:cNvSpPr>
              <a:spLocks noChangeArrowheads="1"/>
            </p:cNvSpPr>
            <p:nvPr/>
          </p:nvSpPr>
          <p:spPr bwMode="auto">
            <a:xfrm>
              <a:off x="151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74" name="Rectangle 382"/>
            <p:cNvSpPr>
              <a:spLocks noChangeArrowheads="1"/>
            </p:cNvSpPr>
            <p:nvPr/>
          </p:nvSpPr>
          <p:spPr bwMode="auto">
            <a:xfrm>
              <a:off x="138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75" name="Rectangle 383"/>
            <p:cNvSpPr>
              <a:spLocks noChangeArrowheads="1"/>
            </p:cNvSpPr>
            <p:nvPr/>
          </p:nvSpPr>
          <p:spPr bwMode="auto">
            <a:xfrm>
              <a:off x="124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76" name="Rectangle 384"/>
            <p:cNvSpPr>
              <a:spLocks noChangeArrowheads="1"/>
            </p:cNvSpPr>
            <p:nvPr/>
          </p:nvSpPr>
          <p:spPr bwMode="auto">
            <a:xfrm>
              <a:off x="111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77" name="Rectangle 385"/>
            <p:cNvSpPr>
              <a:spLocks noChangeArrowheads="1"/>
            </p:cNvSpPr>
            <p:nvPr/>
          </p:nvSpPr>
          <p:spPr bwMode="auto">
            <a:xfrm>
              <a:off x="437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78" name="Rectangle 386"/>
            <p:cNvSpPr>
              <a:spLocks noChangeArrowheads="1"/>
            </p:cNvSpPr>
            <p:nvPr/>
          </p:nvSpPr>
          <p:spPr bwMode="auto">
            <a:xfrm>
              <a:off x="423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79" name="Rectangle 387"/>
            <p:cNvSpPr>
              <a:spLocks noChangeArrowheads="1"/>
            </p:cNvSpPr>
            <p:nvPr/>
          </p:nvSpPr>
          <p:spPr bwMode="auto">
            <a:xfrm>
              <a:off x="410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80" name="Rectangle 388"/>
            <p:cNvSpPr>
              <a:spLocks noChangeArrowheads="1"/>
            </p:cNvSpPr>
            <p:nvPr/>
          </p:nvSpPr>
          <p:spPr bwMode="auto">
            <a:xfrm>
              <a:off x="396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81" name="Rectangle 389"/>
            <p:cNvSpPr>
              <a:spLocks noChangeArrowheads="1"/>
            </p:cNvSpPr>
            <p:nvPr/>
          </p:nvSpPr>
          <p:spPr bwMode="auto">
            <a:xfrm>
              <a:off x="383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82" name="Rectangle 390"/>
            <p:cNvSpPr>
              <a:spLocks noChangeArrowheads="1"/>
            </p:cNvSpPr>
            <p:nvPr/>
          </p:nvSpPr>
          <p:spPr bwMode="auto">
            <a:xfrm>
              <a:off x="369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83" name="Rectangle 391"/>
            <p:cNvSpPr>
              <a:spLocks noChangeArrowheads="1"/>
            </p:cNvSpPr>
            <p:nvPr/>
          </p:nvSpPr>
          <p:spPr bwMode="auto">
            <a:xfrm>
              <a:off x="355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84" name="Rectangle 392"/>
            <p:cNvSpPr>
              <a:spLocks noChangeArrowheads="1"/>
            </p:cNvSpPr>
            <p:nvPr/>
          </p:nvSpPr>
          <p:spPr bwMode="auto">
            <a:xfrm>
              <a:off x="342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85" name="Rectangle 393"/>
            <p:cNvSpPr>
              <a:spLocks noChangeArrowheads="1"/>
            </p:cNvSpPr>
            <p:nvPr/>
          </p:nvSpPr>
          <p:spPr bwMode="auto">
            <a:xfrm>
              <a:off x="328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86" name="Rectangle 394"/>
            <p:cNvSpPr>
              <a:spLocks noChangeArrowheads="1"/>
            </p:cNvSpPr>
            <p:nvPr/>
          </p:nvSpPr>
          <p:spPr bwMode="auto">
            <a:xfrm>
              <a:off x="315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87" name="Rectangle 395"/>
            <p:cNvSpPr>
              <a:spLocks noChangeArrowheads="1"/>
            </p:cNvSpPr>
            <p:nvPr/>
          </p:nvSpPr>
          <p:spPr bwMode="auto">
            <a:xfrm>
              <a:off x="301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88" name="Rectangle 396"/>
            <p:cNvSpPr>
              <a:spLocks noChangeArrowheads="1"/>
            </p:cNvSpPr>
            <p:nvPr/>
          </p:nvSpPr>
          <p:spPr bwMode="auto">
            <a:xfrm>
              <a:off x="287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89" name="Rectangle 397"/>
            <p:cNvSpPr>
              <a:spLocks noChangeArrowheads="1"/>
            </p:cNvSpPr>
            <p:nvPr/>
          </p:nvSpPr>
          <p:spPr bwMode="auto">
            <a:xfrm>
              <a:off x="274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90" name="Rectangle 398"/>
            <p:cNvSpPr>
              <a:spLocks noChangeArrowheads="1"/>
            </p:cNvSpPr>
            <p:nvPr/>
          </p:nvSpPr>
          <p:spPr bwMode="auto">
            <a:xfrm>
              <a:off x="260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91" name="Rectangle 399"/>
            <p:cNvSpPr>
              <a:spLocks noChangeArrowheads="1"/>
            </p:cNvSpPr>
            <p:nvPr/>
          </p:nvSpPr>
          <p:spPr bwMode="auto">
            <a:xfrm>
              <a:off x="247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92" name="Rectangle 400"/>
            <p:cNvSpPr>
              <a:spLocks noChangeArrowheads="1"/>
            </p:cNvSpPr>
            <p:nvPr/>
          </p:nvSpPr>
          <p:spPr bwMode="auto">
            <a:xfrm>
              <a:off x="233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93" name="Rectangle 401"/>
            <p:cNvSpPr>
              <a:spLocks noChangeArrowheads="1"/>
            </p:cNvSpPr>
            <p:nvPr/>
          </p:nvSpPr>
          <p:spPr bwMode="auto">
            <a:xfrm>
              <a:off x="219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94" name="Rectangle 402"/>
            <p:cNvSpPr>
              <a:spLocks noChangeArrowheads="1"/>
            </p:cNvSpPr>
            <p:nvPr/>
          </p:nvSpPr>
          <p:spPr bwMode="auto">
            <a:xfrm>
              <a:off x="206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95" name="Rectangle 403"/>
            <p:cNvSpPr>
              <a:spLocks noChangeArrowheads="1"/>
            </p:cNvSpPr>
            <p:nvPr/>
          </p:nvSpPr>
          <p:spPr bwMode="auto">
            <a:xfrm>
              <a:off x="192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96" name="Rectangle 404"/>
            <p:cNvSpPr>
              <a:spLocks noChangeArrowheads="1"/>
            </p:cNvSpPr>
            <p:nvPr/>
          </p:nvSpPr>
          <p:spPr bwMode="auto">
            <a:xfrm>
              <a:off x="179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97" name="Rectangle 405"/>
            <p:cNvSpPr>
              <a:spLocks noChangeArrowheads="1"/>
            </p:cNvSpPr>
            <p:nvPr/>
          </p:nvSpPr>
          <p:spPr bwMode="auto">
            <a:xfrm>
              <a:off x="165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98" name="Rectangle 406"/>
            <p:cNvSpPr>
              <a:spLocks noChangeArrowheads="1"/>
            </p:cNvSpPr>
            <p:nvPr/>
          </p:nvSpPr>
          <p:spPr bwMode="auto">
            <a:xfrm>
              <a:off x="151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4999" name="Rectangle 407"/>
            <p:cNvSpPr>
              <a:spLocks noChangeArrowheads="1"/>
            </p:cNvSpPr>
            <p:nvPr/>
          </p:nvSpPr>
          <p:spPr bwMode="auto">
            <a:xfrm>
              <a:off x="138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00" name="Rectangle 408"/>
            <p:cNvSpPr>
              <a:spLocks noChangeArrowheads="1"/>
            </p:cNvSpPr>
            <p:nvPr/>
          </p:nvSpPr>
          <p:spPr bwMode="auto">
            <a:xfrm>
              <a:off x="124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01" name="Rectangle 409"/>
            <p:cNvSpPr>
              <a:spLocks noChangeArrowheads="1"/>
            </p:cNvSpPr>
            <p:nvPr/>
          </p:nvSpPr>
          <p:spPr bwMode="auto">
            <a:xfrm>
              <a:off x="111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02" name="Rectangle 410"/>
            <p:cNvSpPr>
              <a:spLocks noChangeArrowheads="1"/>
            </p:cNvSpPr>
            <p:nvPr/>
          </p:nvSpPr>
          <p:spPr bwMode="auto">
            <a:xfrm>
              <a:off x="437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000"/>
                <a:t> </a:t>
              </a:r>
              <a:endParaRPr lang="en-US"/>
            </a:p>
          </p:txBody>
        </p:sp>
        <p:sp>
          <p:nvSpPr>
            <p:cNvPr id="25003" name="Rectangle 411"/>
            <p:cNvSpPr>
              <a:spLocks noChangeArrowheads="1"/>
            </p:cNvSpPr>
            <p:nvPr/>
          </p:nvSpPr>
          <p:spPr bwMode="auto">
            <a:xfrm>
              <a:off x="423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04" name="Rectangle 412"/>
            <p:cNvSpPr>
              <a:spLocks noChangeArrowheads="1"/>
            </p:cNvSpPr>
            <p:nvPr/>
          </p:nvSpPr>
          <p:spPr bwMode="auto">
            <a:xfrm>
              <a:off x="410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05" name="Rectangle 413"/>
            <p:cNvSpPr>
              <a:spLocks noChangeArrowheads="1"/>
            </p:cNvSpPr>
            <p:nvPr/>
          </p:nvSpPr>
          <p:spPr bwMode="auto">
            <a:xfrm>
              <a:off x="396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06" name="Rectangle 414"/>
            <p:cNvSpPr>
              <a:spLocks noChangeArrowheads="1"/>
            </p:cNvSpPr>
            <p:nvPr/>
          </p:nvSpPr>
          <p:spPr bwMode="auto">
            <a:xfrm>
              <a:off x="383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07" name="Rectangle 415"/>
            <p:cNvSpPr>
              <a:spLocks noChangeArrowheads="1"/>
            </p:cNvSpPr>
            <p:nvPr/>
          </p:nvSpPr>
          <p:spPr bwMode="auto">
            <a:xfrm>
              <a:off x="369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08" name="Rectangle 416"/>
            <p:cNvSpPr>
              <a:spLocks noChangeArrowheads="1"/>
            </p:cNvSpPr>
            <p:nvPr/>
          </p:nvSpPr>
          <p:spPr bwMode="auto">
            <a:xfrm>
              <a:off x="355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09" name="Rectangle 417"/>
            <p:cNvSpPr>
              <a:spLocks noChangeArrowheads="1"/>
            </p:cNvSpPr>
            <p:nvPr/>
          </p:nvSpPr>
          <p:spPr bwMode="auto">
            <a:xfrm>
              <a:off x="342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10" name="Rectangle 418"/>
            <p:cNvSpPr>
              <a:spLocks noChangeArrowheads="1"/>
            </p:cNvSpPr>
            <p:nvPr/>
          </p:nvSpPr>
          <p:spPr bwMode="auto">
            <a:xfrm>
              <a:off x="328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11" name="Rectangle 419"/>
            <p:cNvSpPr>
              <a:spLocks noChangeArrowheads="1"/>
            </p:cNvSpPr>
            <p:nvPr/>
          </p:nvSpPr>
          <p:spPr bwMode="auto">
            <a:xfrm>
              <a:off x="315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12" name="Rectangle 420"/>
            <p:cNvSpPr>
              <a:spLocks noChangeArrowheads="1"/>
            </p:cNvSpPr>
            <p:nvPr/>
          </p:nvSpPr>
          <p:spPr bwMode="auto">
            <a:xfrm>
              <a:off x="301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13" name="Rectangle 421"/>
            <p:cNvSpPr>
              <a:spLocks noChangeArrowheads="1"/>
            </p:cNvSpPr>
            <p:nvPr/>
          </p:nvSpPr>
          <p:spPr bwMode="auto">
            <a:xfrm>
              <a:off x="287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14" name="Rectangle 422"/>
            <p:cNvSpPr>
              <a:spLocks noChangeArrowheads="1"/>
            </p:cNvSpPr>
            <p:nvPr/>
          </p:nvSpPr>
          <p:spPr bwMode="auto">
            <a:xfrm>
              <a:off x="274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15" name="Rectangle 423"/>
            <p:cNvSpPr>
              <a:spLocks noChangeArrowheads="1"/>
            </p:cNvSpPr>
            <p:nvPr/>
          </p:nvSpPr>
          <p:spPr bwMode="auto">
            <a:xfrm>
              <a:off x="260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16" name="Rectangle 424"/>
            <p:cNvSpPr>
              <a:spLocks noChangeArrowheads="1"/>
            </p:cNvSpPr>
            <p:nvPr/>
          </p:nvSpPr>
          <p:spPr bwMode="auto">
            <a:xfrm>
              <a:off x="247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17" name="Rectangle 425"/>
            <p:cNvSpPr>
              <a:spLocks noChangeArrowheads="1"/>
            </p:cNvSpPr>
            <p:nvPr/>
          </p:nvSpPr>
          <p:spPr bwMode="auto">
            <a:xfrm>
              <a:off x="233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18" name="Rectangle 426"/>
            <p:cNvSpPr>
              <a:spLocks noChangeArrowheads="1"/>
            </p:cNvSpPr>
            <p:nvPr/>
          </p:nvSpPr>
          <p:spPr bwMode="auto">
            <a:xfrm>
              <a:off x="219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19" name="Rectangle 427"/>
            <p:cNvSpPr>
              <a:spLocks noChangeArrowheads="1"/>
            </p:cNvSpPr>
            <p:nvPr/>
          </p:nvSpPr>
          <p:spPr bwMode="auto">
            <a:xfrm>
              <a:off x="206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20" name="Rectangle 428"/>
            <p:cNvSpPr>
              <a:spLocks noChangeArrowheads="1"/>
            </p:cNvSpPr>
            <p:nvPr/>
          </p:nvSpPr>
          <p:spPr bwMode="auto">
            <a:xfrm>
              <a:off x="192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21" name="Rectangle 429"/>
            <p:cNvSpPr>
              <a:spLocks noChangeArrowheads="1"/>
            </p:cNvSpPr>
            <p:nvPr/>
          </p:nvSpPr>
          <p:spPr bwMode="auto">
            <a:xfrm>
              <a:off x="179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22" name="Rectangle 430"/>
            <p:cNvSpPr>
              <a:spLocks noChangeArrowheads="1"/>
            </p:cNvSpPr>
            <p:nvPr/>
          </p:nvSpPr>
          <p:spPr bwMode="auto">
            <a:xfrm>
              <a:off x="165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23" name="Rectangle 431"/>
            <p:cNvSpPr>
              <a:spLocks noChangeArrowheads="1"/>
            </p:cNvSpPr>
            <p:nvPr/>
          </p:nvSpPr>
          <p:spPr bwMode="auto">
            <a:xfrm>
              <a:off x="151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24" name="Rectangle 432"/>
            <p:cNvSpPr>
              <a:spLocks noChangeArrowheads="1"/>
            </p:cNvSpPr>
            <p:nvPr/>
          </p:nvSpPr>
          <p:spPr bwMode="auto">
            <a:xfrm>
              <a:off x="138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25" name="Rectangle 433"/>
            <p:cNvSpPr>
              <a:spLocks noChangeArrowheads="1"/>
            </p:cNvSpPr>
            <p:nvPr/>
          </p:nvSpPr>
          <p:spPr bwMode="auto">
            <a:xfrm>
              <a:off x="124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26" name="Rectangle 434"/>
            <p:cNvSpPr>
              <a:spLocks noChangeArrowheads="1"/>
            </p:cNvSpPr>
            <p:nvPr/>
          </p:nvSpPr>
          <p:spPr bwMode="auto">
            <a:xfrm>
              <a:off x="111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27" name="Rectangle 435"/>
            <p:cNvSpPr>
              <a:spLocks noChangeArrowheads="1"/>
            </p:cNvSpPr>
            <p:nvPr/>
          </p:nvSpPr>
          <p:spPr bwMode="auto">
            <a:xfrm>
              <a:off x="437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28" name="Rectangle 436"/>
            <p:cNvSpPr>
              <a:spLocks noChangeArrowheads="1"/>
            </p:cNvSpPr>
            <p:nvPr/>
          </p:nvSpPr>
          <p:spPr bwMode="auto">
            <a:xfrm>
              <a:off x="423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29" name="Rectangle 437"/>
            <p:cNvSpPr>
              <a:spLocks noChangeArrowheads="1"/>
            </p:cNvSpPr>
            <p:nvPr/>
          </p:nvSpPr>
          <p:spPr bwMode="auto">
            <a:xfrm>
              <a:off x="410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30" name="Rectangle 438"/>
            <p:cNvSpPr>
              <a:spLocks noChangeArrowheads="1"/>
            </p:cNvSpPr>
            <p:nvPr/>
          </p:nvSpPr>
          <p:spPr bwMode="auto">
            <a:xfrm>
              <a:off x="396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31" name="Rectangle 439"/>
            <p:cNvSpPr>
              <a:spLocks noChangeArrowheads="1"/>
            </p:cNvSpPr>
            <p:nvPr/>
          </p:nvSpPr>
          <p:spPr bwMode="auto">
            <a:xfrm>
              <a:off x="383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32" name="Rectangle 440"/>
            <p:cNvSpPr>
              <a:spLocks noChangeArrowheads="1"/>
            </p:cNvSpPr>
            <p:nvPr/>
          </p:nvSpPr>
          <p:spPr bwMode="auto">
            <a:xfrm>
              <a:off x="369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33" name="Rectangle 441"/>
            <p:cNvSpPr>
              <a:spLocks noChangeArrowheads="1"/>
            </p:cNvSpPr>
            <p:nvPr/>
          </p:nvSpPr>
          <p:spPr bwMode="auto">
            <a:xfrm>
              <a:off x="355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34" name="Rectangle 442"/>
            <p:cNvSpPr>
              <a:spLocks noChangeArrowheads="1"/>
            </p:cNvSpPr>
            <p:nvPr/>
          </p:nvSpPr>
          <p:spPr bwMode="auto">
            <a:xfrm>
              <a:off x="342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35" name="Rectangle 443"/>
            <p:cNvSpPr>
              <a:spLocks noChangeArrowheads="1"/>
            </p:cNvSpPr>
            <p:nvPr/>
          </p:nvSpPr>
          <p:spPr bwMode="auto">
            <a:xfrm>
              <a:off x="328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36" name="Rectangle 444"/>
            <p:cNvSpPr>
              <a:spLocks noChangeArrowheads="1"/>
            </p:cNvSpPr>
            <p:nvPr/>
          </p:nvSpPr>
          <p:spPr bwMode="auto">
            <a:xfrm>
              <a:off x="315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37" name="Rectangle 445"/>
            <p:cNvSpPr>
              <a:spLocks noChangeArrowheads="1"/>
            </p:cNvSpPr>
            <p:nvPr/>
          </p:nvSpPr>
          <p:spPr bwMode="auto">
            <a:xfrm>
              <a:off x="301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38" name="Rectangle 446"/>
            <p:cNvSpPr>
              <a:spLocks noChangeArrowheads="1"/>
            </p:cNvSpPr>
            <p:nvPr/>
          </p:nvSpPr>
          <p:spPr bwMode="auto">
            <a:xfrm>
              <a:off x="287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39" name="Rectangle 447"/>
            <p:cNvSpPr>
              <a:spLocks noChangeArrowheads="1"/>
            </p:cNvSpPr>
            <p:nvPr/>
          </p:nvSpPr>
          <p:spPr bwMode="auto">
            <a:xfrm>
              <a:off x="274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40" name="Rectangle 448"/>
            <p:cNvSpPr>
              <a:spLocks noChangeArrowheads="1"/>
            </p:cNvSpPr>
            <p:nvPr/>
          </p:nvSpPr>
          <p:spPr bwMode="auto">
            <a:xfrm>
              <a:off x="260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41" name="Rectangle 449"/>
            <p:cNvSpPr>
              <a:spLocks noChangeArrowheads="1"/>
            </p:cNvSpPr>
            <p:nvPr/>
          </p:nvSpPr>
          <p:spPr bwMode="auto">
            <a:xfrm>
              <a:off x="247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42" name="Rectangle 450"/>
            <p:cNvSpPr>
              <a:spLocks noChangeArrowheads="1"/>
            </p:cNvSpPr>
            <p:nvPr/>
          </p:nvSpPr>
          <p:spPr bwMode="auto">
            <a:xfrm>
              <a:off x="233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43" name="Rectangle 451"/>
            <p:cNvSpPr>
              <a:spLocks noChangeArrowheads="1"/>
            </p:cNvSpPr>
            <p:nvPr/>
          </p:nvSpPr>
          <p:spPr bwMode="auto">
            <a:xfrm>
              <a:off x="219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44" name="Rectangle 452"/>
            <p:cNvSpPr>
              <a:spLocks noChangeArrowheads="1"/>
            </p:cNvSpPr>
            <p:nvPr/>
          </p:nvSpPr>
          <p:spPr bwMode="auto">
            <a:xfrm>
              <a:off x="206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45" name="Rectangle 453"/>
            <p:cNvSpPr>
              <a:spLocks noChangeArrowheads="1"/>
            </p:cNvSpPr>
            <p:nvPr/>
          </p:nvSpPr>
          <p:spPr bwMode="auto">
            <a:xfrm>
              <a:off x="192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46" name="Rectangle 454"/>
            <p:cNvSpPr>
              <a:spLocks noChangeArrowheads="1"/>
            </p:cNvSpPr>
            <p:nvPr/>
          </p:nvSpPr>
          <p:spPr bwMode="auto">
            <a:xfrm>
              <a:off x="179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47" name="Rectangle 455"/>
            <p:cNvSpPr>
              <a:spLocks noChangeArrowheads="1"/>
            </p:cNvSpPr>
            <p:nvPr/>
          </p:nvSpPr>
          <p:spPr bwMode="auto">
            <a:xfrm>
              <a:off x="165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48" name="Rectangle 456"/>
            <p:cNvSpPr>
              <a:spLocks noChangeArrowheads="1"/>
            </p:cNvSpPr>
            <p:nvPr/>
          </p:nvSpPr>
          <p:spPr bwMode="auto">
            <a:xfrm>
              <a:off x="151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49" name="Rectangle 457"/>
            <p:cNvSpPr>
              <a:spLocks noChangeArrowheads="1"/>
            </p:cNvSpPr>
            <p:nvPr/>
          </p:nvSpPr>
          <p:spPr bwMode="auto">
            <a:xfrm>
              <a:off x="138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50" name="Rectangle 458"/>
            <p:cNvSpPr>
              <a:spLocks noChangeArrowheads="1"/>
            </p:cNvSpPr>
            <p:nvPr/>
          </p:nvSpPr>
          <p:spPr bwMode="auto">
            <a:xfrm>
              <a:off x="124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51" name="Rectangle 459"/>
            <p:cNvSpPr>
              <a:spLocks noChangeArrowheads="1"/>
            </p:cNvSpPr>
            <p:nvPr/>
          </p:nvSpPr>
          <p:spPr bwMode="auto">
            <a:xfrm>
              <a:off x="111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52" name="Rectangle 460"/>
            <p:cNvSpPr>
              <a:spLocks noChangeArrowheads="1"/>
            </p:cNvSpPr>
            <p:nvPr/>
          </p:nvSpPr>
          <p:spPr bwMode="auto">
            <a:xfrm>
              <a:off x="437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53" name="Rectangle 461"/>
            <p:cNvSpPr>
              <a:spLocks noChangeArrowheads="1"/>
            </p:cNvSpPr>
            <p:nvPr/>
          </p:nvSpPr>
          <p:spPr bwMode="auto">
            <a:xfrm>
              <a:off x="423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54" name="Rectangle 462"/>
            <p:cNvSpPr>
              <a:spLocks noChangeArrowheads="1"/>
            </p:cNvSpPr>
            <p:nvPr/>
          </p:nvSpPr>
          <p:spPr bwMode="auto">
            <a:xfrm>
              <a:off x="410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55" name="Rectangle 463"/>
            <p:cNvSpPr>
              <a:spLocks noChangeArrowheads="1"/>
            </p:cNvSpPr>
            <p:nvPr/>
          </p:nvSpPr>
          <p:spPr bwMode="auto">
            <a:xfrm>
              <a:off x="396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56" name="Rectangle 464"/>
            <p:cNvSpPr>
              <a:spLocks noChangeArrowheads="1"/>
            </p:cNvSpPr>
            <p:nvPr/>
          </p:nvSpPr>
          <p:spPr bwMode="auto">
            <a:xfrm>
              <a:off x="383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57" name="Rectangle 465"/>
            <p:cNvSpPr>
              <a:spLocks noChangeArrowheads="1"/>
            </p:cNvSpPr>
            <p:nvPr/>
          </p:nvSpPr>
          <p:spPr bwMode="auto">
            <a:xfrm>
              <a:off x="369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58" name="Rectangle 466"/>
            <p:cNvSpPr>
              <a:spLocks noChangeArrowheads="1"/>
            </p:cNvSpPr>
            <p:nvPr/>
          </p:nvSpPr>
          <p:spPr bwMode="auto">
            <a:xfrm>
              <a:off x="355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59" name="Rectangle 467"/>
            <p:cNvSpPr>
              <a:spLocks noChangeArrowheads="1"/>
            </p:cNvSpPr>
            <p:nvPr/>
          </p:nvSpPr>
          <p:spPr bwMode="auto">
            <a:xfrm>
              <a:off x="342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60" name="Rectangle 468"/>
            <p:cNvSpPr>
              <a:spLocks noChangeArrowheads="1"/>
            </p:cNvSpPr>
            <p:nvPr/>
          </p:nvSpPr>
          <p:spPr bwMode="auto">
            <a:xfrm>
              <a:off x="328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61" name="Rectangle 469"/>
            <p:cNvSpPr>
              <a:spLocks noChangeArrowheads="1"/>
            </p:cNvSpPr>
            <p:nvPr/>
          </p:nvSpPr>
          <p:spPr bwMode="auto">
            <a:xfrm>
              <a:off x="315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62" name="Rectangle 470"/>
            <p:cNvSpPr>
              <a:spLocks noChangeArrowheads="1"/>
            </p:cNvSpPr>
            <p:nvPr/>
          </p:nvSpPr>
          <p:spPr bwMode="auto">
            <a:xfrm>
              <a:off x="301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63" name="Rectangle 471"/>
            <p:cNvSpPr>
              <a:spLocks noChangeArrowheads="1"/>
            </p:cNvSpPr>
            <p:nvPr/>
          </p:nvSpPr>
          <p:spPr bwMode="auto">
            <a:xfrm>
              <a:off x="287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64" name="Rectangle 472"/>
            <p:cNvSpPr>
              <a:spLocks noChangeArrowheads="1"/>
            </p:cNvSpPr>
            <p:nvPr/>
          </p:nvSpPr>
          <p:spPr bwMode="auto">
            <a:xfrm>
              <a:off x="274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65" name="Rectangle 473"/>
            <p:cNvSpPr>
              <a:spLocks noChangeArrowheads="1"/>
            </p:cNvSpPr>
            <p:nvPr/>
          </p:nvSpPr>
          <p:spPr bwMode="auto">
            <a:xfrm>
              <a:off x="260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66" name="Rectangle 474"/>
            <p:cNvSpPr>
              <a:spLocks noChangeArrowheads="1"/>
            </p:cNvSpPr>
            <p:nvPr/>
          </p:nvSpPr>
          <p:spPr bwMode="auto">
            <a:xfrm>
              <a:off x="247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67" name="Rectangle 475"/>
            <p:cNvSpPr>
              <a:spLocks noChangeArrowheads="1"/>
            </p:cNvSpPr>
            <p:nvPr/>
          </p:nvSpPr>
          <p:spPr bwMode="auto">
            <a:xfrm>
              <a:off x="233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68" name="Rectangle 476"/>
            <p:cNvSpPr>
              <a:spLocks noChangeArrowheads="1"/>
            </p:cNvSpPr>
            <p:nvPr/>
          </p:nvSpPr>
          <p:spPr bwMode="auto">
            <a:xfrm>
              <a:off x="219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69" name="Rectangle 477"/>
            <p:cNvSpPr>
              <a:spLocks noChangeArrowheads="1"/>
            </p:cNvSpPr>
            <p:nvPr/>
          </p:nvSpPr>
          <p:spPr bwMode="auto">
            <a:xfrm>
              <a:off x="206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70" name="Rectangle 478"/>
            <p:cNvSpPr>
              <a:spLocks noChangeArrowheads="1"/>
            </p:cNvSpPr>
            <p:nvPr/>
          </p:nvSpPr>
          <p:spPr bwMode="auto">
            <a:xfrm>
              <a:off x="192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71" name="Rectangle 479"/>
            <p:cNvSpPr>
              <a:spLocks noChangeArrowheads="1"/>
            </p:cNvSpPr>
            <p:nvPr/>
          </p:nvSpPr>
          <p:spPr bwMode="auto">
            <a:xfrm>
              <a:off x="179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72" name="Rectangle 480"/>
            <p:cNvSpPr>
              <a:spLocks noChangeArrowheads="1"/>
            </p:cNvSpPr>
            <p:nvPr/>
          </p:nvSpPr>
          <p:spPr bwMode="auto">
            <a:xfrm>
              <a:off x="165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73" name="Rectangle 481"/>
            <p:cNvSpPr>
              <a:spLocks noChangeArrowheads="1"/>
            </p:cNvSpPr>
            <p:nvPr/>
          </p:nvSpPr>
          <p:spPr bwMode="auto">
            <a:xfrm>
              <a:off x="151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74" name="Rectangle 482"/>
            <p:cNvSpPr>
              <a:spLocks noChangeArrowheads="1"/>
            </p:cNvSpPr>
            <p:nvPr/>
          </p:nvSpPr>
          <p:spPr bwMode="auto">
            <a:xfrm>
              <a:off x="138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75" name="Rectangle 483"/>
            <p:cNvSpPr>
              <a:spLocks noChangeArrowheads="1"/>
            </p:cNvSpPr>
            <p:nvPr/>
          </p:nvSpPr>
          <p:spPr bwMode="auto">
            <a:xfrm>
              <a:off x="124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76" name="Rectangle 484"/>
            <p:cNvSpPr>
              <a:spLocks noChangeArrowheads="1"/>
            </p:cNvSpPr>
            <p:nvPr/>
          </p:nvSpPr>
          <p:spPr bwMode="auto">
            <a:xfrm>
              <a:off x="111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77" name="Rectangle 485"/>
            <p:cNvSpPr>
              <a:spLocks noChangeArrowheads="1"/>
            </p:cNvSpPr>
            <p:nvPr/>
          </p:nvSpPr>
          <p:spPr bwMode="auto">
            <a:xfrm>
              <a:off x="437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78" name="Rectangle 486"/>
            <p:cNvSpPr>
              <a:spLocks noChangeArrowheads="1"/>
            </p:cNvSpPr>
            <p:nvPr/>
          </p:nvSpPr>
          <p:spPr bwMode="auto">
            <a:xfrm>
              <a:off x="423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79" name="Rectangle 487"/>
            <p:cNvSpPr>
              <a:spLocks noChangeArrowheads="1"/>
            </p:cNvSpPr>
            <p:nvPr/>
          </p:nvSpPr>
          <p:spPr bwMode="auto">
            <a:xfrm>
              <a:off x="410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80" name="Rectangle 488"/>
            <p:cNvSpPr>
              <a:spLocks noChangeArrowheads="1"/>
            </p:cNvSpPr>
            <p:nvPr/>
          </p:nvSpPr>
          <p:spPr bwMode="auto">
            <a:xfrm>
              <a:off x="396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81" name="Rectangle 489"/>
            <p:cNvSpPr>
              <a:spLocks noChangeArrowheads="1"/>
            </p:cNvSpPr>
            <p:nvPr/>
          </p:nvSpPr>
          <p:spPr bwMode="auto">
            <a:xfrm>
              <a:off x="383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82" name="Rectangle 490"/>
            <p:cNvSpPr>
              <a:spLocks noChangeArrowheads="1"/>
            </p:cNvSpPr>
            <p:nvPr/>
          </p:nvSpPr>
          <p:spPr bwMode="auto">
            <a:xfrm>
              <a:off x="369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83" name="Rectangle 491"/>
            <p:cNvSpPr>
              <a:spLocks noChangeArrowheads="1"/>
            </p:cNvSpPr>
            <p:nvPr/>
          </p:nvSpPr>
          <p:spPr bwMode="auto">
            <a:xfrm>
              <a:off x="355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84" name="Rectangle 492"/>
            <p:cNvSpPr>
              <a:spLocks noChangeArrowheads="1"/>
            </p:cNvSpPr>
            <p:nvPr/>
          </p:nvSpPr>
          <p:spPr bwMode="auto">
            <a:xfrm>
              <a:off x="342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85" name="Rectangle 493"/>
            <p:cNvSpPr>
              <a:spLocks noChangeArrowheads="1"/>
            </p:cNvSpPr>
            <p:nvPr/>
          </p:nvSpPr>
          <p:spPr bwMode="auto">
            <a:xfrm>
              <a:off x="328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86" name="Rectangle 494"/>
            <p:cNvSpPr>
              <a:spLocks noChangeArrowheads="1"/>
            </p:cNvSpPr>
            <p:nvPr/>
          </p:nvSpPr>
          <p:spPr bwMode="auto">
            <a:xfrm>
              <a:off x="315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87" name="Rectangle 495"/>
            <p:cNvSpPr>
              <a:spLocks noChangeArrowheads="1"/>
            </p:cNvSpPr>
            <p:nvPr/>
          </p:nvSpPr>
          <p:spPr bwMode="auto">
            <a:xfrm>
              <a:off x="301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88" name="Rectangle 496"/>
            <p:cNvSpPr>
              <a:spLocks noChangeArrowheads="1"/>
            </p:cNvSpPr>
            <p:nvPr/>
          </p:nvSpPr>
          <p:spPr bwMode="auto">
            <a:xfrm>
              <a:off x="287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89" name="Rectangle 497"/>
            <p:cNvSpPr>
              <a:spLocks noChangeArrowheads="1"/>
            </p:cNvSpPr>
            <p:nvPr/>
          </p:nvSpPr>
          <p:spPr bwMode="auto">
            <a:xfrm>
              <a:off x="274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90" name="Rectangle 498"/>
            <p:cNvSpPr>
              <a:spLocks noChangeArrowheads="1"/>
            </p:cNvSpPr>
            <p:nvPr/>
          </p:nvSpPr>
          <p:spPr bwMode="auto">
            <a:xfrm>
              <a:off x="260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91" name="Rectangle 499"/>
            <p:cNvSpPr>
              <a:spLocks noChangeArrowheads="1"/>
            </p:cNvSpPr>
            <p:nvPr/>
          </p:nvSpPr>
          <p:spPr bwMode="auto">
            <a:xfrm>
              <a:off x="247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92" name="Rectangle 500"/>
            <p:cNvSpPr>
              <a:spLocks noChangeArrowheads="1"/>
            </p:cNvSpPr>
            <p:nvPr/>
          </p:nvSpPr>
          <p:spPr bwMode="auto">
            <a:xfrm>
              <a:off x="233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93" name="Rectangle 501"/>
            <p:cNvSpPr>
              <a:spLocks noChangeArrowheads="1"/>
            </p:cNvSpPr>
            <p:nvPr/>
          </p:nvSpPr>
          <p:spPr bwMode="auto">
            <a:xfrm>
              <a:off x="219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94" name="Rectangle 502"/>
            <p:cNvSpPr>
              <a:spLocks noChangeArrowheads="1"/>
            </p:cNvSpPr>
            <p:nvPr/>
          </p:nvSpPr>
          <p:spPr bwMode="auto">
            <a:xfrm>
              <a:off x="206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95" name="Rectangle 503"/>
            <p:cNvSpPr>
              <a:spLocks noChangeArrowheads="1"/>
            </p:cNvSpPr>
            <p:nvPr/>
          </p:nvSpPr>
          <p:spPr bwMode="auto">
            <a:xfrm>
              <a:off x="192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96" name="Rectangle 504"/>
            <p:cNvSpPr>
              <a:spLocks noChangeArrowheads="1"/>
            </p:cNvSpPr>
            <p:nvPr/>
          </p:nvSpPr>
          <p:spPr bwMode="auto">
            <a:xfrm>
              <a:off x="179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97" name="Rectangle 505"/>
            <p:cNvSpPr>
              <a:spLocks noChangeArrowheads="1"/>
            </p:cNvSpPr>
            <p:nvPr/>
          </p:nvSpPr>
          <p:spPr bwMode="auto">
            <a:xfrm>
              <a:off x="165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98" name="Rectangle 506"/>
            <p:cNvSpPr>
              <a:spLocks noChangeArrowheads="1"/>
            </p:cNvSpPr>
            <p:nvPr/>
          </p:nvSpPr>
          <p:spPr bwMode="auto">
            <a:xfrm>
              <a:off x="151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099" name="Rectangle 507"/>
            <p:cNvSpPr>
              <a:spLocks noChangeArrowheads="1"/>
            </p:cNvSpPr>
            <p:nvPr/>
          </p:nvSpPr>
          <p:spPr bwMode="auto">
            <a:xfrm>
              <a:off x="138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00" name="Rectangle 508"/>
            <p:cNvSpPr>
              <a:spLocks noChangeArrowheads="1"/>
            </p:cNvSpPr>
            <p:nvPr/>
          </p:nvSpPr>
          <p:spPr bwMode="auto">
            <a:xfrm>
              <a:off x="124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01" name="Rectangle 509"/>
            <p:cNvSpPr>
              <a:spLocks noChangeArrowheads="1"/>
            </p:cNvSpPr>
            <p:nvPr/>
          </p:nvSpPr>
          <p:spPr bwMode="auto">
            <a:xfrm>
              <a:off x="111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02" name="Rectangle 510"/>
            <p:cNvSpPr>
              <a:spLocks noChangeArrowheads="1"/>
            </p:cNvSpPr>
            <p:nvPr/>
          </p:nvSpPr>
          <p:spPr bwMode="auto">
            <a:xfrm>
              <a:off x="437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03" name="Rectangle 511"/>
            <p:cNvSpPr>
              <a:spLocks noChangeArrowheads="1"/>
            </p:cNvSpPr>
            <p:nvPr/>
          </p:nvSpPr>
          <p:spPr bwMode="auto">
            <a:xfrm>
              <a:off x="423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04" name="Rectangle 512"/>
            <p:cNvSpPr>
              <a:spLocks noChangeArrowheads="1"/>
            </p:cNvSpPr>
            <p:nvPr/>
          </p:nvSpPr>
          <p:spPr bwMode="auto">
            <a:xfrm>
              <a:off x="410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05" name="Rectangle 513"/>
            <p:cNvSpPr>
              <a:spLocks noChangeArrowheads="1"/>
            </p:cNvSpPr>
            <p:nvPr/>
          </p:nvSpPr>
          <p:spPr bwMode="auto">
            <a:xfrm>
              <a:off x="396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06" name="Rectangle 514"/>
            <p:cNvSpPr>
              <a:spLocks noChangeArrowheads="1"/>
            </p:cNvSpPr>
            <p:nvPr/>
          </p:nvSpPr>
          <p:spPr bwMode="auto">
            <a:xfrm>
              <a:off x="383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07" name="Rectangle 515"/>
            <p:cNvSpPr>
              <a:spLocks noChangeArrowheads="1"/>
            </p:cNvSpPr>
            <p:nvPr/>
          </p:nvSpPr>
          <p:spPr bwMode="auto">
            <a:xfrm>
              <a:off x="369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08" name="Rectangle 516"/>
            <p:cNvSpPr>
              <a:spLocks noChangeArrowheads="1"/>
            </p:cNvSpPr>
            <p:nvPr/>
          </p:nvSpPr>
          <p:spPr bwMode="auto">
            <a:xfrm>
              <a:off x="355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09" name="Rectangle 517"/>
            <p:cNvSpPr>
              <a:spLocks noChangeArrowheads="1"/>
            </p:cNvSpPr>
            <p:nvPr/>
          </p:nvSpPr>
          <p:spPr bwMode="auto">
            <a:xfrm>
              <a:off x="342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10" name="Rectangle 518"/>
            <p:cNvSpPr>
              <a:spLocks noChangeArrowheads="1"/>
            </p:cNvSpPr>
            <p:nvPr/>
          </p:nvSpPr>
          <p:spPr bwMode="auto">
            <a:xfrm>
              <a:off x="328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11" name="Rectangle 519"/>
            <p:cNvSpPr>
              <a:spLocks noChangeArrowheads="1"/>
            </p:cNvSpPr>
            <p:nvPr/>
          </p:nvSpPr>
          <p:spPr bwMode="auto">
            <a:xfrm>
              <a:off x="315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12" name="Rectangle 520"/>
            <p:cNvSpPr>
              <a:spLocks noChangeArrowheads="1"/>
            </p:cNvSpPr>
            <p:nvPr/>
          </p:nvSpPr>
          <p:spPr bwMode="auto">
            <a:xfrm>
              <a:off x="301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13" name="Rectangle 521"/>
            <p:cNvSpPr>
              <a:spLocks noChangeArrowheads="1"/>
            </p:cNvSpPr>
            <p:nvPr/>
          </p:nvSpPr>
          <p:spPr bwMode="auto">
            <a:xfrm>
              <a:off x="287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14" name="Rectangle 522"/>
            <p:cNvSpPr>
              <a:spLocks noChangeArrowheads="1"/>
            </p:cNvSpPr>
            <p:nvPr/>
          </p:nvSpPr>
          <p:spPr bwMode="auto">
            <a:xfrm>
              <a:off x="274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15" name="Rectangle 523"/>
            <p:cNvSpPr>
              <a:spLocks noChangeArrowheads="1"/>
            </p:cNvSpPr>
            <p:nvPr/>
          </p:nvSpPr>
          <p:spPr bwMode="auto">
            <a:xfrm>
              <a:off x="260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16" name="Rectangle 524"/>
            <p:cNvSpPr>
              <a:spLocks noChangeArrowheads="1"/>
            </p:cNvSpPr>
            <p:nvPr/>
          </p:nvSpPr>
          <p:spPr bwMode="auto">
            <a:xfrm>
              <a:off x="247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17" name="Rectangle 525"/>
            <p:cNvSpPr>
              <a:spLocks noChangeArrowheads="1"/>
            </p:cNvSpPr>
            <p:nvPr/>
          </p:nvSpPr>
          <p:spPr bwMode="auto">
            <a:xfrm>
              <a:off x="233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18" name="Rectangle 526"/>
            <p:cNvSpPr>
              <a:spLocks noChangeArrowheads="1"/>
            </p:cNvSpPr>
            <p:nvPr/>
          </p:nvSpPr>
          <p:spPr bwMode="auto">
            <a:xfrm>
              <a:off x="219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19" name="Rectangle 527"/>
            <p:cNvSpPr>
              <a:spLocks noChangeArrowheads="1"/>
            </p:cNvSpPr>
            <p:nvPr/>
          </p:nvSpPr>
          <p:spPr bwMode="auto">
            <a:xfrm>
              <a:off x="206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20" name="Rectangle 528"/>
            <p:cNvSpPr>
              <a:spLocks noChangeArrowheads="1"/>
            </p:cNvSpPr>
            <p:nvPr/>
          </p:nvSpPr>
          <p:spPr bwMode="auto">
            <a:xfrm>
              <a:off x="192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21" name="Rectangle 529"/>
            <p:cNvSpPr>
              <a:spLocks noChangeArrowheads="1"/>
            </p:cNvSpPr>
            <p:nvPr/>
          </p:nvSpPr>
          <p:spPr bwMode="auto">
            <a:xfrm>
              <a:off x="179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22" name="Rectangle 530"/>
            <p:cNvSpPr>
              <a:spLocks noChangeArrowheads="1"/>
            </p:cNvSpPr>
            <p:nvPr/>
          </p:nvSpPr>
          <p:spPr bwMode="auto">
            <a:xfrm>
              <a:off x="165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23" name="Rectangle 531"/>
            <p:cNvSpPr>
              <a:spLocks noChangeArrowheads="1"/>
            </p:cNvSpPr>
            <p:nvPr/>
          </p:nvSpPr>
          <p:spPr bwMode="auto">
            <a:xfrm>
              <a:off x="151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24" name="Rectangle 532"/>
            <p:cNvSpPr>
              <a:spLocks noChangeArrowheads="1"/>
            </p:cNvSpPr>
            <p:nvPr/>
          </p:nvSpPr>
          <p:spPr bwMode="auto">
            <a:xfrm>
              <a:off x="138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25" name="Rectangle 533"/>
            <p:cNvSpPr>
              <a:spLocks noChangeArrowheads="1"/>
            </p:cNvSpPr>
            <p:nvPr/>
          </p:nvSpPr>
          <p:spPr bwMode="auto">
            <a:xfrm>
              <a:off x="124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26" name="Rectangle 534"/>
            <p:cNvSpPr>
              <a:spLocks noChangeArrowheads="1"/>
            </p:cNvSpPr>
            <p:nvPr/>
          </p:nvSpPr>
          <p:spPr bwMode="auto">
            <a:xfrm>
              <a:off x="111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27" name="Rectangle 535"/>
            <p:cNvSpPr>
              <a:spLocks noChangeArrowheads="1"/>
            </p:cNvSpPr>
            <p:nvPr/>
          </p:nvSpPr>
          <p:spPr bwMode="auto">
            <a:xfrm>
              <a:off x="437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28" name="Rectangle 536"/>
            <p:cNvSpPr>
              <a:spLocks noChangeArrowheads="1"/>
            </p:cNvSpPr>
            <p:nvPr/>
          </p:nvSpPr>
          <p:spPr bwMode="auto">
            <a:xfrm>
              <a:off x="423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29" name="Rectangle 537"/>
            <p:cNvSpPr>
              <a:spLocks noChangeArrowheads="1"/>
            </p:cNvSpPr>
            <p:nvPr/>
          </p:nvSpPr>
          <p:spPr bwMode="auto">
            <a:xfrm>
              <a:off x="410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30" name="Rectangle 538"/>
            <p:cNvSpPr>
              <a:spLocks noChangeArrowheads="1"/>
            </p:cNvSpPr>
            <p:nvPr/>
          </p:nvSpPr>
          <p:spPr bwMode="auto">
            <a:xfrm>
              <a:off x="396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31" name="Rectangle 539"/>
            <p:cNvSpPr>
              <a:spLocks noChangeArrowheads="1"/>
            </p:cNvSpPr>
            <p:nvPr/>
          </p:nvSpPr>
          <p:spPr bwMode="auto">
            <a:xfrm>
              <a:off x="383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32" name="Rectangle 540"/>
            <p:cNvSpPr>
              <a:spLocks noChangeArrowheads="1"/>
            </p:cNvSpPr>
            <p:nvPr/>
          </p:nvSpPr>
          <p:spPr bwMode="auto">
            <a:xfrm>
              <a:off x="369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33" name="Rectangle 541"/>
            <p:cNvSpPr>
              <a:spLocks noChangeArrowheads="1"/>
            </p:cNvSpPr>
            <p:nvPr/>
          </p:nvSpPr>
          <p:spPr bwMode="auto">
            <a:xfrm>
              <a:off x="355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34" name="Rectangle 542"/>
            <p:cNvSpPr>
              <a:spLocks noChangeArrowheads="1"/>
            </p:cNvSpPr>
            <p:nvPr/>
          </p:nvSpPr>
          <p:spPr bwMode="auto">
            <a:xfrm>
              <a:off x="342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35" name="Rectangle 543"/>
            <p:cNvSpPr>
              <a:spLocks noChangeArrowheads="1"/>
            </p:cNvSpPr>
            <p:nvPr/>
          </p:nvSpPr>
          <p:spPr bwMode="auto">
            <a:xfrm>
              <a:off x="328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36" name="Rectangle 544"/>
            <p:cNvSpPr>
              <a:spLocks noChangeArrowheads="1"/>
            </p:cNvSpPr>
            <p:nvPr/>
          </p:nvSpPr>
          <p:spPr bwMode="auto">
            <a:xfrm>
              <a:off x="315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37" name="Rectangle 545"/>
            <p:cNvSpPr>
              <a:spLocks noChangeArrowheads="1"/>
            </p:cNvSpPr>
            <p:nvPr/>
          </p:nvSpPr>
          <p:spPr bwMode="auto">
            <a:xfrm>
              <a:off x="301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38" name="Rectangle 546"/>
            <p:cNvSpPr>
              <a:spLocks noChangeArrowheads="1"/>
            </p:cNvSpPr>
            <p:nvPr/>
          </p:nvSpPr>
          <p:spPr bwMode="auto">
            <a:xfrm>
              <a:off x="287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39" name="Rectangle 547"/>
            <p:cNvSpPr>
              <a:spLocks noChangeArrowheads="1"/>
            </p:cNvSpPr>
            <p:nvPr/>
          </p:nvSpPr>
          <p:spPr bwMode="auto">
            <a:xfrm>
              <a:off x="274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40" name="Rectangle 548"/>
            <p:cNvSpPr>
              <a:spLocks noChangeArrowheads="1"/>
            </p:cNvSpPr>
            <p:nvPr/>
          </p:nvSpPr>
          <p:spPr bwMode="auto">
            <a:xfrm>
              <a:off x="260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41" name="Rectangle 549"/>
            <p:cNvSpPr>
              <a:spLocks noChangeArrowheads="1"/>
            </p:cNvSpPr>
            <p:nvPr/>
          </p:nvSpPr>
          <p:spPr bwMode="auto">
            <a:xfrm>
              <a:off x="247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42" name="Rectangle 550"/>
            <p:cNvSpPr>
              <a:spLocks noChangeArrowheads="1"/>
            </p:cNvSpPr>
            <p:nvPr/>
          </p:nvSpPr>
          <p:spPr bwMode="auto">
            <a:xfrm>
              <a:off x="233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43" name="Rectangle 551"/>
            <p:cNvSpPr>
              <a:spLocks noChangeArrowheads="1"/>
            </p:cNvSpPr>
            <p:nvPr/>
          </p:nvSpPr>
          <p:spPr bwMode="auto">
            <a:xfrm>
              <a:off x="219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44" name="Rectangle 552"/>
            <p:cNvSpPr>
              <a:spLocks noChangeArrowheads="1"/>
            </p:cNvSpPr>
            <p:nvPr/>
          </p:nvSpPr>
          <p:spPr bwMode="auto">
            <a:xfrm>
              <a:off x="206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45" name="Rectangle 553"/>
            <p:cNvSpPr>
              <a:spLocks noChangeArrowheads="1"/>
            </p:cNvSpPr>
            <p:nvPr/>
          </p:nvSpPr>
          <p:spPr bwMode="auto">
            <a:xfrm>
              <a:off x="192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46" name="Rectangle 554"/>
            <p:cNvSpPr>
              <a:spLocks noChangeArrowheads="1"/>
            </p:cNvSpPr>
            <p:nvPr/>
          </p:nvSpPr>
          <p:spPr bwMode="auto">
            <a:xfrm>
              <a:off x="179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47" name="Rectangle 555"/>
            <p:cNvSpPr>
              <a:spLocks noChangeArrowheads="1"/>
            </p:cNvSpPr>
            <p:nvPr/>
          </p:nvSpPr>
          <p:spPr bwMode="auto">
            <a:xfrm>
              <a:off x="165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48" name="Rectangle 556"/>
            <p:cNvSpPr>
              <a:spLocks noChangeArrowheads="1"/>
            </p:cNvSpPr>
            <p:nvPr/>
          </p:nvSpPr>
          <p:spPr bwMode="auto">
            <a:xfrm>
              <a:off x="151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49" name="Rectangle 557"/>
            <p:cNvSpPr>
              <a:spLocks noChangeArrowheads="1"/>
            </p:cNvSpPr>
            <p:nvPr/>
          </p:nvSpPr>
          <p:spPr bwMode="auto">
            <a:xfrm>
              <a:off x="138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50" name="Rectangle 558"/>
            <p:cNvSpPr>
              <a:spLocks noChangeArrowheads="1"/>
            </p:cNvSpPr>
            <p:nvPr/>
          </p:nvSpPr>
          <p:spPr bwMode="auto">
            <a:xfrm>
              <a:off x="124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51" name="Rectangle 559"/>
            <p:cNvSpPr>
              <a:spLocks noChangeArrowheads="1"/>
            </p:cNvSpPr>
            <p:nvPr/>
          </p:nvSpPr>
          <p:spPr bwMode="auto">
            <a:xfrm>
              <a:off x="111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52" name="Rectangle 560"/>
            <p:cNvSpPr>
              <a:spLocks noChangeArrowheads="1"/>
            </p:cNvSpPr>
            <p:nvPr/>
          </p:nvSpPr>
          <p:spPr bwMode="auto">
            <a:xfrm>
              <a:off x="437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53" name="Rectangle 561"/>
            <p:cNvSpPr>
              <a:spLocks noChangeArrowheads="1"/>
            </p:cNvSpPr>
            <p:nvPr/>
          </p:nvSpPr>
          <p:spPr bwMode="auto">
            <a:xfrm>
              <a:off x="423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54" name="Rectangle 562"/>
            <p:cNvSpPr>
              <a:spLocks noChangeArrowheads="1"/>
            </p:cNvSpPr>
            <p:nvPr/>
          </p:nvSpPr>
          <p:spPr bwMode="auto">
            <a:xfrm>
              <a:off x="410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55" name="Rectangle 563"/>
            <p:cNvSpPr>
              <a:spLocks noChangeArrowheads="1"/>
            </p:cNvSpPr>
            <p:nvPr/>
          </p:nvSpPr>
          <p:spPr bwMode="auto">
            <a:xfrm>
              <a:off x="396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56" name="Rectangle 564"/>
            <p:cNvSpPr>
              <a:spLocks noChangeArrowheads="1"/>
            </p:cNvSpPr>
            <p:nvPr/>
          </p:nvSpPr>
          <p:spPr bwMode="auto">
            <a:xfrm>
              <a:off x="383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57" name="Rectangle 565"/>
            <p:cNvSpPr>
              <a:spLocks noChangeArrowheads="1"/>
            </p:cNvSpPr>
            <p:nvPr/>
          </p:nvSpPr>
          <p:spPr bwMode="auto">
            <a:xfrm>
              <a:off x="369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58" name="Rectangle 566"/>
            <p:cNvSpPr>
              <a:spLocks noChangeArrowheads="1"/>
            </p:cNvSpPr>
            <p:nvPr/>
          </p:nvSpPr>
          <p:spPr bwMode="auto">
            <a:xfrm>
              <a:off x="355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59" name="Rectangle 567"/>
            <p:cNvSpPr>
              <a:spLocks noChangeArrowheads="1"/>
            </p:cNvSpPr>
            <p:nvPr/>
          </p:nvSpPr>
          <p:spPr bwMode="auto">
            <a:xfrm>
              <a:off x="342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60" name="Rectangle 568"/>
            <p:cNvSpPr>
              <a:spLocks noChangeArrowheads="1"/>
            </p:cNvSpPr>
            <p:nvPr/>
          </p:nvSpPr>
          <p:spPr bwMode="auto">
            <a:xfrm>
              <a:off x="328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61" name="Rectangle 569"/>
            <p:cNvSpPr>
              <a:spLocks noChangeArrowheads="1"/>
            </p:cNvSpPr>
            <p:nvPr/>
          </p:nvSpPr>
          <p:spPr bwMode="auto">
            <a:xfrm>
              <a:off x="315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62" name="Rectangle 570"/>
            <p:cNvSpPr>
              <a:spLocks noChangeArrowheads="1"/>
            </p:cNvSpPr>
            <p:nvPr/>
          </p:nvSpPr>
          <p:spPr bwMode="auto">
            <a:xfrm>
              <a:off x="301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63" name="Rectangle 571"/>
            <p:cNvSpPr>
              <a:spLocks noChangeArrowheads="1"/>
            </p:cNvSpPr>
            <p:nvPr/>
          </p:nvSpPr>
          <p:spPr bwMode="auto">
            <a:xfrm>
              <a:off x="287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64" name="Rectangle 572"/>
            <p:cNvSpPr>
              <a:spLocks noChangeArrowheads="1"/>
            </p:cNvSpPr>
            <p:nvPr/>
          </p:nvSpPr>
          <p:spPr bwMode="auto">
            <a:xfrm>
              <a:off x="274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65" name="Rectangle 573"/>
            <p:cNvSpPr>
              <a:spLocks noChangeArrowheads="1"/>
            </p:cNvSpPr>
            <p:nvPr/>
          </p:nvSpPr>
          <p:spPr bwMode="auto">
            <a:xfrm>
              <a:off x="260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66" name="Rectangle 574"/>
            <p:cNvSpPr>
              <a:spLocks noChangeArrowheads="1"/>
            </p:cNvSpPr>
            <p:nvPr/>
          </p:nvSpPr>
          <p:spPr bwMode="auto">
            <a:xfrm>
              <a:off x="247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67" name="Rectangle 575"/>
            <p:cNvSpPr>
              <a:spLocks noChangeArrowheads="1"/>
            </p:cNvSpPr>
            <p:nvPr/>
          </p:nvSpPr>
          <p:spPr bwMode="auto">
            <a:xfrm>
              <a:off x="233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68" name="Rectangle 576"/>
            <p:cNvSpPr>
              <a:spLocks noChangeArrowheads="1"/>
            </p:cNvSpPr>
            <p:nvPr/>
          </p:nvSpPr>
          <p:spPr bwMode="auto">
            <a:xfrm>
              <a:off x="219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69" name="Rectangle 577"/>
            <p:cNvSpPr>
              <a:spLocks noChangeArrowheads="1"/>
            </p:cNvSpPr>
            <p:nvPr/>
          </p:nvSpPr>
          <p:spPr bwMode="auto">
            <a:xfrm>
              <a:off x="206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70" name="Rectangle 578"/>
            <p:cNvSpPr>
              <a:spLocks noChangeArrowheads="1"/>
            </p:cNvSpPr>
            <p:nvPr/>
          </p:nvSpPr>
          <p:spPr bwMode="auto">
            <a:xfrm>
              <a:off x="192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71" name="Rectangle 579"/>
            <p:cNvSpPr>
              <a:spLocks noChangeArrowheads="1"/>
            </p:cNvSpPr>
            <p:nvPr/>
          </p:nvSpPr>
          <p:spPr bwMode="auto">
            <a:xfrm>
              <a:off x="179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72" name="Rectangle 580"/>
            <p:cNvSpPr>
              <a:spLocks noChangeArrowheads="1"/>
            </p:cNvSpPr>
            <p:nvPr/>
          </p:nvSpPr>
          <p:spPr bwMode="auto">
            <a:xfrm>
              <a:off x="165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73" name="Rectangle 581"/>
            <p:cNvSpPr>
              <a:spLocks noChangeArrowheads="1"/>
            </p:cNvSpPr>
            <p:nvPr/>
          </p:nvSpPr>
          <p:spPr bwMode="auto">
            <a:xfrm>
              <a:off x="151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74" name="Rectangle 582"/>
            <p:cNvSpPr>
              <a:spLocks noChangeArrowheads="1"/>
            </p:cNvSpPr>
            <p:nvPr/>
          </p:nvSpPr>
          <p:spPr bwMode="auto">
            <a:xfrm>
              <a:off x="138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75" name="Rectangle 583"/>
            <p:cNvSpPr>
              <a:spLocks noChangeArrowheads="1"/>
            </p:cNvSpPr>
            <p:nvPr/>
          </p:nvSpPr>
          <p:spPr bwMode="auto">
            <a:xfrm>
              <a:off x="124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76" name="Rectangle 584"/>
            <p:cNvSpPr>
              <a:spLocks noChangeArrowheads="1"/>
            </p:cNvSpPr>
            <p:nvPr/>
          </p:nvSpPr>
          <p:spPr bwMode="auto">
            <a:xfrm>
              <a:off x="111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77" name="Rectangle 585"/>
            <p:cNvSpPr>
              <a:spLocks noChangeArrowheads="1"/>
            </p:cNvSpPr>
            <p:nvPr/>
          </p:nvSpPr>
          <p:spPr bwMode="auto">
            <a:xfrm>
              <a:off x="437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78" name="Rectangle 586"/>
            <p:cNvSpPr>
              <a:spLocks noChangeArrowheads="1"/>
            </p:cNvSpPr>
            <p:nvPr/>
          </p:nvSpPr>
          <p:spPr bwMode="auto">
            <a:xfrm>
              <a:off x="423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79" name="Rectangle 587"/>
            <p:cNvSpPr>
              <a:spLocks noChangeArrowheads="1"/>
            </p:cNvSpPr>
            <p:nvPr/>
          </p:nvSpPr>
          <p:spPr bwMode="auto">
            <a:xfrm>
              <a:off x="410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80" name="Rectangle 588"/>
            <p:cNvSpPr>
              <a:spLocks noChangeArrowheads="1"/>
            </p:cNvSpPr>
            <p:nvPr/>
          </p:nvSpPr>
          <p:spPr bwMode="auto">
            <a:xfrm>
              <a:off x="396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81" name="Rectangle 589"/>
            <p:cNvSpPr>
              <a:spLocks noChangeArrowheads="1"/>
            </p:cNvSpPr>
            <p:nvPr/>
          </p:nvSpPr>
          <p:spPr bwMode="auto">
            <a:xfrm>
              <a:off x="383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82" name="Rectangle 590"/>
            <p:cNvSpPr>
              <a:spLocks noChangeArrowheads="1"/>
            </p:cNvSpPr>
            <p:nvPr/>
          </p:nvSpPr>
          <p:spPr bwMode="auto">
            <a:xfrm>
              <a:off x="369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83" name="Rectangle 591"/>
            <p:cNvSpPr>
              <a:spLocks noChangeArrowheads="1"/>
            </p:cNvSpPr>
            <p:nvPr/>
          </p:nvSpPr>
          <p:spPr bwMode="auto">
            <a:xfrm>
              <a:off x="355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84" name="Rectangle 592"/>
            <p:cNvSpPr>
              <a:spLocks noChangeArrowheads="1"/>
            </p:cNvSpPr>
            <p:nvPr/>
          </p:nvSpPr>
          <p:spPr bwMode="auto">
            <a:xfrm>
              <a:off x="342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85" name="Rectangle 593"/>
            <p:cNvSpPr>
              <a:spLocks noChangeArrowheads="1"/>
            </p:cNvSpPr>
            <p:nvPr/>
          </p:nvSpPr>
          <p:spPr bwMode="auto">
            <a:xfrm>
              <a:off x="328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86" name="Rectangle 594"/>
            <p:cNvSpPr>
              <a:spLocks noChangeArrowheads="1"/>
            </p:cNvSpPr>
            <p:nvPr/>
          </p:nvSpPr>
          <p:spPr bwMode="auto">
            <a:xfrm>
              <a:off x="315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87" name="Rectangle 595"/>
            <p:cNvSpPr>
              <a:spLocks noChangeArrowheads="1"/>
            </p:cNvSpPr>
            <p:nvPr/>
          </p:nvSpPr>
          <p:spPr bwMode="auto">
            <a:xfrm>
              <a:off x="301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88" name="Rectangle 596"/>
            <p:cNvSpPr>
              <a:spLocks noChangeArrowheads="1"/>
            </p:cNvSpPr>
            <p:nvPr/>
          </p:nvSpPr>
          <p:spPr bwMode="auto">
            <a:xfrm>
              <a:off x="287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89" name="Rectangle 597"/>
            <p:cNvSpPr>
              <a:spLocks noChangeArrowheads="1"/>
            </p:cNvSpPr>
            <p:nvPr/>
          </p:nvSpPr>
          <p:spPr bwMode="auto">
            <a:xfrm>
              <a:off x="274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90" name="Rectangle 598"/>
            <p:cNvSpPr>
              <a:spLocks noChangeArrowheads="1"/>
            </p:cNvSpPr>
            <p:nvPr/>
          </p:nvSpPr>
          <p:spPr bwMode="auto">
            <a:xfrm>
              <a:off x="260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91" name="Rectangle 599"/>
            <p:cNvSpPr>
              <a:spLocks noChangeArrowheads="1"/>
            </p:cNvSpPr>
            <p:nvPr/>
          </p:nvSpPr>
          <p:spPr bwMode="auto">
            <a:xfrm>
              <a:off x="247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92" name="Rectangle 600"/>
            <p:cNvSpPr>
              <a:spLocks noChangeArrowheads="1"/>
            </p:cNvSpPr>
            <p:nvPr/>
          </p:nvSpPr>
          <p:spPr bwMode="auto">
            <a:xfrm>
              <a:off x="233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93" name="Rectangle 601"/>
            <p:cNvSpPr>
              <a:spLocks noChangeArrowheads="1"/>
            </p:cNvSpPr>
            <p:nvPr/>
          </p:nvSpPr>
          <p:spPr bwMode="auto">
            <a:xfrm>
              <a:off x="219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94" name="Rectangle 602"/>
            <p:cNvSpPr>
              <a:spLocks noChangeArrowheads="1"/>
            </p:cNvSpPr>
            <p:nvPr/>
          </p:nvSpPr>
          <p:spPr bwMode="auto">
            <a:xfrm>
              <a:off x="206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95" name="Rectangle 603"/>
            <p:cNvSpPr>
              <a:spLocks noChangeArrowheads="1"/>
            </p:cNvSpPr>
            <p:nvPr/>
          </p:nvSpPr>
          <p:spPr bwMode="auto">
            <a:xfrm>
              <a:off x="192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96" name="Rectangle 604"/>
            <p:cNvSpPr>
              <a:spLocks noChangeArrowheads="1"/>
            </p:cNvSpPr>
            <p:nvPr/>
          </p:nvSpPr>
          <p:spPr bwMode="auto">
            <a:xfrm>
              <a:off x="179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97" name="Rectangle 605"/>
            <p:cNvSpPr>
              <a:spLocks noChangeArrowheads="1"/>
            </p:cNvSpPr>
            <p:nvPr/>
          </p:nvSpPr>
          <p:spPr bwMode="auto">
            <a:xfrm>
              <a:off x="165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98" name="Rectangle 606"/>
            <p:cNvSpPr>
              <a:spLocks noChangeArrowheads="1"/>
            </p:cNvSpPr>
            <p:nvPr/>
          </p:nvSpPr>
          <p:spPr bwMode="auto">
            <a:xfrm>
              <a:off x="151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199" name="Rectangle 607"/>
            <p:cNvSpPr>
              <a:spLocks noChangeArrowheads="1"/>
            </p:cNvSpPr>
            <p:nvPr/>
          </p:nvSpPr>
          <p:spPr bwMode="auto">
            <a:xfrm>
              <a:off x="138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00" name="Rectangle 608"/>
            <p:cNvSpPr>
              <a:spLocks noChangeArrowheads="1"/>
            </p:cNvSpPr>
            <p:nvPr/>
          </p:nvSpPr>
          <p:spPr bwMode="auto">
            <a:xfrm>
              <a:off x="124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01" name="Rectangle 609"/>
            <p:cNvSpPr>
              <a:spLocks noChangeArrowheads="1"/>
            </p:cNvSpPr>
            <p:nvPr/>
          </p:nvSpPr>
          <p:spPr bwMode="auto">
            <a:xfrm>
              <a:off x="111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02" name="Rectangle 610"/>
            <p:cNvSpPr>
              <a:spLocks noChangeArrowheads="1"/>
            </p:cNvSpPr>
            <p:nvPr/>
          </p:nvSpPr>
          <p:spPr bwMode="auto">
            <a:xfrm>
              <a:off x="437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03" name="Rectangle 611"/>
            <p:cNvSpPr>
              <a:spLocks noChangeArrowheads="1"/>
            </p:cNvSpPr>
            <p:nvPr/>
          </p:nvSpPr>
          <p:spPr bwMode="auto">
            <a:xfrm>
              <a:off x="423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04" name="Rectangle 612"/>
            <p:cNvSpPr>
              <a:spLocks noChangeArrowheads="1"/>
            </p:cNvSpPr>
            <p:nvPr/>
          </p:nvSpPr>
          <p:spPr bwMode="auto">
            <a:xfrm>
              <a:off x="410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05" name="Rectangle 613"/>
            <p:cNvSpPr>
              <a:spLocks noChangeArrowheads="1"/>
            </p:cNvSpPr>
            <p:nvPr/>
          </p:nvSpPr>
          <p:spPr bwMode="auto">
            <a:xfrm>
              <a:off x="396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06" name="Rectangle 614"/>
            <p:cNvSpPr>
              <a:spLocks noChangeArrowheads="1"/>
            </p:cNvSpPr>
            <p:nvPr/>
          </p:nvSpPr>
          <p:spPr bwMode="auto">
            <a:xfrm>
              <a:off x="383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07" name="Rectangle 615"/>
            <p:cNvSpPr>
              <a:spLocks noChangeArrowheads="1"/>
            </p:cNvSpPr>
            <p:nvPr/>
          </p:nvSpPr>
          <p:spPr bwMode="auto">
            <a:xfrm>
              <a:off x="369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08" name="Rectangle 616"/>
            <p:cNvSpPr>
              <a:spLocks noChangeArrowheads="1"/>
            </p:cNvSpPr>
            <p:nvPr/>
          </p:nvSpPr>
          <p:spPr bwMode="auto">
            <a:xfrm>
              <a:off x="355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09" name="Rectangle 617"/>
            <p:cNvSpPr>
              <a:spLocks noChangeArrowheads="1"/>
            </p:cNvSpPr>
            <p:nvPr/>
          </p:nvSpPr>
          <p:spPr bwMode="auto">
            <a:xfrm>
              <a:off x="342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10" name="Rectangle 618"/>
            <p:cNvSpPr>
              <a:spLocks noChangeArrowheads="1"/>
            </p:cNvSpPr>
            <p:nvPr/>
          </p:nvSpPr>
          <p:spPr bwMode="auto">
            <a:xfrm>
              <a:off x="328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11" name="Rectangle 619"/>
            <p:cNvSpPr>
              <a:spLocks noChangeArrowheads="1"/>
            </p:cNvSpPr>
            <p:nvPr/>
          </p:nvSpPr>
          <p:spPr bwMode="auto">
            <a:xfrm>
              <a:off x="315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12" name="Rectangle 620"/>
            <p:cNvSpPr>
              <a:spLocks noChangeArrowheads="1"/>
            </p:cNvSpPr>
            <p:nvPr/>
          </p:nvSpPr>
          <p:spPr bwMode="auto">
            <a:xfrm>
              <a:off x="301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13" name="Rectangle 621"/>
            <p:cNvSpPr>
              <a:spLocks noChangeArrowheads="1"/>
            </p:cNvSpPr>
            <p:nvPr/>
          </p:nvSpPr>
          <p:spPr bwMode="auto">
            <a:xfrm>
              <a:off x="287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14" name="Rectangle 622"/>
            <p:cNvSpPr>
              <a:spLocks noChangeArrowheads="1"/>
            </p:cNvSpPr>
            <p:nvPr/>
          </p:nvSpPr>
          <p:spPr bwMode="auto">
            <a:xfrm>
              <a:off x="274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15" name="Rectangle 623"/>
            <p:cNvSpPr>
              <a:spLocks noChangeArrowheads="1"/>
            </p:cNvSpPr>
            <p:nvPr/>
          </p:nvSpPr>
          <p:spPr bwMode="auto">
            <a:xfrm>
              <a:off x="260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16" name="Rectangle 624"/>
            <p:cNvSpPr>
              <a:spLocks noChangeArrowheads="1"/>
            </p:cNvSpPr>
            <p:nvPr/>
          </p:nvSpPr>
          <p:spPr bwMode="auto">
            <a:xfrm>
              <a:off x="247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17" name="Rectangle 625"/>
            <p:cNvSpPr>
              <a:spLocks noChangeArrowheads="1"/>
            </p:cNvSpPr>
            <p:nvPr/>
          </p:nvSpPr>
          <p:spPr bwMode="auto">
            <a:xfrm>
              <a:off x="233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18" name="Rectangle 626"/>
            <p:cNvSpPr>
              <a:spLocks noChangeArrowheads="1"/>
            </p:cNvSpPr>
            <p:nvPr/>
          </p:nvSpPr>
          <p:spPr bwMode="auto">
            <a:xfrm>
              <a:off x="219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19" name="Rectangle 627"/>
            <p:cNvSpPr>
              <a:spLocks noChangeArrowheads="1"/>
            </p:cNvSpPr>
            <p:nvPr/>
          </p:nvSpPr>
          <p:spPr bwMode="auto">
            <a:xfrm>
              <a:off x="206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20" name="Rectangle 628"/>
            <p:cNvSpPr>
              <a:spLocks noChangeArrowheads="1"/>
            </p:cNvSpPr>
            <p:nvPr/>
          </p:nvSpPr>
          <p:spPr bwMode="auto">
            <a:xfrm>
              <a:off x="192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21" name="Rectangle 629"/>
            <p:cNvSpPr>
              <a:spLocks noChangeArrowheads="1"/>
            </p:cNvSpPr>
            <p:nvPr/>
          </p:nvSpPr>
          <p:spPr bwMode="auto">
            <a:xfrm>
              <a:off x="179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22" name="Rectangle 630"/>
            <p:cNvSpPr>
              <a:spLocks noChangeArrowheads="1"/>
            </p:cNvSpPr>
            <p:nvPr/>
          </p:nvSpPr>
          <p:spPr bwMode="auto">
            <a:xfrm>
              <a:off x="165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23" name="Rectangle 631"/>
            <p:cNvSpPr>
              <a:spLocks noChangeArrowheads="1"/>
            </p:cNvSpPr>
            <p:nvPr/>
          </p:nvSpPr>
          <p:spPr bwMode="auto">
            <a:xfrm>
              <a:off x="151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24" name="Rectangle 632"/>
            <p:cNvSpPr>
              <a:spLocks noChangeArrowheads="1"/>
            </p:cNvSpPr>
            <p:nvPr/>
          </p:nvSpPr>
          <p:spPr bwMode="auto">
            <a:xfrm>
              <a:off x="138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25" name="Rectangle 633"/>
            <p:cNvSpPr>
              <a:spLocks noChangeArrowheads="1"/>
            </p:cNvSpPr>
            <p:nvPr/>
          </p:nvSpPr>
          <p:spPr bwMode="auto">
            <a:xfrm>
              <a:off x="124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26" name="Rectangle 634"/>
            <p:cNvSpPr>
              <a:spLocks noChangeArrowheads="1"/>
            </p:cNvSpPr>
            <p:nvPr/>
          </p:nvSpPr>
          <p:spPr bwMode="auto">
            <a:xfrm>
              <a:off x="111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27" name="Rectangle 635"/>
            <p:cNvSpPr>
              <a:spLocks noChangeArrowheads="1"/>
            </p:cNvSpPr>
            <p:nvPr/>
          </p:nvSpPr>
          <p:spPr bwMode="auto">
            <a:xfrm>
              <a:off x="437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28" name="Rectangle 636"/>
            <p:cNvSpPr>
              <a:spLocks noChangeArrowheads="1"/>
            </p:cNvSpPr>
            <p:nvPr/>
          </p:nvSpPr>
          <p:spPr bwMode="auto">
            <a:xfrm>
              <a:off x="423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29" name="Rectangle 637"/>
            <p:cNvSpPr>
              <a:spLocks noChangeArrowheads="1"/>
            </p:cNvSpPr>
            <p:nvPr/>
          </p:nvSpPr>
          <p:spPr bwMode="auto">
            <a:xfrm>
              <a:off x="410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30" name="Rectangle 638"/>
            <p:cNvSpPr>
              <a:spLocks noChangeArrowheads="1"/>
            </p:cNvSpPr>
            <p:nvPr/>
          </p:nvSpPr>
          <p:spPr bwMode="auto">
            <a:xfrm>
              <a:off x="396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31" name="Rectangle 639"/>
            <p:cNvSpPr>
              <a:spLocks noChangeArrowheads="1"/>
            </p:cNvSpPr>
            <p:nvPr/>
          </p:nvSpPr>
          <p:spPr bwMode="auto">
            <a:xfrm>
              <a:off x="383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32" name="Rectangle 640"/>
            <p:cNvSpPr>
              <a:spLocks noChangeArrowheads="1"/>
            </p:cNvSpPr>
            <p:nvPr/>
          </p:nvSpPr>
          <p:spPr bwMode="auto">
            <a:xfrm>
              <a:off x="369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33" name="Rectangle 641"/>
            <p:cNvSpPr>
              <a:spLocks noChangeArrowheads="1"/>
            </p:cNvSpPr>
            <p:nvPr/>
          </p:nvSpPr>
          <p:spPr bwMode="auto">
            <a:xfrm>
              <a:off x="355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34" name="Rectangle 642"/>
            <p:cNvSpPr>
              <a:spLocks noChangeArrowheads="1"/>
            </p:cNvSpPr>
            <p:nvPr/>
          </p:nvSpPr>
          <p:spPr bwMode="auto">
            <a:xfrm>
              <a:off x="342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35" name="Rectangle 643"/>
            <p:cNvSpPr>
              <a:spLocks noChangeArrowheads="1"/>
            </p:cNvSpPr>
            <p:nvPr/>
          </p:nvSpPr>
          <p:spPr bwMode="auto">
            <a:xfrm>
              <a:off x="328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36" name="Rectangle 644"/>
            <p:cNvSpPr>
              <a:spLocks noChangeArrowheads="1"/>
            </p:cNvSpPr>
            <p:nvPr/>
          </p:nvSpPr>
          <p:spPr bwMode="auto">
            <a:xfrm>
              <a:off x="315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37" name="Rectangle 645"/>
            <p:cNvSpPr>
              <a:spLocks noChangeArrowheads="1"/>
            </p:cNvSpPr>
            <p:nvPr/>
          </p:nvSpPr>
          <p:spPr bwMode="auto">
            <a:xfrm>
              <a:off x="301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38" name="Rectangle 646"/>
            <p:cNvSpPr>
              <a:spLocks noChangeArrowheads="1"/>
            </p:cNvSpPr>
            <p:nvPr/>
          </p:nvSpPr>
          <p:spPr bwMode="auto">
            <a:xfrm>
              <a:off x="287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39" name="Rectangle 647"/>
            <p:cNvSpPr>
              <a:spLocks noChangeArrowheads="1"/>
            </p:cNvSpPr>
            <p:nvPr/>
          </p:nvSpPr>
          <p:spPr bwMode="auto">
            <a:xfrm>
              <a:off x="274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40" name="Rectangle 648"/>
            <p:cNvSpPr>
              <a:spLocks noChangeArrowheads="1"/>
            </p:cNvSpPr>
            <p:nvPr/>
          </p:nvSpPr>
          <p:spPr bwMode="auto">
            <a:xfrm>
              <a:off x="260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41" name="Rectangle 649"/>
            <p:cNvSpPr>
              <a:spLocks noChangeArrowheads="1"/>
            </p:cNvSpPr>
            <p:nvPr/>
          </p:nvSpPr>
          <p:spPr bwMode="auto">
            <a:xfrm>
              <a:off x="247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42" name="Rectangle 650"/>
            <p:cNvSpPr>
              <a:spLocks noChangeArrowheads="1"/>
            </p:cNvSpPr>
            <p:nvPr/>
          </p:nvSpPr>
          <p:spPr bwMode="auto">
            <a:xfrm>
              <a:off x="233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43" name="Rectangle 651"/>
            <p:cNvSpPr>
              <a:spLocks noChangeArrowheads="1"/>
            </p:cNvSpPr>
            <p:nvPr/>
          </p:nvSpPr>
          <p:spPr bwMode="auto">
            <a:xfrm>
              <a:off x="219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44" name="Rectangle 652"/>
            <p:cNvSpPr>
              <a:spLocks noChangeArrowheads="1"/>
            </p:cNvSpPr>
            <p:nvPr/>
          </p:nvSpPr>
          <p:spPr bwMode="auto">
            <a:xfrm>
              <a:off x="206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45" name="Rectangle 653"/>
            <p:cNvSpPr>
              <a:spLocks noChangeArrowheads="1"/>
            </p:cNvSpPr>
            <p:nvPr/>
          </p:nvSpPr>
          <p:spPr bwMode="auto">
            <a:xfrm>
              <a:off x="192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46" name="Rectangle 654"/>
            <p:cNvSpPr>
              <a:spLocks noChangeArrowheads="1"/>
            </p:cNvSpPr>
            <p:nvPr/>
          </p:nvSpPr>
          <p:spPr bwMode="auto">
            <a:xfrm>
              <a:off x="179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47" name="Rectangle 655"/>
            <p:cNvSpPr>
              <a:spLocks noChangeArrowheads="1"/>
            </p:cNvSpPr>
            <p:nvPr/>
          </p:nvSpPr>
          <p:spPr bwMode="auto">
            <a:xfrm>
              <a:off x="165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48" name="Rectangle 656"/>
            <p:cNvSpPr>
              <a:spLocks noChangeArrowheads="1"/>
            </p:cNvSpPr>
            <p:nvPr/>
          </p:nvSpPr>
          <p:spPr bwMode="auto">
            <a:xfrm>
              <a:off x="151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49" name="Rectangle 657"/>
            <p:cNvSpPr>
              <a:spLocks noChangeArrowheads="1"/>
            </p:cNvSpPr>
            <p:nvPr/>
          </p:nvSpPr>
          <p:spPr bwMode="auto">
            <a:xfrm>
              <a:off x="138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50" name="Rectangle 658"/>
            <p:cNvSpPr>
              <a:spLocks noChangeArrowheads="1"/>
            </p:cNvSpPr>
            <p:nvPr/>
          </p:nvSpPr>
          <p:spPr bwMode="auto">
            <a:xfrm>
              <a:off x="124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51" name="Rectangle 659"/>
            <p:cNvSpPr>
              <a:spLocks noChangeArrowheads="1"/>
            </p:cNvSpPr>
            <p:nvPr/>
          </p:nvSpPr>
          <p:spPr bwMode="auto">
            <a:xfrm>
              <a:off x="111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52" name="Rectangle 660"/>
            <p:cNvSpPr>
              <a:spLocks noChangeArrowheads="1"/>
            </p:cNvSpPr>
            <p:nvPr/>
          </p:nvSpPr>
          <p:spPr bwMode="auto">
            <a:xfrm>
              <a:off x="437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53" name="Rectangle 661"/>
            <p:cNvSpPr>
              <a:spLocks noChangeArrowheads="1"/>
            </p:cNvSpPr>
            <p:nvPr/>
          </p:nvSpPr>
          <p:spPr bwMode="auto">
            <a:xfrm>
              <a:off x="423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54" name="Rectangle 662"/>
            <p:cNvSpPr>
              <a:spLocks noChangeArrowheads="1"/>
            </p:cNvSpPr>
            <p:nvPr/>
          </p:nvSpPr>
          <p:spPr bwMode="auto">
            <a:xfrm>
              <a:off x="410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55" name="Rectangle 663"/>
            <p:cNvSpPr>
              <a:spLocks noChangeArrowheads="1"/>
            </p:cNvSpPr>
            <p:nvPr/>
          </p:nvSpPr>
          <p:spPr bwMode="auto">
            <a:xfrm>
              <a:off x="396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56" name="Rectangle 664"/>
            <p:cNvSpPr>
              <a:spLocks noChangeArrowheads="1"/>
            </p:cNvSpPr>
            <p:nvPr/>
          </p:nvSpPr>
          <p:spPr bwMode="auto">
            <a:xfrm>
              <a:off x="383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57" name="Rectangle 665"/>
            <p:cNvSpPr>
              <a:spLocks noChangeArrowheads="1"/>
            </p:cNvSpPr>
            <p:nvPr/>
          </p:nvSpPr>
          <p:spPr bwMode="auto">
            <a:xfrm>
              <a:off x="369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58" name="Rectangle 666"/>
            <p:cNvSpPr>
              <a:spLocks noChangeArrowheads="1"/>
            </p:cNvSpPr>
            <p:nvPr/>
          </p:nvSpPr>
          <p:spPr bwMode="auto">
            <a:xfrm>
              <a:off x="355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59" name="Rectangle 667"/>
            <p:cNvSpPr>
              <a:spLocks noChangeArrowheads="1"/>
            </p:cNvSpPr>
            <p:nvPr/>
          </p:nvSpPr>
          <p:spPr bwMode="auto">
            <a:xfrm>
              <a:off x="342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60" name="Rectangle 668"/>
            <p:cNvSpPr>
              <a:spLocks noChangeArrowheads="1"/>
            </p:cNvSpPr>
            <p:nvPr/>
          </p:nvSpPr>
          <p:spPr bwMode="auto">
            <a:xfrm>
              <a:off x="328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61" name="Rectangle 669"/>
            <p:cNvSpPr>
              <a:spLocks noChangeArrowheads="1"/>
            </p:cNvSpPr>
            <p:nvPr/>
          </p:nvSpPr>
          <p:spPr bwMode="auto">
            <a:xfrm>
              <a:off x="315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62" name="Rectangle 670"/>
            <p:cNvSpPr>
              <a:spLocks noChangeArrowheads="1"/>
            </p:cNvSpPr>
            <p:nvPr/>
          </p:nvSpPr>
          <p:spPr bwMode="auto">
            <a:xfrm>
              <a:off x="301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63" name="Rectangle 671"/>
            <p:cNvSpPr>
              <a:spLocks noChangeArrowheads="1"/>
            </p:cNvSpPr>
            <p:nvPr/>
          </p:nvSpPr>
          <p:spPr bwMode="auto">
            <a:xfrm>
              <a:off x="287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64" name="Rectangle 672"/>
            <p:cNvSpPr>
              <a:spLocks noChangeArrowheads="1"/>
            </p:cNvSpPr>
            <p:nvPr/>
          </p:nvSpPr>
          <p:spPr bwMode="auto">
            <a:xfrm>
              <a:off x="274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65" name="Rectangle 673"/>
            <p:cNvSpPr>
              <a:spLocks noChangeArrowheads="1"/>
            </p:cNvSpPr>
            <p:nvPr/>
          </p:nvSpPr>
          <p:spPr bwMode="auto">
            <a:xfrm>
              <a:off x="260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66" name="Rectangle 674"/>
            <p:cNvSpPr>
              <a:spLocks noChangeArrowheads="1"/>
            </p:cNvSpPr>
            <p:nvPr/>
          </p:nvSpPr>
          <p:spPr bwMode="auto">
            <a:xfrm>
              <a:off x="247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67" name="Rectangle 675"/>
            <p:cNvSpPr>
              <a:spLocks noChangeArrowheads="1"/>
            </p:cNvSpPr>
            <p:nvPr/>
          </p:nvSpPr>
          <p:spPr bwMode="auto">
            <a:xfrm>
              <a:off x="233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68" name="Rectangle 676"/>
            <p:cNvSpPr>
              <a:spLocks noChangeArrowheads="1"/>
            </p:cNvSpPr>
            <p:nvPr/>
          </p:nvSpPr>
          <p:spPr bwMode="auto">
            <a:xfrm>
              <a:off x="219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69" name="Rectangle 677"/>
            <p:cNvSpPr>
              <a:spLocks noChangeArrowheads="1"/>
            </p:cNvSpPr>
            <p:nvPr/>
          </p:nvSpPr>
          <p:spPr bwMode="auto">
            <a:xfrm>
              <a:off x="206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70" name="Rectangle 678"/>
            <p:cNvSpPr>
              <a:spLocks noChangeArrowheads="1"/>
            </p:cNvSpPr>
            <p:nvPr/>
          </p:nvSpPr>
          <p:spPr bwMode="auto">
            <a:xfrm>
              <a:off x="192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71" name="Rectangle 679"/>
            <p:cNvSpPr>
              <a:spLocks noChangeArrowheads="1"/>
            </p:cNvSpPr>
            <p:nvPr/>
          </p:nvSpPr>
          <p:spPr bwMode="auto">
            <a:xfrm>
              <a:off x="179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72" name="Rectangle 680"/>
            <p:cNvSpPr>
              <a:spLocks noChangeArrowheads="1"/>
            </p:cNvSpPr>
            <p:nvPr/>
          </p:nvSpPr>
          <p:spPr bwMode="auto">
            <a:xfrm>
              <a:off x="165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73" name="Rectangle 681"/>
            <p:cNvSpPr>
              <a:spLocks noChangeArrowheads="1"/>
            </p:cNvSpPr>
            <p:nvPr/>
          </p:nvSpPr>
          <p:spPr bwMode="auto">
            <a:xfrm>
              <a:off x="151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74" name="Rectangle 682"/>
            <p:cNvSpPr>
              <a:spLocks noChangeArrowheads="1"/>
            </p:cNvSpPr>
            <p:nvPr/>
          </p:nvSpPr>
          <p:spPr bwMode="auto">
            <a:xfrm>
              <a:off x="138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75" name="Rectangle 683"/>
            <p:cNvSpPr>
              <a:spLocks noChangeArrowheads="1"/>
            </p:cNvSpPr>
            <p:nvPr/>
          </p:nvSpPr>
          <p:spPr bwMode="auto">
            <a:xfrm>
              <a:off x="124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76" name="Rectangle 684"/>
            <p:cNvSpPr>
              <a:spLocks noChangeArrowheads="1"/>
            </p:cNvSpPr>
            <p:nvPr/>
          </p:nvSpPr>
          <p:spPr bwMode="auto">
            <a:xfrm>
              <a:off x="111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77" name="Rectangle 685"/>
            <p:cNvSpPr>
              <a:spLocks noChangeArrowheads="1"/>
            </p:cNvSpPr>
            <p:nvPr/>
          </p:nvSpPr>
          <p:spPr bwMode="auto">
            <a:xfrm>
              <a:off x="437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78" name="Rectangle 686"/>
            <p:cNvSpPr>
              <a:spLocks noChangeArrowheads="1"/>
            </p:cNvSpPr>
            <p:nvPr/>
          </p:nvSpPr>
          <p:spPr bwMode="auto">
            <a:xfrm>
              <a:off x="423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79" name="Rectangle 687"/>
            <p:cNvSpPr>
              <a:spLocks noChangeArrowheads="1"/>
            </p:cNvSpPr>
            <p:nvPr/>
          </p:nvSpPr>
          <p:spPr bwMode="auto">
            <a:xfrm>
              <a:off x="410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80" name="Rectangle 688"/>
            <p:cNvSpPr>
              <a:spLocks noChangeArrowheads="1"/>
            </p:cNvSpPr>
            <p:nvPr/>
          </p:nvSpPr>
          <p:spPr bwMode="auto">
            <a:xfrm>
              <a:off x="396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81" name="Rectangle 689"/>
            <p:cNvSpPr>
              <a:spLocks noChangeArrowheads="1"/>
            </p:cNvSpPr>
            <p:nvPr/>
          </p:nvSpPr>
          <p:spPr bwMode="auto">
            <a:xfrm>
              <a:off x="383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82" name="Rectangle 690"/>
            <p:cNvSpPr>
              <a:spLocks noChangeArrowheads="1"/>
            </p:cNvSpPr>
            <p:nvPr/>
          </p:nvSpPr>
          <p:spPr bwMode="auto">
            <a:xfrm>
              <a:off x="369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83" name="Rectangle 691"/>
            <p:cNvSpPr>
              <a:spLocks noChangeArrowheads="1"/>
            </p:cNvSpPr>
            <p:nvPr/>
          </p:nvSpPr>
          <p:spPr bwMode="auto">
            <a:xfrm>
              <a:off x="355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84" name="Rectangle 692"/>
            <p:cNvSpPr>
              <a:spLocks noChangeArrowheads="1"/>
            </p:cNvSpPr>
            <p:nvPr/>
          </p:nvSpPr>
          <p:spPr bwMode="auto">
            <a:xfrm>
              <a:off x="342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85" name="Rectangle 693"/>
            <p:cNvSpPr>
              <a:spLocks noChangeArrowheads="1"/>
            </p:cNvSpPr>
            <p:nvPr/>
          </p:nvSpPr>
          <p:spPr bwMode="auto">
            <a:xfrm>
              <a:off x="328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86" name="Rectangle 694"/>
            <p:cNvSpPr>
              <a:spLocks noChangeArrowheads="1"/>
            </p:cNvSpPr>
            <p:nvPr/>
          </p:nvSpPr>
          <p:spPr bwMode="auto">
            <a:xfrm>
              <a:off x="315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87" name="Rectangle 695"/>
            <p:cNvSpPr>
              <a:spLocks noChangeArrowheads="1"/>
            </p:cNvSpPr>
            <p:nvPr/>
          </p:nvSpPr>
          <p:spPr bwMode="auto">
            <a:xfrm>
              <a:off x="301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88" name="Rectangle 696"/>
            <p:cNvSpPr>
              <a:spLocks noChangeArrowheads="1"/>
            </p:cNvSpPr>
            <p:nvPr/>
          </p:nvSpPr>
          <p:spPr bwMode="auto">
            <a:xfrm>
              <a:off x="287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89" name="Rectangle 697"/>
            <p:cNvSpPr>
              <a:spLocks noChangeArrowheads="1"/>
            </p:cNvSpPr>
            <p:nvPr/>
          </p:nvSpPr>
          <p:spPr bwMode="auto">
            <a:xfrm>
              <a:off x="274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90" name="Rectangle 698"/>
            <p:cNvSpPr>
              <a:spLocks noChangeArrowheads="1"/>
            </p:cNvSpPr>
            <p:nvPr/>
          </p:nvSpPr>
          <p:spPr bwMode="auto">
            <a:xfrm>
              <a:off x="260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91" name="Rectangle 699"/>
            <p:cNvSpPr>
              <a:spLocks noChangeArrowheads="1"/>
            </p:cNvSpPr>
            <p:nvPr/>
          </p:nvSpPr>
          <p:spPr bwMode="auto">
            <a:xfrm>
              <a:off x="247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92" name="Rectangle 700"/>
            <p:cNvSpPr>
              <a:spLocks noChangeArrowheads="1"/>
            </p:cNvSpPr>
            <p:nvPr/>
          </p:nvSpPr>
          <p:spPr bwMode="auto">
            <a:xfrm>
              <a:off x="233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93" name="Rectangle 701"/>
            <p:cNvSpPr>
              <a:spLocks noChangeArrowheads="1"/>
            </p:cNvSpPr>
            <p:nvPr/>
          </p:nvSpPr>
          <p:spPr bwMode="auto">
            <a:xfrm>
              <a:off x="219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94" name="Rectangle 702"/>
            <p:cNvSpPr>
              <a:spLocks noChangeArrowheads="1"/>
            </p:cNvSpPr>
            <p:nvPr/>
          </p:nvSpPr>
          <p:spPr bwMode="auto">
            <a:xfrm>
              <a:off x="206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95" name="Rectangle 703"/>
            <p:cNvSpPr>
              <a:spLocks noChangeArrowheads="1"/>
            </p:cNvSpPr>
            <p:nvPr/>
          </p:nvSpPr>
          <p:spPr bwMode="auto">
            <a:xfrm>
              <a:off x="192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96" name="Rectangle 704"/>
            <p:cNvSpPr>
              <a:spLocks noChangeArrowheads="1"/>
            </p:cNvSpPr>
            <p:nvPr/>
          </p:nvSpPr>
          <p:spPr bwMode="auto">
            <a:xfrm>
              <a:off x="179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97" name="Rectangle 705"/>
            <p:cNvSpPr>
              <a:spLocks noChangeArrowheads="1"/>
            </p:cNvSpPr>
            <p:nvPr/>
          </p:nvSpPr>
          <p:spPr bwMode="auto">
            <a:xfrm>
              <a:off x="165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98" name="Rectangle 706"/>
            <p:cNvSpPr>
              <a:spLocks noChangeArrowheads="1"/>
            </p:cNvSpPr>
            <p:nvPr/>
          </p:nvSpPr>
          <p:spPr bwMode="auto">
            <a:xfrm>
              <a:off x="151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299" name="Rectangle 707"/>
            <p:cNvSpPr>
              <a:spLocks noChangeArrowheads="1"/>
            </p:cNvSpPr>
            <p:nvPr/>
          </p:nvSpPr>
          <p:spPr bwMode="auto">
            <a:xfrm>
              <a:off x="138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00" name="Rectangle 708"/>
            <p:cNvSpPr>
              <a:spLocks noChangeArrowheads="1"/>
            </p:cNvSpPr>
            <p:nvPr/>
          </p:nvSpPr>
          <p:spPr bwMode="auto">
            <a:xfrm>
              <a:off x="124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01" name="Rectangle 709"/>
            <p:cNvSpPr>
              <a:spLocks noChangeArrowheads="1"/>
            </p:cNvSpPr>
            <p:nvPr/>
          </p:nvSpPr>
          <p:spPr bwMode="auto">
            <a:xfrm>
              <a:off x="111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02" name="Rectangle 710"/>
            <p:cNvSpPr>
              <a:spLocks noChangeArrowheads="1"/>
            </p:cNvSpPr>
            <p:nvPr/>
          </p:nvSpPr>
          <p:spPr bwMode="auto">
            <a:xfrm>
              <a:off x="437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03" name="Rectangle 711"/>
            <p:cNvSpPr>
              <a:spLocks noChangeArrowheads="1"/>
            </p:cNvSpPr>
            <p:nvPr/>
          </p:nvSpPr>
          <p:spPr bwMode="auto">
            <a:xfrm>
              <a:off x="423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04" name="Rectangle 712"/>
            <p:cNvSpPr>
              <a:spLocks noChangeArrowheads="1"/>
            </p:cNvSpPr>
            <p:nvPr/>
          </p:nvSpPr>
          <p:spPr bwMode="auto">
            <a:xfrm>
              <a:off x="410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05" name="Rectangle 713"/>
            <p:cNvSpPr>
              <a:spLocks noChangeArrowheads="1"/>
            </p:cNvSpPr>
            <p:nvPr/>
          </p:nvSpPr>
          <p:spPr bwMode="auto">
            <a:xfrm>
              <a:off x="396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06" name="Rectangle 714"/>
            <p:cNvSpPr>
              <a:spLocks noChangeArrowheads="1"/>
            </p:cNvSpPr>
            <p:nvPr/>
          </p:nvSpPr>
          <p:spPr bwMode="auto">
            <a:xfrm>
              <a:off x="383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07" name="Rectangle 715"/>
            <p:cNvSpPr>
              <a:spLocks noChangeArrowheads="1"/>
            </p:cNvSpPr>
            <p:nvPr/>
          </p:nvSpPr>
          <p:spPr bwMode="auto">
            <a:xfrm>
              <a:off x="369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08" name="Rectangle 716"/>
            <p:cNvSpPr>
              <a:spLocks noChangeArrowheads="1"/>
            </p:cNvSpPr>
            <p:nvPr/>
          </p:nvSpPr>
          <p:spPr bwMode="auto">
            <a:xfrm>
              <a:off x="355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09" name="Rectangle 717"/>
            <p:cNvSpPr>
              <a:spLocks noChangeArrowheads="1"/>
            </p:cNvSpPr>
            <p:nvPr/>
          </p:nvSpPr>
          <p:spPr bwMode="auto">
            <a:xfrm>
              <a:off x="342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10" name="Rectangle 718"/>
            <p:cNvSpPr>
              <a:spLocks noChangeArrowheads="1"/>
            </p:cNvSpPr>
            <p:nvPr/>
          </p:nvSpPr>
          <p:spPr bwMode="auto">
            <a:xfrm>
              <a:off x="328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11" name="Rectangle 719"/>
            <p:cNvSpPr>
              <a:spLocks noChangeArrowheads="1"/>
            </p:cNvSpPr>
            <p:nvPr/>
          </p:nvSpPr>
          <p:spPr bwMode="auto">
            <a:xfrm>
              <a:off x="315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12" name="Rectangle 720"/>
            <p:cNvSpPr>
              <a:spLocks noChangeArrowheads="1"/>
            </p:cNvSpPr>
            <p:nvPr/>
          </p:nvSpPr>
          <p:spPr bwMode="auto">
            <a:xfrm>
              <a:off x="301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13" name="Rectangle 721"/>
            <p:cNvSpPr>
              <a:spLocks noChangeArrowheads="1"/>
            </p:cNvSpPr>
            <p:nvPr/>
          </p:nvSpPr>
          <p:spPr bwMode="auto">
            <a:xfrm>
              <a:off x="287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14" name="Rectangle 722"/>
            <p:cNvSpPr>
              <a:spLocks noChangeArrowheads="1"/>
            </p:cNvSpPr>
            <p:nvPr/>
          </p:nvSpPr>
          <p:spPr bwMode="auto">
            <a:xfrm>
              <a:off x="274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15" name="Rectangle 723"/>
            <p:cNvSpPr>
              <a:spLocks noChangeArrowheads="1"/>
            </p:cNvSpPr>
            <p:nvPr/>
          </p:nvSpPr>
          <p:spPr bwMode="auto">
            <a:xfrm>
              <a:off x="260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16" name="Rectangle 724"/>
            <p:cNvSpPr>
              <a:spLocks noChangeArrowheads="1"/>
            </p:cNvSpPr>
            <p:nvPr/>
          </p:nvSpPr>
          <p:spPr bwMode="auto">
            <a:xfrm>
              <a:off x="247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17" name="Rectangle 725"/>
            <p:cNvSpPr>
              <a:spLocks noChangeArrowheads="1"/>
            </p:cNvSpPr>
            <p:nvPr/>
          </p:nvSpPr>
          <p:spPr bwMode="auto">
            <a:xfrm>
              <a:off x="233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18" name="Rectangle 726"/>
            <p:cNvSpPr>
              <a:spLocks noChangeArrowheads="1"/>
            </p:cNvSpPr>
            <p:nvPr/>
          </p:nvSpPr>
          <p:spPr bwMode="auto">
            <a:xfrm>
              <a:off x="219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19" name="Rectangle 727"/>
            <p:cNvSpPr>
              <a:spLocks noChangeArrowheads="1"/>
            </p:cNvSpPr>
            <p:nvPr/>
          </p:nvSpPr>
          <p:spPr bwMode="auto">
            <a:xfrm>
              <a:off x="206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20" name="Rectangle 728"/>
            <p:cNvSpPr>
              <a:spLocks noChangeArrowheads="1"/>
            </p:cNvSpPr>
            <p:nvPr/>
          </p:nvSpPr>
          <p:spPr bwMode="auto">
            <a:xfrm>
              <a:off x="192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21" name="Rectangle 729"/>
            <p:cNvSpPr>
              <a:spLocks noChangeArrowheads="1"/>
            </p:cNvSpPr>
            <p:nvPr/>
          </p:nvSpPr>
          <p:spPr bwMode="auto">
            <a:xfrm>
              <a:off x="179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22" name="Rectangle 730"/>
            <p:cNvSpPr>
              <a:spLocks noChangeArrowheads="1"/>
            </p:cNvSpPr>
            <p:nvPr/>
          </p:nvSpPr>
          <p:spPr bwMode="auto">
            <a:xfrm>
              <a:off x="165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23" name="Rectangle 731"/>
            <p:cNvSpPr>
              <a:spLocks noChangeArrowheads="1"/>
            </p:cNvSpPr>
            <p:nvPr/>
          </p:nvSpPr>
          <p:spPr bwMode="auto">
            <a:xfrm>
              <a:off x="151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24" name="Rectangle 732"/>
            <p:cNvSpPr>
              <a:spLocks noChangeArrowheads="1"/>
            </p:cNvSpPr>
            <p:nvPr/>
          </p:nvSpPr>
          <p:spPr bwMode="auto">
            <a:xfrm>
              <a:off x="138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25" name="Rectangle 733"/>
            <p:cNvSpPr>
              <a:spLocks noChangeArrowheads="1"/>
            </p:cNvSpPr>
            <p:nvPr/>
          </p:nvSpPr>
          <p:spPr bwMode="auto">
            <a:xfrm>
              <a:off x="124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26" name="Rectangle 734"/>
            <p:cNvSpPr>
              <a:spLocks noChangeArrowheads="1"/>
            </p:cNvSpPr>
            <p:nvPr/>
          </p:nvSpPr>
          <p:spPr bwMode="auto">
            <a:xfrm>
              <a:off x="111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27" name="Rectangle 735"/>
            <p:cNvSpPr>
              <a:spLocks noChangeArrowheads="1"/>
            </p:cNvSpPr>
            <p:nvPr/>
          </p:nvSpPr>
          <p:spPr bwMode="auto">
            <a:xfrm>
              <a:off x="437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28" name="Rectangle 736"/>
            <p:cNvSpPr>
              <a:spLocks noChangeArrowheads="1"/>
            </p:cNvSpPr>
            <p:nvPr/>
          </p:nvSpPr>
          <p:spPr bwMode="auto">
            <a:xfrm>
              <a:off x="423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29" name="Rectangle 737"/>
            <p:cNvSpPr>
              <a:spLocks noChangeArrowheads="1"/>
            </p:cNvSpPr>
            <p:nvPr/>
          </p:nvSpPr>
          <p:spPr bwMode="auto">
            <a:xfrm>
              <a:off x="410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30" name="Rectangle 738"/>
            <p:cNvSpPr>
              <a:spLocks noChangeArrowheads="1"/>
            </p:cNvSpPr>
            <p:nvPr/>
          </p:nvSpPr>
          <p:spPr bwMode="auto">
            <a:xfrm>
              <a:off x="396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31" name="Rectangle 739"/>
            <p:cNvSpPr>
              <a:spLocks noChangeArrowheads="1"/>
            </p:cNvSpPr>
            <p:nvPr/>
          </p:nvSpPr>
          <p:spPr bwMode="auto">
            <a:xfrm>
              <a:off x="383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32" name="Rectangle 740"/>
            <p:cNvSpPr>
              <a:spLocks noChangeArrowheads="1"/>
            </p:cNvSpPr>
            <p:nvPr/>
          </p:nvSpPr>
          <p:spPr bwMode="auto">
            <a:xfrm>
              <a:off x="369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33" name="Rectangle 741"/>
            <p:cNvSpPr>
              <a:spLocks noChangeArrowheads="1"/>
            </p:cNvSpPr>
            <p:nvPr/>
          </p:nvSpPr>
          <p:spPr bwMode="auto">
            <a:xfrm>
              <a:off x="355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34" name="Rectangle 742"/>
            <p:cNvSpPr>
              <a:spLocks noChangeArrowheads="1"/>
            </p:cNvSpPr>
            <p:nvPr/>
          </p:nvSpPr>
          <p:spPr bwMode="auto">
            <a:xfrm>
              <a:off x="342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35" name="Rectangle 743"/>
            <p:cNvSpPr>
              <a:spLocks noChangeArrowheads="1"/>
            </p:cNvSpPr>
            <p:nvPr/>
          </p:nvSpPr>
          <p:spPr bwMode="auto">
            <a:xfrm>
              <a:off x="328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36" name="Rectangle 744"/>
            <p:cNvSpPr>
              <a:spLocks noChangeArrowheads="1"/>
            </p:cNvSpPr>
            <p:nvPr/>
          </p:nvSpPr>
          <p:spPr bwMode="auto">
            <a:xfrm>
              <a:off x="315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37" name="Rectangle 745"/>
            <p:cNvSpPr>
              <a:spLocks noChangeArrowheads="1"/>
            </p:cNvSpPr>
            <p:nvPr/>
          </p:nvSpPr>
          <p:spPr bwMode="auto">
            <a:xfrm>
              <a:off x="301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38" name="Rectangle 746"/>
            <p:cNvSpPr>
              <a:spLocks noChangeArrowheads="1"/>
            </p:cNvSpPr>
            <p:nvPr/>
          </p:nvSpPr>
          <p:spPr bwMode="auto">
            <a:xfrm>
              <a:off x="287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39" name="Rectangle 747"/>
            <p:cNvSpPr>
              <a:spLocks noChangeArrowheads="1"/>
            </p:cNvSpPr>
            <p:nvPr/>
          </p:nvSpPr>
          <p:spPr bwMode="auto">
            <a:xfrm>
              <a:off x="274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40" name="Rectangle 748"/>
            <p:cNvSpPr>
              <a:spLocks noChangeArrowheads="1"/>
            </p:cNvSpPr>
            <p:nvPr/>
          </p:nvSpPr>
          <p:spPr bwMode="auto">
            <a:xfrm>
              <a:off x="260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41" name="Rectangle 749"/>
            <p:cNvSpPr>
              <a:spLocks noChangeArrowheads="1"/>
            </p:cNvSpPr>
            <p:nvPr/>
          </p:nvSpPr>
          <p:spPr bwMode="auto">
            <a:xfrm>
              <a:off x="247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42" name="Rectangle 750"/>
            <p:cNvSpPr>
              <a:spLocks noChangeArrowheads="1"/>
            </p:cNvSpPr>
            <p:nvPr/>
          </p:nvSpPr>
          <p:spPr bwMode="auto">
            <a:xfrm>
              <a:off x="233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43" name="Rectangle 751"/>
            <p:cNvSpPr>
              <a:spLocks noChangeArrowheads="1"/>
            </p:cNvSpPr>
            <p:nvPr/>
          </p:nvSpPr>
          <p:spPr bwMode="auto">
            <a:xfrm>
              <a:off x="219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44" name="Rectangle 752"/>
            <p:cNvSpPr>
              <a:spLocks noChangeArrowheads="1"/>
            </p:cNvSpPr>
            <p:nvPr/>
          </p:nvSpPr>
          <p:spPr bwMode="auto">
            <a:xfrm>
              <a:off x="206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45" name="Rectangle 753"/>
            <p:cNvSpPr>
              <a:spLocks noChangeArrowheads="1"/>
            </p:cNvSpPr>
            <p:nvPr/>
          </p:nvSpPr>
          <p:spPr bwMode="auto">
            <a:xfrm>
              <a:off x="192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46" name="Rectangle 754"/>
            <p:cNvSpPr>
              <a:spLocks noChangeArrowheads="1"/>
            </p:cNvSpPr>
            <p:nvPr/>
          </p:nvSpPr>
          <p:spPr bwMode="auto">
            <a:xfrm>
              <a:off x="179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47" name="Rectangle 755"/>
            <p:cNvSpPr>
              <a:spLocks noChangeArrowheads="1"/>
            </p:cNvSpPr>
            <p:nvPr/>
          </p:nvSpPr>
          <p:spPr bwMode="auto">
            <a:xfrm>
              <a:off x="165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48" name="Rectangle 756"/>
            <p:cNvSpPr>
              <a:spLocks noChangeArrowheads="1"/>
            </p:cNvSpPr>
            <p:nvPr/>
          </p:nvSpPr>
          <p:spPr bwMode="auto">
            <a:xfrm>
              <a:off x="151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49" name="Rectangle 757"/>
            <p:cNvSpPr>
              <a:spLocks noChangeArrowheads="1"/>
            </p:cNvSpPr>
            <p:nvPr/>
          </p:nvSpPr>
          <p:spPr bwMode="auto">
            <a:xfrm>
              <a:off x="138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50" name="Rectangle 758"/>
            <p:cNvSpPr>
              <a:spLocks noChangeArrowheads="1"/>
            </p:cNvSpPr>
            <p:nvPr/>
          </p:nvSpPr>
          <p:spPr bwMode="auto">
            <a:xfrm>
              <a:off x="124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51" name="Rectangle 759"/>
            <p:cNvSpPr>
              <a:spLocks noChangeArrowheads="1"/>
            </p:cNvSpPr>
            <p:nvPr/>
          </p:nvSpPr>
          <p:spPr bwMode="auto">
            <a:xfrm>
              <a:off x="111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52" name="Rectangle 760"/>
            <p:cNvSpPr>
              <a:spLocks noChangeArrowheads="1"/>
            </p:cNvSpPr>
            <p:nvPr/>
          </p:nvSpPr>
          <p:spPr bwMode="auto">
            <a:xfrm>
              <a:off x="437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53" name="Rectangle 761"/>
            <p:cNvSpPr>
              <a:spLocks noChangeArrowheads="1"/>
            </p:cNvSpPr>
            <p:nvPr/>
          </p:nvSpPr>
          <p:spPr bwMode="auto">
            <a:xfrm>
              <a:off x="423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54" name="Rectangle 762"/>
            <p:cNvSpPr>
              <a:spLocks noChangeArrowheads="1"/>
            </p:cNvSpPr>
            <p:nvPr/>
          </p:nvSpPr>
          <p:spPr bwMode="auto">
            <a:xfrm>
              <a:off x="410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55" name="Rectangle 763"/>
            <p:cNvSpPr>
              <a:spLocks noChangeArrowheads="1"/>
            </p:cNvSpPr>
            <p:nvPr/>
          </p:nvSpPr>
          <p:spPr bwMode="auto">
            <a:xfrm>
              <a:off x="396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56" name="Rectangle 764"/>
            <p:cNvSpPr>
              <a:spLocks noChangeArrowheads="1"/>
            </p:cNvSpPr>
            <p:nvPr/>
          </p:nvSpPr>
          <p:spPr bwMode="auto">
            <a:xfrm>
              <a:off x="383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57" name="Rectangle 765"/>
            <p:cNvSpPr>
              <a:spLocks noChangeArrowheads="1"/>
            </p:cNvSpPr>
            <p:nvPr/>
          </p:nvSpPr>
          <p:spPr bwMode="auto">
            <a:xfrm>
              <a:off x="369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58" name="Rectangle 766"/>
            <p:cNvSpPr>
              <a:spLocks noChangeArrowheads="1"/>
            </p:cNvSpPr>
            <p:nvPr/>
          </p:nvSpPr>
          <p:spPr bwMode="auto">
            <a:xfrm>
              <a:off x="355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59" name="Rectangle 767"/>
            <p:cNvSpPr>
              <a:spLocks noChangeArrowheads="1"/>
            </p:cNvSpPr>
            <p:nvPr/>
          </p:nvSpPr>
          <p:spPr bwMode="auto">
            <a:xfrm>
              <a:off x="342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60" name="Rectangle 768"/>
            <p:cNvSpPr>
              <a:spLocks noChangeArrowheads="1"/>
            </p:cNvSpPr>
            <p:nvPr/>
          </p:nvSpPr>
          <p:spPr bwMode="auto">
            <a:xfrm>
              <a:off x="328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61" name="Rectangle 769"/>
            <p:cNvSpPr>
              <a:spLocks noChangeArrowheads="1"/>
            </p:cNvSpPr>
            <p:nvPr/>
          </p:nvSpPr>
          <p:spPr bwMode="auto">
            <a:xfrm>
              <a:off x="315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62" name="Rectangle 770"/>
            <p:cNvSpPr>
              <a:spLocks noChangeArrowheads="1"/>
            </p:cNvSpPr>
            <p:nvPr/>
          </p:nvSpPr>
          <p:spPr bwMode="auto">
            <a:xfrm>
              <a:off x="301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63" name="Rectangle 771"/>
            <p:cNvSpPr>
              <a:spLocks noChangeArrowheads="1"/>
            </p:cNvSpPr>
            <p:nvPr/>
          </p:nvSpPr>
          <p:spPr bwMode="auto">
            <a:xfrm>
              <a:off x="287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64" name="Rectangle 772"/>
            <p:cNvSpPr>
              <a:spLocks noChangeArrowheads="1"/>
            </p:cNvSpPr>
            <p:nvPr/>
          </p:nvSpPr>
          <p:spPr bwMode="auto">
            <a:xfrm>
              <a:off x="274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65" name="Rectangle 773"/>
            <p:cNvSpPr>
              <a:spLocks noChangeArrowheads="1"/>
            </p:cNvSpPr>
            <p:nvPr/>
          </p:nvSpPr>
          <p:spPr bwMode="auto">
            <a:xfrm>
              <a:off x="260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66" name="Rectangle 774"/>
            <p:cNvSpPr>
              <a:spLocks noChangeArrowheads="1"/>
            </p:cNvSpPr>
            <p:nvPr/>
          </p:nvSpPr>
          <p:spPr bwMode="auto">
            <a:xfrm>
              <a:off x="247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67" name="Rectangle 775"/>
            <p:cNvSpPr>
              <a:spLocks noChangeArrowheads="1"/>
            </p:cNvSpPr>
            <p:nvPr/>
          </p:nvSpPr>
          <p:spPr bwMode="auto">
            <a:xfrm>
              <a:off x="233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68" name="Rectangle 776"/>
            <p:cNvSpPr>
              <a:spLocks noChangeArrowheads="1"/>
            </p:cNvSpPr>
            <p:nvPr/>
          </p:nvSpPr>
          <p:spPr bwMode="auto">
            <a:xfrm>
              <a:off x="219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69" name="Rectangle 777"/>
            <p:cNvSpPr>
              <a:spLocks noChangeArrowheads="1"/>
            </p:cNvSpPr>
            <p:nvPr/>
          </p:nvSpPr>
          <p:spPr bwMode="auto">
            <a:xfrm>
              <a:off x="206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70" name="Rectangle 778"/>
            <p:cNvSpPr>
              <a:spLocks noChangeArrowheads="1"/>
            </p:cNvSpPr>
            <p:nvPr/>
          </p:nvSpPr>
          <p:spPr bwMode="auto">
            <a:xfrm>
              <a:off x="192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71" name="Rectangle 779"/>
            <p:cNvSpPr>
              <a:spLocks noChangeArrowheads="1"/>
            </p:cNvSpPr>
            <p:nvPr/>
          </p:nvSpPr>
          <p:spPr bwMode="auto">
            <a:xfrm>
              <a:off x="179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72" name="Rectangle 780"/>
            <p:cNvSpPr>
              <a:spLocks noChangeArrowheads="1"/>
            </p:cNvSpPr>
            <p:nvPr/>
          </p:nvSpPr>
          <p:spPr bwMode="auto">
            <a:xfrm>
              <a:off x="165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73" name="Rectangle 781"/>
            <p:cNvSpPr>
              <a:spLocks noChangeArrowheads="1"/>
            </p:cNvSpPr>
            <p:nvPr/>
          </p:nvSpPr>
          <p:spPr bwMode="auto">
            <a:xfrm>
              <a:off x="151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74" name="Rectangle 782"/>
            <p:cNvSpPr>
              <a:spLocks noChangeArrowheads="1"/>
            </p:cNvSpPr>
            <p:nvPr/>
          </p:nvSpPr>
          <p:spPr bwMode="auto">
            <a:xfrm>
              <a:off x="138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75" name="Rectangle 783"/>
            <p:cNvSpPr>
              <a:spLocks noChangeArrowheads="1"/>
            </p:cNvSpPr>
            <p:nvPr/>
          </p:nvSpPr>
          <p:spPr bwMode="auto">
            <a:xfrm>
              <a:off x="124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76" name="Rectangle 784"/>
            <p:cNvSpPr>
              <a:spLocks noChangeArrowheads="1"/>
            </p:cNvSpPr>
            <p:nvPr/>
          </p:nvSpPr>
          <p:spPr bwMode="auto">
            <a:xfrm>
              <a:off x="111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77" name="Rectangle 785"/>
            <p:cNvSpPr>
              <a:spLocks noChangeArrowheads="1"/>
            </p:cNvSpPr>
            <p:nvPr/>
          </p:nvSpPr>
          <p:spPr bwMode="auto">
            <a:xfrm>
              <a:off x="437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78" name="Rectangle 786"/>
            <p:cNvSpPr>
              <a:spLocks noChangeArrowheads="1"/>
            </p:cNvSpPr>
            <p:nvPr/>
          </p:nvSpPr>
          <p:spPr bwMode="auto">
            <a:xfrm>
              <a:off x="423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79" name="Rectangle 787"/>
            <p:cNvSpPr>
              <a:spLocks noChangeArrowheads="1"/>
            </p:cNvSpPr>
            <p:nvPr/>
          </p:nvSpPr>
          <p:spPr bwMode="auto">
            <a:xfrm>
              <a:off x="410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80" name="Rectangle 788"/>
            <p:cNvSpPr>
              <a:spLocks noChangeArrowheads="1"/>
            </p:cNvSpPr>
            <p:nvPr/>
          </p:nvSpPr>
          <p:spPr bwMode="auto">
            <a:xfrm>
              <a:off x="396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81" name="Rectangle 789"/>
            <p:cNvSpPr>
              <a:spLocks noChangeArrowheads="1"/>
            </p:cNvSpPr>
            <p:nvPr/>
          </p:nvSpPr>
          <p:spPr bwMode="auto">
            <a:xfrm>
              <a:off x="383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82" name="Rectangle 790"/>
            <p:cNvSpPr>
              <a:spLocks noChangeArrowheads="1"/>
            </p:cNvSpPr>
            <p:nvPr/>
          </p:nvSpPr>
          <p:spPr bwMode="auto">
            <a:xfrm>
              <a:off x="369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83" name="Rectangle 791"/>
            <p:cNvSpPr>
              <a:spLocks noChangeArrowheads="1"/>
            </p:cNvSpPr>
            <p:nvPr/>
          </p:nvSpPr>
          <p:spPr bwMode="auto">
            <a:xfrm>
              <a:off x="355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84" name="Rectangle 792"/>
            <p:cNvSpPr>
              <a:spLocks noChangeArrowheads="1"/>
            </p:cNvSpPr>
            <p:nvPr/>
          </p:nvSpPr>
          <p:spPr bwMode="auto">
            <a:xfrm>
              <a:off x="342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85" name="Rectangle 793"/>
            <p:cNvSpPr>
              <a:spLocks noChangeArrowheads="1"/>
            </p:cNvSpPr>
            <p:nvPr/>
          </p:nvSpPr>
          <p:spPr bwMode="auto">
            <a:xfrm>
              <a:off x="328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86" name="Rectangle 794"/>
            <p:cNvSpPr>
              <a:spLocks noChangeArrowheads="1"/>
            </p:cNvSpPr>
            <p:nvPr/>
          </p:nvSpPr>
          <p:spPr bwMode="auto">
            <a:xfrm>
              <a:off x="315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87" name="Rectangle 795"/>
            <p:cNvSpPr>
              <a:spLocks noChangeArrowheads="1"/>
            </p:cNvSpPr>
            <p:nvPr/>
          </p:nvSpPr>
          <p:spPr bwMode="auto">
            <a:xfrm>
              <a:off x="301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88" name="Rectangle 796"/>
            <p:cNvSpPr>
              <a:spLocks noChangeArrowheads="1"/>
            </p:cNvSpPr>
            <p:nvPr/>
          </p:nvSpPr>
          <p:spPr bwMode="auto">
            <a:xfrm>
              <a:off x="287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89" name="Rectangle 797"/>
            <p:cNvSpPr>
              <a:spLocks noChangeArrowheads="1"/>
            </p:cNvSpPr>
            <p:nvPr/>
          </p:nvSpPr>
          <p:spPr bwMode="auto">
            <a:xfrm>
              <a:off x="274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90" name="Rectangle 798"/>
            <p:cNvSpPr>
              <a:spLocks noChangeArrowheads="1"/>
            </p:cNvSpPr>
            <p:nvPr/>
          </p:nvSpPr>
          <p:spPr bwMode="auto">
            <a:xfrm>
              <a:off x="260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91" name="Rectangle 799"/>
            <p:cNvSpPr>
              <a:spLocks noChangeArrowheads="1"/>
            </p:cNvSpPr>
            <p:nvPr/>
          </p:nvSpPr>
          <p:spPr bwMode="auto">
            <a:xfrm>
              <a:off x="247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92" name="Rectangle 800"/>
            <p:cNvSpPr>
              <a:spLocks noChangeArrowheads="1"/>
            </p:cNvSpPr>
            <p:nvPr/>
          </p:nvSpPr>
          <p:spPr bwMode="auto">
            <a:xfrm>
              <a:off x="233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93" name="Rectangle 801"/>
            <p:cNvSpPr>
              <a:spLocks noChangeArrowheads="1"/>
            </p:cNvSpPr>
            <p:nvPr/>
          </p:nvSpPr>
          <p:spPr bwMode="auto">
            <a:xfrm>
              <a:off x="219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94" name="Rectangle 802"/>
            <p:cNvSpPr>
              <a:spLocks noChangeArrowheads="1"/>
            </p:cNvSpPr>
            <p:nvPr/>
          </p:nvSpPr>
          <p:spPr bwMode="auto">
            <a:xfrm>
              <a:off x="206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95" name="Rectangle 803"/>
            <p:cNvSpPr>
              <a:spLocks noChangeArrowheads="1"/>
            </p:cNvSpPr>
            <p:nvPr/>
          </p:nvSpPr>
          <p:spPr bwMode="auto">
            <a:xfrm>
              <a:off x="192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96" name="Rectangle 804"/>
            <p:cNvSpPr>
              <a:spLocks noChangeArrowheads="1"/>
            </p:cNvSpPr>
            <p:nvPr/>
          </p:nvSpPr>
          <p:spPr bwMode="auto">
            <a:xfrm>
              <a:off x="179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97" name="Rectangle 805"/>
            <p:cNvSpPr>
              <a:spLocks noChangeArrowheads="1"/>
            </p:cNvSpPr>
            <p:nvPr/>
          </p:nvSpPr>
          <p:spPr bwMode="auto">
            <a:xfrm>
              <a:off x="165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98" name="Rectangle 806"/>
            <p:cNvSpPr>
              <a:spLocks noChangeArrowheads="1"/>
            </p:cNvSpPr>
            <p:nvPr/>
          </p:nvSpPr>
          <p:spPr bwMode="auto">
            <a:xfrm>
              <a:off x="151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399" name="Rectangle 807"/>
            <p:cNvSpPr>
              <a:spLocks noChangeArrowheads="1"/>
            </p:cNvSpPr>
            <p:nvPr/>
          </p:nvSpPr>
          <p:spPr bwMode="auto">
            <a:xfrm>
              <a:off x="138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00" name="Rectangle 808"/>
            <p:cNvSpPr>
              <a:spLocks noChangeArrowheads="1"/>
            </p:cNvSpPr>
            <p:nvPr/>
          </p:nvSpPr>
          <p:spPr bwMode="auto">
            <a:xfrm>
              <a:off x="124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01" name="Rectangle 809"/>
            <p:cNvSpPr>
              <a:spLocks noChangeArrowheads="1"/>
            </p:cNvSpPr>
            <p:nvPr/>
          </p:nvSpPr>
          <p:spPr bwMode="auto">
            <a:xfrm>
              <a:off x="111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02" name="Rectangle 810"/>
            <p:cNvSpPr>
              <a:spLocks noChangeArrowheads="1"/>
            </p:cNvSpPr>
            <p:nvPr/>
          </p:nvSpPr>
          <p:spPr bwMode="auto">
            <a:xfrm>
              <a:off x="437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03" name="Rectangle 811"/>
            <p:cNvSpPr>
              <a:spLocks noChangeArrowheads="1"/>
            </p:cNvSpPr>
            <p:nvPr/>
          </p:nvSpPr>
          <p:spPr bwMode="auto">
            <a:xfrm>
              <a:off x="423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04" name="Rectangle 812"/>
            <p:cNvSpPr>
              <a:spLocks noChangeArrowheads="1"/>
            </p:cNvSpPr>
            <p:nvPr/>
          </p:nvSpPr>
          <p:spPr bwMode="auto">
            <a:xfrm>
              <a:off x="410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05" name="Rectangle 813"/>
            <p:cNvSpPr>
              <a:spLocks noChangeArrowheads="1"/>
            </p:cNvSpPr>
            <p:nvPr/>
          </p:nvSpPr>
          <p:spPr bwMode="auto">
            <a:xfrm>
              <a:off x="396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06" name="Rectangle 814"/>
            <p:cNvSpPr>
              <a:spLocks noChangeArrowheads="1"/>
            </p:cNvSpPr>
            <p:nvPr/>
          </p:nvSpPr>
          <p:spPr bwMode="auto">
            <a:xfrm>
              <a:off x="383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07" name="Rectangle 815"/>
            <p:cNvSpPr>
              <a:spLocks noChangeArrowheads="1"/>
            </p:cNvSpPr>
            <p:nvPr/>
          </p:nvSpPr>
          <p:spPr bwMode="auto">
            <a:xfrm>
              <a:off x="369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08" name="Rectangle 816"/>
            <p:cNvSpPr>
              <a:spLocks noChangeArrowheads="1"/>
            </p:cNvSpPr>
            <p:nvPr/>
          </p:nvSpPr>
          <p:spPr bwMode="auto">
            <a:xfrm>
              <a:off x="355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09" name="Rectangle 817"/>
            <p:cNvSpPr>
              <a:spLocks noChangeArrowheads="1"/>
            </p:cNvSpPr>
            <p:nvPr/>
          </p:nvSpPr>
          <p:spPr bwMode="auto">
            <a:xfrm>
              <a:off x="342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10" name="Rectangle 818"/>
            <p:cNvSpPr>
              <a:spLocks noChangeArrowheads="1"/>
            </p:cNvSpPr>
            <p:nvPr/>
          </p:nvSpPr>
          <p:spPr bwMode="auto">
            <a:xfrm>
              <a:off x="328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11" name="Rectangle 819"/>
            <p:cNvSpPr>
              <a:spLocks noChangeArrowheads="1"/>
            </p:cNvSpPr>
            <p:nvPr/>
          </p:nvSpPr>
          <p:spPr bwMode="auto">
            <a:xfrm>
              <a:off x="315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12" name="Rectangle 820"/>
            <p:cNvSpPr>
              <a:spLocks noChangeArrowheads="1"/>
            </p:cNvSpPr>
            <p:nvPr/>
          </p:nvSpPr>
          <p:spPr bwMode="auto">
            <a:xfrm>
              <a:off x="301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13" name="Rectangle 821"/>
            <p:cNvSpPr>
              <a:spLocks noChangeArrowheads="1"/>
            </p:cNvSpPr>
            <p:nvPr/>
          </p:nvSpPr>
          <p:spPr bwMode="auto">
            <a:xfrm>
              <a:off x="287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14" name="Rectangle 822"/>
            <p:cNvSpPr>
              <a:spLocks noChangeArrowheads="1"/>
            </p:cNvSpPr>
            <p:nvPr/>
          </p:nvSpPr>
          <p:spPr bwMode="auto">
            <a:xfrm>
              <a:off x="274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15" name="Rectangle 823"/>
            <p:cNvSpPr>
              <a:spLocks noChangeArrowheads="1"/>
            </p:cNvSpPr>
            <p:nvPr/>
          </p:nvSpPr>
          <p:spPr bwMode="auto">
            <a:xfrm>
              <a:off x="260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16" name="Rectangle 824"/>
            <p:cNvSpPr>
              <a:spLocks noChangeArrowheads="1"/>
            </p:cNvSpPr>
            <p:nvPr/>
          </p:nvSpPr>
          <p:spPr bwMode="auto">
            <a:xfrm>
              <a:off x="247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17" name="Rectangle 825"/>
            <p:cNvSpPr>
              <a:spLocks noChangeArrowheads="1"/>
            </p:cNvSpPr>
            <p:nvPr/>
          </p:nvSpPr>
          <p:spPr bwMode="auto">
            <a:xfrm>
              <a:off x="233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18" name="Rectangle 826"/>
            <p:cNvSpPr>
              <a:spLocks noChangeArrowheads="1"/>
            </p:cNvSpPr>
            <p:nvPr/>
          </p:nvSpPr>
          <p:spPr bwMode="auto">
            <a:xfrm>
              <a:off x="219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19" name="Rectangle 827"/>
            <p:cNvSpPr>
              <a:spLocks noChangeArrowheads="1"/>
            </p:cNvSpPr>
            <p:nvPr/>
          </p:nvSpPr>
          <p:spPr bwMode="auto">
            <a:xfrm>
              <a:off x="206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20" name="Rectangle 828"/>
            <p:cNvSpPr>
              <a:spLocks noChangeArrowheads="1"/>
            </p:cNvSpPr>
            <p:nvPr/>
          </p:nvSpPr>
          <p:spPr bwMode="auto">
            <a:xfrm>
              <a:off x="192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21" name="Rectangle 829"/>
            <p:cNvSpPr>
              <a:spLocks noChangeArrowheads="1"/>
            </p:cNvSpPr>
            <p:nvPr/>
          </p:nvSpPr>
          <p:spPr bwMode="auto">
            <a:xfrm>
              <a:off x="179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22" name="Rectangle 830"/>
            <p:cNvSpPr>
              <a:spLocks noChangeArrowheads="1"/>
            </p:cNvSpPr>
            <p:nvPr/>
          </p:nvSpPr>
          <p:spPr bwMode="auto">
            <a:xfrm>
              <a:off x="165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23" name="Rectangle 831"/>
            <p:cNvSpPr>
              <a:spLocks noChangeArrowheads="1"/>
            </p:cNvSpPr>
            <p:nvPr/>
          </p:nvSpPr>
          <p:spPr bwMode="auto">
            <a:xfrm>
              <a:off x="151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24" name="Rectangle 832"/>
            <p:cNvSpPr>
              <a:spLocks noChangeArrowheads="1"/>
            </p:cNvSpPr>
            <p:nvPr/>
          </p:nvSpPr>
          <p:spPr bwMode="auto">
            <a:xfrm>
              <a:off x="138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25" name="Rectangle 833"/>
            <p:cNvSpPr>
              <a:spLocks noChangeArrowheads="1"/>
            </p:cNvSpPr>
            <p:nvPr/>
          </p:nvSpPr>
          <p:spPr bwMode="auto">
            <a:xfrm>
              <a:off x="124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26" name="Rectangle 834"/>
            <p:cNvSpPr>
              <a:spLocks noChangeArrowheads="1"/>
            </p:cNvSpPr>
            <p:nvPr/>
          </p:nvSpPr>
          <p:spPr bwMode="auto">
            <a:xfrm>
              <a:off x="111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427" name="Line 835"/>
            <p:cNvSpPr>
              <a:spLocks noChangeShapeType="1"/>
            </p:cNvSpPr>
            <p:nvPr/>
          </p:nvSpPr>
          <p:spPr bwMode="auto">
            <a:xfrm>
              <a:off x="1111" y="111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28" name="Line 836"/>
            <p:cNvSpPr>
              <a:spLocks noChangeShapeType="1"/>
            </p:cNvSpPr>
            <p:nvPr/>
          </p:nvSpPr>
          <p:spPr bwMode="auto">
            <a:xfrm>
              <a:off x="1111" y="623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29" name="Line 837"/>
            <p:cNvSpPr>
              <a:spLocks noChangeShapeType="1"/>
            </p:cNvSpPr>
            <p:nvPr/>
          </p:nvSpPr>
          <p:spPr bwMode="auto">
            <a:xfrm>
              <a:off x="111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30" name="Line 838"/>
            <p:cNvSpPr>
              <a:spLocks noChangeShapeType="1"/>
            </p:cNvSpPr>
            <p:nvPr/>
          </p:nvSpPr>
          <p:spPr bwMode="auto">
            <a:xfrm>
              <a:off x="451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31" name="Line 839"/>
            <p:cNvSpPr>
              <a:spLocks noChangeShapeType="1"/>
            </p:cNvSpPr>
            <p:nvPr/>
          </p:nvSpPr>
          <p:spPr bwMode="auto">
            <a:xfrm>
              <a:off x="1111" y="127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32" name="Line 840"/>
            <p:cNvSpPr>
              <a:spLocks noChangeShapeType="1"/>
            </p:cNvSpPr>
            <p:nvPr/>
          </p:nvSpPr>
          <p:spPr bwMode="auto">
            <a:xfrm>
              <a:off x="437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33" name="Line 841"/>
            <p:cNvSpPr>
              <a:spLocks noChangeShapeType="1"/>
            </p:cNvSpPr>
            <p:nvPr/>
          </p:nvSpPr>
          <p:spPr bwMode="auto">
            <a:xfrm>
              <a:off x="423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34" name="Line 842"/>
            <p:cNvSpPr>
              <a:spLocks noChangeShapeType="1"/>
            </p:cNvSpPr>
            <p:nvPr/>
          </p:nvSpPr>
          <p:spPr bwMode="auto">
            <a:xfrm>
              <a:off x="410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35" name="Line 843"/>
            <p:cNvSpPr>
              <a:spLocks noChangeShapeType="1"/>
            </p:cNvSpPr>
            <p:nvPr/>
          </p:nvSpPr>
          <p:spPr bwMode="auto">
            <a:xfrm>
              <a:off x="396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36" name="Line 844"/>
            <p:cNvSpPr>
              <a:spLocks noChangeShapeType="1"/>
            </p:cNvSpPr>
            <p:nvPr/>
          </p:nvSpPr>
          <p:spPr bwMode="auto">
            <a:xfrm>
              <a:off x="383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37" name="Line 845"/>
            <p:cNvSpPr>
              <a:spLocks noChangeShapeType="1"/>
            </p:cNvSpPr>
            <p:nvPr/>
          </p:nvSpPr>
          <p:spPr bwMode="auto">
            <a:xfrm>
              <a:off x="369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38" name="Line 846"/>
            <p:cNvSpPr>
              <a:spLocks noChangeShapeType="1"/>
            </p:cNvSpPr>
            <p:nvPr/>
          </p:nvSpPr>
          <p:spPr bwMode="auto">
            <a:xfrm>
              <a:off x="355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39" name="Line 847"/>
            <p:cNvSpPr>
              <a:spLocks noChangeShapeType="1"/>
            </p:cNvSpPr>
            <p:nvPr/>
          </p:nvSpPr>
          <p:spPr bwMode="auto">
            <a:xfrm>
              <a:off x="342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40" name="Line 848"/>
            <p:cNvSpPr>
              <a:spLocks noChangeShapeType="1"/>
            </p:cNvSpPr>
            <p:nvPr/>
          </p:nvSpPr>
          <p:spPr bwMode="auto">
            <a:xfrm>
              <a:off x="328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41" name="Line 849"/>
            <p:cNvSpPr>
              <a:spLocks noChangeShapeType="1"/>
            </p:cNvSpPr>
            <p:nvPr/>
          </p:nvSpPr>
          <p:spPr bwMode="auto">
            <a:xfrm>
              <a:off x="315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42" name="Line 850"/>
            <p:cNvSpPr>
              <a:spLocks noChangeShapeType="1"/>
            </p:cNvSpPr>
            <p:nvPr/>
          </p:nvSpPr>
          <p:spPr bwMode="auto">
            <a:xfrm>
              <a:off x="301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43" name="Line 851"/>
            <p:cNvSpPr>
              <a:spLocks noChangeShapeType="1"/>
            </p:cNvSpPr>
            <p:nvPr/>
          </p:nvSpPr>
          <p:spPr bwMode="auto">
            <a:xfrm>
              <a:off x="287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44" name="Line 852"/>
            <p:cNvSpPr>
              <a:spLocks noChangeShapeType="1"/>
            </p:cNvSpPr>
            <p:nvPr/>
          </p:nvSpPr>
          <p:spPr bwMode="auto">
            <a:xfrm>
              <a:off x="274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45" name="Line 853"/>
            <p:cNvSpPr>
              <a:spLocks noChangeShapeType="1"/>
            </p:cNvSpPr>
            <p:nvPr/>
          </p:nvSpPr>
          <p:spPr bwMode="auto">
            <a:xfrm>
              <a:off x="260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46" name="Line 854"/>
            <p:cNvSpPr>
              <a:spLocks noChangeShapeType="1"/>
            </p:cNvSpPr>
            <p:nvPr/>
          </p:nvSpPr>
          <p:spPr bwMode="auto">
            <a:xfrm>
              <a:off x="247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47" name="Line 855"/>
            <p:cNvSpPr>
              <a:spLocks noChangeShapeType="1"/>
            </p:cNvSpPr>
            <p:nvPr/>
          </p:nvSpPr>
          <p:spPr bwMode="auto">
            <a:xfrm>
              <a:off x="233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48" name="Line 856"/>
            <p:cNvSpPr>
              <a:spLocks noChangeShapeType="1"/>
            </p:cNvSpPr>
            <p:nvPr/>
          </p:nvSpPr>
          <p:spPr bwMode="auto">
            <a:xfrm>
              <a:off x="219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49" name="Line 857"/>
            <p:cNvSpPr>
              <a:spLocks noChangeShapeType="1"/>
            </p:cNvSpPr>
            <p:nvPr/>
          </p:nvSpPr>
          <p:spPr bwMode="auto">
            <a:xfrm>
              <a:off x="206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50" name="Line 858"/>
            <p:cNvSpPr>
              <a:spLocks noChangeShapeType="1"/>
            </p:cNvSpPr>
            <p:nvPr/>
          </p:nvSpPr>
          <p:spPr bwMode="auto">
            <a:xfrm>
              <a:off x="192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51" name="Line 859"/>
            <p:cNvSpPr>
              <a:spLocks noChangeShapeType="1"/>
            </p:cNvSpPr>
            <p:nvPr/>
          </p:nvSpPr>
          <p:spPr bwMode="auto">
            <a:xfrm>
              <a:off x="179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52" name="Line 860"/>
            <p:cNvSpPr>
              <a:spLocks noChangeShapeType="1"/>
            </p:cNvSpPr>
            <p:nvPr/>
          </p:nvSpPr>
          <p:spPr bwMode="auto">
            <a:xfrm>
              <a:off x="165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53" name="Line 861"/>
            <p:cNvSpPr>
              <a:spLocks noChangeShapeType="1"/>
            </p:cNvSpPr>
            <p:nvPr/>
          </p:nvSpPr>
          <p:spPr bwMode="auto">
            <a:xfrm>
              <a:off x="151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54" name="Line 862"/>
            <p:cNvSpPr>
              <a:spLocks noChangeShapeType="1"/>
            </p:cNvSpPr>
            <p:nvPr/>
          </p:nvSpPr>
          <p:spPr bwMode="auto">
            <a:xfrm>
              <a:off x="138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55" name="Line 863"/>
            <p:cNvSpPr>
              <a:spLocks noChangeShapeType="1"/>
            </p:cNvSpPr>
            <p:nvPr/>
          </p:nvSpPr>
          <p:spPr bwMode="auto">
            <a:xfrm>
              <a:off x="124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56" name="Line 864"/>
            <p:cNvSpPr>
              <a:spLocks noChangeShapeType="1"/>
            </p:cNvSpPr>
            <p:nvPr/>
          </p:nvSpPr>
          <p:spPr bwMode="auto">
            <a:xfrm>
              <a:off x="1111" y="142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57" name="Line 865"/>
            <p:cNvSpPr>
              <a:spLocks noChangeShapeType="1"/>
            </p:cNvSpPr>
            <p:nvPr/>
          </p:nvSpPr>
          <p:spPr bwMode="auto">
            <a:xfrm>
              <a:off x="1111" y="157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58" name="Line 866"/>
            <p:cNvSpPr>
              <a:spLocks noChangeShapeType="1"/>
            </p:cNvSpPr>
            <p:nvPr/>
          </p:nvSpPr>
          <p:spPr bwMode="auto">
            <a:xfrm>
              <a:off x="1111" y="172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59" name="Line 867"/>
            <p:cNvSpPr>
              <a:spLocks noChangeShapeType="1"/>
            </p:cNvSpPr>
            <p:nvPr/>
          </p:nvSpPr>
          <p:spPr bwMode="auto">
            <a:xfrm>
              <a:off x="1111" y="188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60" name="Line 868"/>
            <p:cNvSpPr>
              <a:spLocks noChangeShapeType="1"/>
            </p:cNvSpPr>
            <p:nvPr/>
          </p:nvSpPr>
          <p:spPr bwMode="auto">
            <a:xfrm>
              <a:off x="1111" y="203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61" name="Line 869"/>
            <p:cNvSpPr>
              <a:spLocks noChangeShapeType="1"/>
            </p:cNvSpPr>
            <p:nvPr/>
          </p:nvSpPr>
          <p:spPr bwMode="auto">
            <a:xfrm>
              <a:off x="1111" y="218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62" name="Line 870"/>
            <p:cNvSpPr>
              <a:spLocks noChangeShapeType="1"/>
            </p:cNvSpPr>
            <p:nvPr/>
          </p:nvSpPr>
          <p:spPr bwMode="auto">
            <a:xfrm>
              <a:off x="1099" y="236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63" name="Line 871"/>
            <p:cNvSpPr>
              <a:spLocks noChangeShapeType="1"/>
            </p:cNvSpPr>
            <p:nvPr/>
          </p:nvSpPr>
          <p:spPr bwMode="auto">
            <a:xfrm>
              <a:off x="1111" y="254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64" name="Line 872"/>
            <p:cNvSpPr>
              <a:spLocks noChangeShapeType="1"/>
            </p:cNvSpPr>
            <p:nvPr/>
          </p:nvSpPr>
          <p:spPr bwMode="auto">
            <a:xfrm>
              <a:off x="1111" y="269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65" name="Line 873"/>
            <p:cNvSpPr>
              <a:spLocks noChangeShapeType="1"/>
            </p:cNvSpPr>
            <p:nvPr/>
          </p:nvSpPr>
          <p:spPr bwMode="auto">
            <a:xfrm>
              <a:off x="1111" y="287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66" name="Line 874"/>
            <p:cNvSpPr>
              <a:spLocks noChangeShapeType="1"/>
            </p:cNvSpPr>
            <p:nvPr/>
          </p:nvSpPr>
          <p:spPr bwMode="auto">
            <a:xfrm>
              <a:off x="1111" y="302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67" name="Line 875"/>
            <p:cNvSpPr>
              <a:spLocks noChangeShapeType="1"/>
            </p:cNvSpPr>
            <p:nvPr/>
          </p:nvSpPr>
          <p:spPr bwMode="auto">
            <a:xfrm>
              <a:off x="1111" y="317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68" name="Line 876"/>
            <p:cNvSpPr>
              <a:spLocks noChangeShapeType="1"/>
            </p:cNvSpPr>
            <p:nvPr/>
          </p:nvSpPr>
          <p:spPr bwMode="auto">
            <a:xfrm>
              <a:off x="1111" y="333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69" name="Line 877"/>
            <p:cNvSpPr>
              <a:spLocks noChangeShapeType="1"/>
            </p:cNvSpPr>
            <p:nvPr/>
          </p:nvSpPr>
          <p:spPr bwMode="auto">
            <a:xfrm>
              <a:off x="1111" y="348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70" name="Line 878"/>
            <p:cNvSpPr>
              <a:spLocks noChangeShapeType="1"/>
            </p:cNvSpPr>
            <p:nvPr/>
          </p:nvSpPr>
          <p:spPr bwMode="auto">
            <a:xfrm>
              <a:off x="1111" y="363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71" name="Line 879"/>
            <p:cNvSpPr>
              <a:spLocks noChangeShapeType="1"/>
            </p:cNvSpPr>
            <p:nvPr/>
          </p:nvSpPr>
          <p:spPr bwMode="auto">
            <a:xfrm>
              <a:off x="1111" y="378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72" name="Line 880"/>
            <p:cNvSpPr>
              <a:spLocks noChangeShapeType="1"/>
            </p:cNvSpPr>
            <p:nvPr/>
          </p:nvSpPr>
          <p:spPr bwMode="auto">
            <a:xfrm>
              <a:off x="1111" y="394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73" name="Line 881"/>
            <p:cNvSpPr>
              <a:spLocks noChangeShapeType="1"/>
            </p:cNvSpPr>
            <p:nvPr/>
          </p:nvSpPr>
          <p:spPr bwMode="auto">
            <a:xfrm>
              <a:off x="1111" y="409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74" name="Line 882"/>
            <p:cNvSpPr>
              <a:spLocks noChangeShapeType="1"/>
            </p:cNvSpPr>
            <p:nvPr/>
          </p:nvSpPr>
          <p:spPr bwMode="auto">
            <a:xfrm>
              <a:off x="1111" y="424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75" name="Line 883"/>
            <p:cNvSpPr>
              <a:spLocks noChangeShapeType="1"/>
            </p:cNvSpPr>
            <p:nvPr/>
          </p:nvSpPr>
          <p:spPr bwMode="auto">
            <a:xfrm>
              <a:off x="1111" y="440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76" name="Line 884"/>
            <p:cNvSpPr>
              <a:spLocks noChangeShapeType="1"/>
            </p:cNvSpPr>
            <p:nvPr/>
          </p:nvSpPr>
          <p:spPr bwMode="auto">
            <a:xfrm>
              <a:off x="1111" y="455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77" name="Line 885"/>
            <p:cNvSpPr>
              <a:spLocks noChangeShapeType="1"/>
            </p:cNvSpPr>
            <p:nvPr/>
          </p:nvSpPr>
          <p:spPr bwMode="auto">
            <a:xfrm>
              <a:off x="1111" y="470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78" name="Line 886"/>
            <p:cNvSpPr>
              <a:spLocks noChangeShapeType="1"/>
            </p:cNvSpPr>
            <p:nvPr/>
          </p:nvSpPr>
          <p:spPr bwMode="auto">
            <a:xfrm>
              <a:off x="1111" y="486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79" name="Line 887"/>
            <p:cNvSpPr>
              <a:spLocks noChangeShapeType="1"/>
            </p:cNvSpPr>
            <p:nvPr/>
          </p:nvSpPr>
          <p:spPr bwMode="auto">
            <a:xfrm>
              <a:off x="1111" y="501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80" name="Line 888"/>
            <p:cNvSpPr>
              <a:spLocks noChangeShapeType="1"/>
            </p:cNvSpPr>
            <p:nvPr/>
          </p:nvSpPr>
          <p:spPr bwMode="auto">
            <a:xfrm>
              <a:off x="1111" y="516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81" name="Line 889"/>
            <p:cNvSpPr>
              <a:spLocks noChangeShapeType="1"/>
            </p:cNvSpPr>
            <p:nvPr/>
          </p:nvSpPr>
          <p:spPr bwMode="auto">
            <a:xfrm>
              <a:off x="1111" y="531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82" name="Line 890"/>
            <p:cNvSpPr>
              <a:spLocks noChangeShapeType="1"/>
            </p:cNvSpPr>
            <p:nvPr/>
          </p:nvSpPr>
          <p:spPr bwMode="auto">
            <a:xfrm>
              <a:off x="1111" y="547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83" name="Line 891"/>
            <p:cNvSpPr>
              <a:spLocks noChangeShapeType="1"/>
            </p:cNvSpPr>
            <p:nvPr/>
          </p:nvSpPr>
          <p:spPr bwMode="auto">
            <a:xfrm>
              <a:off x="1111" y="562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84" name="Line 892"/>
            <p:cNvSpPr>
              <a:spLocks noChangeShapeType="1"/>
            </p:cNvSpPr>
            <p:nvPr/>
          </p:nvSpPr>
          <p:spPr bwMode="auto">
            <a:xfrm>
              <a:off x="1111" y="577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85" name="Line 893"/>
            <p:cNvSpPr>
              <a:spLocks noChangeShapeType="1"/>
            </p:cNvSpPr>
            <p:nvPr/>
          </p:nvSpPr>
          <p:spPr bwMode="auto">
            <a:xfrm>
              <a:off x="1111" y="593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486" name="Line 894"/>
            <p:cNvSpPr>
              <a:spLocks noChangeShapeType="1"/>
            </p:cNvSpPr>
            <p:nvPr/>
          </p:nvSpPr>
          <p:spPr bwMode="auto">
            <a:xfrm>
              <a:off x="1111" y="608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4927" name="Line 895"/>
          <p:cNvSpPr>
            <a:spLocks noChangeShapeType="1"/>
          </p:cNvSpPr>
          <p:nvPr/>
        </p:nvSpPr>
        <p:spPr bwMode="auto">
          <a:xfrm flipV="1">
            <a:off x="611188" y="2573518"/>
            <a:ext cx="2499657" cy="261443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928" name="Line 896"/>
          <p:cNvSpPr>
            <a:spLocks noChangeShapeType="1"/>
          </p:cNvSpPr>
          <p:nvPr/>
        </p:nvSpPr>
        <p:spPr bwMode="auto">
          <a:xfrm flipV="1">
            <a:off x="611189" y="1310325"/>
            <a:ext cx="2490230" cy="252983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929" name="Line 897"/>
          <p:cNvSpPr>
            <a:spLocks noChangeShapeType="1"/>
          </p:cNvSpPr>
          <p:nvPr/>
        </p:nvSpPr>
        <p:spPr bwMode="auto">
          <a:xfrm>
            <a:off x="611188" y="2565400"/>
            <a:ext cx="5616575" cy="23764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930" name="Line 898"/>
          <p:cNvSpPr>
            <a:spLocks noChangeShapeType="1"/>
          </p:cNvSpPr>
          <p:nvPr/>
        </p:nvSpPr>
        <p:spPr bwMode="auto">
          <a:xfrm>
            <a:off x="611188" y="5154613"/>
            <a:ext cx="2997200" cy="126841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4931" name="Line 899"/>
          <p:cNvSpPr>
            <a:spLocks noChangeShapeType="1"/>
          </p:cNvSpPr>
          <p:nvPr/>
        </p:nvSpPr>
        <p:spPr bwMode="auto">
          <a:xfrm>
            <a:off x="611188" y="4508500"/>
            <a:ext cx="5905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24591" name="Group 900"/>
          <p:cNvGrpSpPr>
            <a:grpSpLocks/>
          </p:cNvGrpSpPr>
          <p:nvPr/>
        </p:nvGrpSpPr>
        <p:grpSpPr bwMode="auto">
          <a:xfrm>
            <a:off x="582613" y="1052513"/>
            <a:ext cx="8316912" cy="5805487"/>
            <a:chOff x="385" y="663"/>
            <a:chExt cx="5239" cy="3657"/>
          </a:xfrm>
        </p:grpSpPr>
        <p:sp>
          <p:nvSpPr>
            <p:cNvPr id="24598" name="Line 901"/>
            <p:cNvSpPr>
              <a:spLocks noChangeShapeType="1"/>
            </p:cNvSpPr>
            <p:nvPr/>
          </p:nvSpPr>
          <p:spPr bwMode="auto">
            <a:xfrm>
              <a:off x="385" y="663"/>
              <a:ext cx="0" cy="365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99" name="Line 902"/>
            <p:cNvSpPr>
              <a:spLocks noChangeShapeType="1"/>
            </p:cNvSpPr>
            <p:nvPr/>
          </p:nvSpPr>
          <p:spPr bwMode="auto">
            <a:xfrm>
              <a:off x="385" y="2432"/>
              <a:ext cx="5171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600" name="Text Box 903"/>
            <p:cNvSpPr txBox="1">
              <a:spLocks noChangeArrowheads="1"/>
            </p:cNvSpPr>
            <p:nvPr/>
          </p:nvSpPr>
          <p:spPr bwMode="auto">
            <a:xfrm>
              <a:off x="403" y="812"/>
              <a:ext cx="56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/>
                <a:t>v, m/s</a:t>
              </a:r>
            </a:p>
          </p:txBody>
        </p:sp>
        <p:sp>
          <p:nvSpPr>
            <p:cNvPr id="24601" name="Text Box 904"/>
            <p:cNvSpPr txBox="1">
              <a:spLocks noChangeArrowheads="1"/>
            </p:cNvSpPr>
            <p:nvPr/>
          </p:nvSpPr>
          <p:spPr bwMode="auto">
            <a:xfrm>
              <a:off x="5057" y="2115"/>
              <a:ext cx="56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t, sec</a:t>
              </a:r>
            </a:p>
          </p:txBody>
        </p:sp>
      </p:grpSp>
      <p:sp>
        <p:nvSpPr>
          <p:cNvPr id="44937" name="AutoShape 905"/>
          <p:cNvSpPr>
            <a:spLocks noChangeArrowheads="1"/>
          </p:cNvSpPr>
          <p:nvPr/>
        </p:nvSpPr>
        <p:spPr bwMode="auto">
          <a:xfrm>
            <a:off x="3482975" y="1304925"/>
            <a:ext cx="1368425" cy="431800"/>
          </a:xfrm>
          <a:prstGeom prst="wedgeRoundRectCallout">
            <a:avLst>
              <a:gd name="adj1" fmla="val -70417"/>
              <a:gd name="adj2" fmla="val -36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/>
              <a:t>v=1.2t</a:t>
            </a:r>
            <a:endParaRPr lang="en-US" b="1" dirty="0"/>
          </a:p>
        </p:txBody>
      </p:sp>
      <p:sp>
        <p:nvSpPr>
          <p:cNvPr id="44938" name="AutoShape 906"/>
          <p:cNvSpPr>
            <a:spLocks noChangeArrowheads="1"/>
          </p:cNvSpPr>
          <p:nvPr/>
        </p:nvSpPr>
        <p:spPr bwMode="auto">
          <a:xfrm>
            <a:off x="3563938" y="2276475"/>
            <a:ext cx="1584325" cy="431800"/>
          </a:xfrm>
          <a:prstGeom prst="wedgeRoundRectCallout">
            <a:avLst>
              <a:gd name="adj1" fmla="val -74648"/>
              <a:gd name="adj2" fmla="val -628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/>
              <a:t>v=- </a:t>
            </a:r>
            <a:r>
              <a:rPr lang="en-US" b="1" dirty="0" smtClean="0"/>
              <a:t>6+1.2t</a:t>
            </a:r>
            <a:endParaRPr lang="en-US" b="1" dirty="0"/>
          </a:p>
        </p:txBody>
      </p:sp>
      <p:sp>
        <p:nvSpPr>
          <p:cNvPr id="44939" name="AutoShape 907"/>
          <p:cNvSpPr>
            <a:spLocks noChangeArrowheads="1"/>
          </p:cNvSpPr>
          <p:nvPr/>
        </p:nvSpPr>
        <p:spPr bwMode="auto">
          <a:xfrm>
            <a:off x="6588125" y="5013325"/>
            <a:ext cx="1584325" cy="431800"/>
          </a:xfrm>
          <a:prstGeom prst="wedgeRoundRectCallout">
            <a:avLst>
              <a:gd name="adj1" fmla="val -74648"/>
              <a:gd name="adj2" fmla="val -628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/>
              <a:t>v=6 - 0.5t</a:t>
            </a:r>
          </a:p>
        </p:txBody>
      </p:sp>
      <p:sp>
        <p:nvSpPr>
          <p:cNvPr id="24595" name="Text Box 908"/>
          <p:cNvSpPr txBox="1">
            <a:spLocks noChangeArrowheads="1"/>
          </p:cNvSpPr>
          <p:nvPr/>
        </p:nvSpPr>
        <p:spPr bwMode="auto">
          <a:xfrm>
            <a:off x="179388" y="3644900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0</a:t>
            </a:r>
          </a:p>
        </p:txBody>
      </p:sp>
      <p:sp>
        <p:nvSpPr>
          <p:cNvPr id="44941" name="AutoShape 909"/>
          <p:cNvSpPr>
            <a:spLocks noChangeArrowheads="1"/>
          </p:cNvSpPr>
          <p:nvPr/>
        </p:nvSpPr>
        <p:spPr bwMode="auto">
          <a:xfrm>
            <a:off x="3059113" y="5589588"/>
            <a:ext cx="1584325" cy="431800"/>
          </a:xfrm>
          <a:prstGeom prst="wedgeRoundRectCallout">
            <a:avLst>
              <a:gd name="adj1" fmla="val -20542"/>
              <a:gd name="adj2" fmla="val 132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/>
              <a:t>v=- 6 - 0.5t</a:t>
            </a:r>
          </a:p>
        </p:txBody>
      </p:sp>
      <p:sp>
        <p:nvSpPr>
          <p:cNvPr id="44942" name="AutoShape 910"/>
          <p:cNvSpPr>
            <a:spLocks noChangeArrowheads="1"/>
          </p:cNvSpPr>
          <p:nvPr/>
        </p:nvSpPr>
        <p:spPr bwMode="auto">
          <a:xfrm>
            <a:off x="6300788" y="3716338"/>
            <a:ext cx="1584325" cy="431800"/>
          </a:xfrm>
          <a:prstGeom prst="wedgeRoundRectCallout">
            <a:avLst>
              <a:gd name="adj1" fmla="val -80861"/>
              <a:gd name="adj2" fmla="val 1290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/>
              <a:t>v=- 3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27" grpId="0" animBg="1"/>
      <p:bldP spid="44928" grpId="0" animBg="1"/>
      <p:bldP spid="44929" grpId="0" animBg="1"/>
      <p:bldP spid="44930" grpId="0" animBg="1"/>
      <p:bldP spid="44931" grpId="0" animBg="1"/>
      <p:bldP spid="44937" grpId="0" animBg="1"/>
      <p:bldP spid="44938" grpId="0" animBg="1"/>
      <p:bldP spid="44939" grpId="0" animBg="1"/>
      <p:bldP spid="44941" grpId="0" animBg="1"/>
      <p:bldP spid="449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6851650" cy="490538"/>
          </a:xfrm>
        </p:spPr>
        <p:txBody>
          <a:bodyPr/>
          <a:lstStyle/>
          <a:p>
            <a:pPr eaLnBrk="1" hangingPunct="1"/>
            <a:r>
              <a:rPr lang="he-IL" sz="4000" b="1" u="sng" smtClean="0"/>
              <a:t>גרף תאוצה –זמן בתנועה קצובה</a:t>
            </a:r>
            <a:endParaRPr lang="en-US" sz="4000" b="1" u="sng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grpSp>
        <p:nvGrpSpPr>
          <p:cNvPr id="25609" name="Group 9"/>
          <p:cNvGrpSpPr>
            <a:grpSpLocks/>
          </p:cNvGrpSpPr>
          <p:nvPr/>
        </p:nvGrpSpPr>
        <p:grpSpPr bwMode="auto">
          <a:xfrm rot="-5400000">
            <a:off x="1976438" y="-93662"/>
            <a:ext cx="5397500" cy="8128000"/>
            <a:chOff x="1111" y="1117"/>
            <a:chExt cx="3400" cy="5120"/>
          </a:xfrm>
        </p:grpSpPr>
        <p:sp>
          <p:nvSpPr>
            <p:cNvPr id="25623" name="Rectangle 10"/>
            <p:cNvSpPr>
              <a:spLocks noChangeArrowheads="1"/>
            </p:cNvSpPr>
            <p:nvPr/>
          </p:nvSpPr>
          <p:spPr bwMode="auto">
            <a:xfrm>
              <a:off x="437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24" name="Rectangle 11"/>
            <p:cNvSpPr>
              <a:spLocks noChangeArrowheads="1"/>
            </p:cNvSpPr>
            <p:nvPr/>
          </p:nvSpPr>
          <p:spPr bwMode="auto">
            <a:xfrm>
              <a:off x="423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25" name="Rectangle 12"/>
            <p:cNvSpPr>
              <a:spLocks noChangeArrowheads="1"/>
            </p:cNvSpPr>
            <p:nvPr/>
          </p:nvSpPr>
          <p:spPr bwMode="auto">
            <a:xfrm>
              <a:off x="410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26" name="Rectangle 13"/>
            <p:cNvSpPr>
              <a:spLocks noChangeArrowheads="1"/>
            </p:cNvSpPr>
            <p:nvPr/>
          </p:nvSpPr>
          <p:spPr bwMode="auto">
            <a:xfrm>
              <a:off x="396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27" name="Rectangle 14"/>
            <p:cNvSpPr>
              <a:spLocks noChangeArrowheads="1"/>
            </p:cNvSpPr>
            <p:nvPr/>
          </p:nvSpPr>
          <p:spPr bwMode="auto">
            <a:xfrm>
              <a:off x="383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28" name="Rectangle 15"/>
            <p:cNvSpPr>
              <a:spLocks noChangeArrowheads="1"/>
            </p:cNvSpPr>
            <p:nvPr/>
          </p:nvSpPr>
          <p:spPr bwMode="auto">
            <a:xfrm>
              <a:off x="369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29" name="Rectangle 16"/>
            <p:cNvSpPr>
              <a:spLocks noChangeArrowheads="1"/>
            </p:cNvSpPr>
            <p:nvPr/>
          </p:nvSpPr>
          <p:spPr bwMode="auto">
            <a:xfrm>
              <a:off x="355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30" name="Rectangle 17"/>
            <p:cNvSpPr>
              <a:spLocks noChangeArrowheads="1"/>
            </p:cNvSpPr>
            <p:nvPr/>
          </p:nvSpPr>
          <p:spPr bwMode="auto">
            <a:xfrm>
              <a:off x="342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31" name="Rectangle 18"/>
            <p:cNvSpPr>
              <a:spLocks noChangeArrowheads="1"/>
            </p:cNvSpPr>
            <p:nvPr/>
          </p:nvSpPr>
          <p:spPr bwMode="auto">
            <a:xfrm>
              <a:off x="328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32" name="Rectangle 19"/>
            <p:cNvSpPr>
              <a:spLocks noChangeArrowheads="1"/>
            </p:cNvSpPr>
            <p:nvPr/>
          </p:nvSpPr>
          <p:spPr bwMode="auto">
            <a:xfrm>
              <a:off x="315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33" name="Rectangle 20"/>
            <p:cNvSpPr>
              <a:spLocks noChangeArrowheads="1"/>
            </p:cNvSpPr>
            <p:nvPr/>
          </p:nvSpPr>
          <p:spPr bwMode="auto">
            <a:xfrm>
              <a:off x="301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34" name="Rectangle 21"/>
            <p:cNvSpPr>
              <a:spLocks noChangeArrowheads="1"/>
            </p:cNvSpPr>
            <p:nvPr/>
          </p:nvSpPr>
          <p:spPr bwMode="auto">
            <a:xfrm>
              <a:off x="287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35" name="Rectangle 22"/>
            <p:cNvSpPr>
              <a:spLocks noChangeArrowheads="1"/>
            </p:cNvSpPr>
            <p:nvPr/>
          </p:nvSpPr>
          <p:spPr bwMode="auto">
            <a:xfrm>
              <a:off x="274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36" name="Rectangle 23"/>
            <p:cNvSpPr>
              <a:spLocks noChangeArrowheads="1"/>
            </p:cNvSpPr>
            <p:nvPr/>
          </p:nvSpPr>
          <p:spPr bwMode="auto">
            <a:xfrm>
              <a:off x="260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37" name="Rectangle 24"/>
            <p:cNvSpPr>
              <a:spLocks noChangeArrowheads="1"/>
            </p:cNvSpPr>
            <p:nvPr/>
          </p:nvSpPr>
          <p:spPr bwMode="auto">
            <a:xfrm>
              <a:off x="247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38" name="Rectangle 25"/>
            <p:cNvSpPr>
              <a:spLocks noChangeArrowheads="1"/>
            </p:cNvSpPr>
            <p:nvPr/>
          </p:nvSpPr>
          <p:spPr bwMode="auto">
            <a:xfrm>
              <a:off x="233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39" name="Rectangle 26"/>
            <p:cNvSpPr>
              <a:spLocks noChangeArrowheads="1"/>
            </p:cNvSpPr>
            <p:nvPr/>
          </p:nvSpPr>
          <p:spPr bwMode="auto">
            <a:xfrm>
              <a:off x="219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40" name="Rectangle 27"/>
            <p:cNvSpPr>
              <a:spLocks noChangeArrowheads="1"/>
            </p:cNvSpPr>
            <p:nvPr/>
          </p:nvSpPr>
          <p:spPr bwMode="auto">
            <a:xfrm>
              <a:off x="206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41" name="Rectangle 28"/>
            <p:cNvSpPr>
              <a:spLocks noChangeArrowheads="1"/>
            </p:cNvSpPr>
            <p:nvPr/>
          </p:nvSpPr>
          <p:spPr bwMode="auto">
            <a:xfrm>
              <a:off x="192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42" name="Rectangle 29"/>
            <p:cNvSpPr>
              <a:spLocks noChangeArrowheads="1"/>
            </p:cNvSpPr>
            <p:nvPr/>
          </p:nvSpPr>
          <p:spPr bwMode="auto">
            <a:xfrm>
              <a:off x="179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43" name="Rectangle 30"/>
            <p:cNvSpPr>
              <a:spLocks noChangeArrowheads="1"/>
            </p:cNvSpPr>
            <p:nvPr/>
          </p:nvSpPr>
          <p:spPr bwMode="auto">
            <a:xfrm>
              <a:off x="165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44" name="Rectangle 31"/>
            <p:cNvSpPr>
              <a:spLocks noChangeArrowheads="1"/>
            </p:cNvSpPr>
            <p:nvPr/>
          </p:nvSpPr>
          <p:spPr bwMode="auto">
            <a:xfrm>
              <a:off x="151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45" name="Rectangle 32"/>
            <p:cNvSpPr>
              <a:spLocks noChangeArrowheads="1"/>
            </p:cNvSpPr>
            <p:nvPr/>
          </p:nvSpPr>
          <p:spPr bwMode="auto">
            <a:xfrm>
              <a:off x="138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46" name="Rectangle 33"/>
            <p:cNvSpPr>
              <a:spLocks noChangeArrowheads="1"/>
            </p:cNvSpPr>
            <p:nvPr/>
          </p:nvSpPr>
          <p:spPr bwMode="auto">
            <a:xfrm>
              <a:off x="124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47" name="Rectangle 34"/>
            <p:cNvSpPr>
              <a:spLocks noChangeArrowheads="1"/>
            </p:cNvSpPr>
            <p:nvPr/>
          </p:nvSpPr>
          <p:spPr bwMode="auto">
            <a:xfrm>
              <a:off x="111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48" name="Rectangle 35"/>
            <p:cNvSpPr>
              <a:spLocks noChangeArrowheads="1"/>
            </p:cNvSpPr>
            <p:nvPr/>
          </p:nvSpPr>
          <p:spPr bwMode="auto">
            <a:xfrm>
              <a:off x="437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49" name="Rectangle 36"/>
            <p:cNvSpPr>
              <a:spLocks noChangeArrowheads="1"/>
            </p:cNvSpPr>
            <p:nvPr/>
          </p:nvSpPr>
          <p:spPr bwMode="auto">
            <a:xfrm>
              <a:off x="423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50" name="Rectangle 37"/>
            <p:cNvSpPr>
              <a:spLocks noChangeArrowheads="1"/>
            </p:cNvSpPr>
            <p:nvPr/>
          </p:nvSpPr>
          <p:spPr bwMode="auto">
            <a:xfrm>
              <a:off x="410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51" name="Rectangle 38"/>
            <p:cNvSpPr>
              <a:spLocks noChangeArrowheads="1"/>
            </p:cNvSpPr>
            <p:nvPr/>
          </p:nvSpPr>
          <p:spPr bwMode="auto">
            <a:xfrm>
              <a:off x="396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52" name="Rectangle 39"/>
            <p:cNvSpPr>
              <a:spLocks noChangeArrowheads="1"/>
            </p:cNvSpPr>
            <p:nvPr/>
          </p:nvSpPr>
          <p:spPr bwMode="auto">
            <a:xfrm>
              <a:off x="383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53" name="Rectangle 40"/>
            <p:cNvSpPr>
              <a:spLocks noChangeArrowheads="1"/>
            </p:cNvSpPr>
            <p:nvPr/>
          </p:nvSpPr>
          <p:spPr bwMode="auto">
            <a:xfrm>
              <a:off x="369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54" name="Rectangle 41"/>
            <p:cNvSpPr>
              <a:spLocks noChangeArrowheads="1"/>
            </p:cNvSpPr>
            <p:nvPr/>
          </p:nvSpPr>
          <p:spPr bwMode="auto">
            <a:xfrm>
              <a:off x="355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55" name="Rectangle 42"/>
            <p:cNvSpPr>
              <a:spLocks noChangeArrowheads="1"/>
            </p:cNvSpPr>
            <p:nvPr/>
          </p:nvSpPr>
          <p:spPr bwMode="auto">
            <a:xfrm>
              <a:off x="342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56" name="Rectangle 43"/>
            <p:cNvSpPr>
              <a:spLocks noChangeArrowheads="1"/>
            </p:cNvSpPr>
            <p:nvPr/>
          </p:nvSpPr>
          <p:spPr bwMode="auto">
            <a:xfrm>
              <a:off x="328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57" name="Rectangle 44"/>
            <p:cNvSpPr>
              <a:spLocks noChangeArrowheads="1"/>
            </p:cNvSpPr>
            <p:nvPr/>
          </p:nvSpPr>
          <p:spPr bwMode="auto">
            <a:xfrm>
              <a:off x="315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58" name="Rectangle 45"/>
            <p:cNvSpPr>
              <a:spLocks noChangeArrowheads="1"/>
            </p:cNvSpPr>
            <p:nvPr/>
          </p:nvSpPr>
          <p:spPr bwMode="auto">
            <a:xfrm>
              <a:off x="301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59" name="Rectangle 46"/>
            <p:cNvSpPr>
              <a:spLocks noChangeArrowheads="1"/>
            </p:cNvSpPr>
            <p:nvPr/>
          </p:nvSpPr>
          <p:spPr bwMode="auto">
            <a:xfrm>
              <a:off x="287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60" name="Rectangle 47"/>
            <p:cNvSpPr>
              <a:spLocks noChangeArrowheads="1"/>
            </p:cNvSpPr>
            <p:nvPr/>
          </p:nvSpPr>
          <p:spPr bwMode="auto">
            <a:xfrm>
              <a:off x="274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61" name="Rectangle 48"/>
            <p:cNvSpPr>
              <a:spLocks noChangeArrowheads="1"/>
            </p:cNvSpPr>
            <p:nvPr/>
          </p:nvSpPr>
          <p:spPr bwMode="auto">
            <a:xfrm>
              <a:off x="260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62" name="Rectangle 49"/>
            <p:cNvSpPr>
              <a:spLocks noChangeArrowheads="1"/>
            </p:cNvSpPr>
            <p:nvPr/>
          </p:nvSpPr>
          <p:spPr bwMode="auto">
            <a:xfrm>
              <a:off x="247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63" name="Rectangle 50"/>
            <p:cNvSpPr>
              <a:spLocks noChangeArrowheads="1"/>
            </p:cNvSpPr>
            <p:nvPr/>
          </p:nvSpPr>
          <p:spPr bwMode="auto">
            <a:xfrm>
              <a:off x="233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64" name="Rectangle 51"/>
            <p:cNvSpPr>
              <a:spLocks noChangeArrowheads="1"/>
            </p:cNvSpPr>
            <p:nvPr/>
          </p:nvSpPr>
          <p:spPr bwMode="auto">
            <a:xfrm>
              <a:off x="219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65" name="Rectangle 52"/>
            <p:cNvSpPr>
              <a:spLocks noChangeArrowheads="1"/>
            </p:cNvSpPr>
            <p:nvPr/>
          </p:nvSpPr>
          <p:spPr bwMode="auto">
            <a:xfrm>
              <a:off x="206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66" name="Rectangle 53"/>
            <p:cNvSpPr>
              <a:spLocks noChangeArrowheads="1"/>
            </p:cNvSpPr>
            <p:nvPr/>
          </p:nvSpPr>
          <p:spPr bwMode="auto">
            <a:xfrm>
              <a:off x="192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67" name="Rectangle 54"/>
            <p:cNvSpPr>
              <a:spLocks noChangeArrowheads="1"/>
            </p:cNvSpPr>
            <p:nvPr/>
          </p:nvSpPr>
          <p:spPr bwMode="auto">
            <a:xfrm>
              <a:off x="179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68" name="Rectangle 55"/>
            <p:cNvSpPr>
              <a:spLocks noChangeArrowheads="1"/>
            </p:cNvSpPr>
            <p:nvPr/>
          </p:nvSpPr>
          <p:spPr bwMode="auto">
            <a:xfrm>
              <a:off x="165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69" name="Rectangle 56"/>
            <p:cNvSpPr>
              <a:spLocks noChangeArrowheads="1"/>
            </p:cNvSpPr>
            <p:nvPr/>
          </p:nvSpPr>
          <p:spPr bwMode="auto">
            <a:xfrm>
              <a:off x="151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70" name="Rectangle 57"/>
            <p:cNvSpPr>
              <a:spLocks noChangeArrowheads="1"/>
            </p:cNvSpPr>
            <p:nvPr/>
          </p:nvSpPr>
          <p:spPr bwMode="auto">
            <a:xfrm>
              <a:off x="138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71" name="Rectangle 58"/>
            <p:cNvSpPr>
              <a:spLocks noChangeArrowheads="1"/>
            </p:cNvSpPr>
            <p:nvPr/>
          </p:nvSpPr>
          <p:spPr bwMode="auto">
            <a:xfrm>
              <a:off x="124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72" name="Rectangle 59"/>
            <p:cNvSpPr>
              <a:spLocks noChangeArrowheads="1"/>
            </p:cNvSpPr>
            <p:nvPr/>
          </p:nvSpPr>
          <p:spPr bwMode="auto">
            <a:xfrm>
              <a:off x="111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73" name="Rectangle 60"/>
            <p:cNvSpPr>
              <a:spLocks noChangeArrowheads="1"/>
            </p:cNvSpPr>
            <p:nvPr/>
          </p:nvSpPr>
          <p:spPr bwMode="auto">
            <a:xfrm>
              <a:off x="437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74" name="Rectangle 61"/>
            <p:cNvSpPr>
              <a:spLocks noChangeArrowheads="1"/>
            </p:cNvSpPr>
            <p:nvPr/>
          </p:nvSpPr>
          <p:spPr bwMode="auto">
            <a:xfrm>
              <a:off x="423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75" name="Rectangle 62"/>
            <p:cNvSpPr>
              <a:spLocks noChangeArrowheads="1"/>
            </p:cNvSpPr>
            <p:nvPr/>
          </p:nvSpPr>
          <p:spPr bwMode="auto">
            <a:xfrm>
              <a:off x="410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76" name="Rectangle 63"/>
            <p:cNvSpPr>
              <a:spLocks noChangeArrowheads="1"/>
            </p:cNvSpPr>
            <p:nvPr/>
          </p:nvSpPr>
          <p:spPr bwMode="auto">
            <a:xfrm>
              <a:off x="396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77" name="Rectangle 64"/>
            <p:cNvSpPr>
              <a:spLocks noChangeArrowheads="1"/>
            </p:cNvSpPr>
            <p:nvPr/>
          </p:nvSpPr>
          <p:spPr bwMode="auto">
            <a:xfrm>
              <a:off x="383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78" name="Rectangle 65"/>
            <p:cNvSpPr>
              <a:spLocks noChangeArrowheads="1"/>
            </p:cNvSpPr>
            <p:nvPr/>
          </p:nvSpPr>
          <p:spPr bwMode="auto">
            <a:xfrm>
              <a:off x="369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79" name="Rectangle 66"/>
            <p:cNvSpPr>
              <a:spLocks noChangeArrowheads="1"/>
            </p:cNvSpPr>
            <p:nvPr/>
          </p:nvSpPr>
          <p:spPr bwMode="auto">
            <a:xfrm>
              <a:off x="355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80" name="Rectangle 67"/>
            <p:cNvSpPr>
              <a:spLocks noChangeArrowheads="1"/>
            </p:cNvSpPr>
            <p:nvPr/>
          </p:nvSpPr>
          <p:spPr bwMode="auto">
            <a:xfrm>
              <a:off x="342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81" name="Rectangle 68"/>
            <p:cNvSpPr>
              <a:spLocks noChangeArrowheads="1"/>
            </p:cNvSpPr>
            <p:nvPr/>
          </p:nvSpPr>
          <p:spPr bwMode="auto">
            <a:xfrm>
              <a:off x="328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82" name="Rectangle 69"/>
            <p:cNvSpPr>
              <a:spLocks noChangeArrowheads="1"/>
            </p:cNvSpPr>
            <p:nvPr/>
          </p:nvSpPr>
          <p:spPr bwMode="auto">
            <a:xfrm>
              <a:off x="315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83" name="Rectangle 70"/>
            <p:cNvSpPr>
              <a:spLocks noChangeArrowheads="1"/>
            </p:cNvSpPr>
            <p:nvPr/>
          </p:nvSpPr>
          <p:spPr bwMode="auto">
            <a:xfrm>
              <a:off x="301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84" name="Rectangle 71"/>
            <p:cNvSpPr>
              <a:spLocks noChangeArrowheads="1"/>
            </p:cNvSpPr>
            <p:nvPr/>
          </p:nvSpPr>
          <p:spPr bwMode="auto">
            <a:xfrm>
              <a:off x="287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85" name="Rectangle 72"/>
            <p:cNvSpPr>
              <a:spLocks noChangeArrowheads="1"/>
            </p:cNvSpPr>
            <p:nvPr/>
          </p:nvSpPr>
          <p:spPr bwMode="auto">
            <a:xfrm>
              <a:off x="274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86" name="Rectangle 73"/>
            <p:cNvSpPr>
              <a:spLocks noChangeArrowheads="1"/>
            </p:cNvSpPr>
            <p:nvPr/>
          </p:nvSpPr>
          <p:spPr bwMode="auto">
            <a:xfrm>
              <a:off x="260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87" name="Rectangle 74"/>
            <p:cNvSpPr>
              <a:spLocks noChangeArrowheads="1"/>
            </p:cNvSpPr>
            <p:nvPr/>
          </p:nvSpPr>
          <p:spPr bwMode="auto">
            <a:xfrm>
              <a:off x="247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88" name="Rectangle 75"/>
            <p:cNvSpPr>
              <a:spLocks noChangeArrowheads="1"/>
            </p:cNvSpPr>
            <p:nvPr/>
          </p:nvSpPr>
          <p:spPr bwMode="auto">
            <a:xfrm>
              <a:off x="233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89" name="Rectangle 76"/>
            <p:cNvSpPr>
              <a:spLocks noChangeArrowheads="1"/>
            </p:cNvSpPr>
            <p:nvPr/>
          </p:nvSpPr>
          <p:spPr bwMode="auto">
            <a:xfrm>
              <a:off x="219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90" name="Rectangle 77"/>
            <p:cNvSpPr>
              <a:spLocks noChangeArrowheads="1"/>
            </p:cNvSpPr>
            <p:nvPr/>
          </p:nvSpPr>
          <p:spPr bwMode="auto">
            <a:xfrm>
              <a:off x="206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91" name="Rectangle 78"/>
            <p:cNvSpPr>
              <a:spLocks noChangeArrowheads="1"/>
            </p:cNvSpPr>
            <p:nvPr/>
          </p:nvSpPr>
          <p:spPr bwMode="auto">
            <a:xfrm>
              <a:off x="192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92" name="Rectangle 79"/>
            <p:cNvSpPr>
              <a:spLocks noChangeArrowheads="1"/>
            </p:cNvSpPr>
            <p:nvPr/>
          </p:nvSpPr>
          <p:spPr bwMode="auto">
            <a:xfrm>
              <a:off x="179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93" name="Rectangle 80"/>
            <p:cNvSpPr>
              <a:spLocks noChangeArrowheads="1"/>
            </p:cNvSpPr>
            <p:nvPr/>
          </p:nvSpPr>
          <p:spPr bwMode="auto">
            <a:xfrm>
              <a:off x="165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94" name="Rectangle 81"/>
            <p:cNvSpPr>
              <a:spLocks noChangeArrowheads="1"/>
            </p:cNvSpPr>
            <p:nvPr/>
          </p:nvSpPr>
          <p:spPr bwMode="auto">
            <a:xfrm>
              <a:off x="151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95" name="Rectangle 82"/>
            <p:cNvSpPr>
              <a:spLocks noChangeArrowheads="1"/>
            </p:cNvSpPr>
            <p:nvPr/>
          </p:nvSpPr>
          <p:spPr bwMode="auto">
            <a:xfrm>
              <a:off x="138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96" name="Rectangle 83"/>
            <p:cNvSpPr>
              <a:spLocks noChangeArrowheads="1"/>
            </p:cNvSpPr>
            <p:nvPr/>
          </p:nvSpPr>
          <p:spPr bwMode="auto">
            <a:xfrm>
              <a:off x="124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97" name="Rectangle 84"/>
            <p:cNvSpPr>
              <a:spLocks noChangeArrowheads="1"/>
            </p:cNvSpPr>
            <p:nvPr/>
          </p:nvSpPr>
          <p:spPr bwMode="auto">
            <a:xfrm>
              <a:off x="111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98" name="Rectangle 85"/>
            <p:cNvSpPr>
              <a:spLocks noChangeArrowheads="1"/>
            </p:cNvSpPr>
            <p:nvPr/>
          </p:nvSpPr>
          <p:spPr bwMode="auto">
            <a:xfrm>
              <a:off x="437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699" name="Rectangle 86"/>
            <p:cNvSpPr>
              <a:spLocks noChangeArrowheads="1"/>
            </p:cNvSpPr>
            <p:nvPr/>
          </p:nvSpPr>
          <p:spPr bwMode="auto">
            <a:xfrm>
              <a:off x="423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00" name="Rectangle 87"/>
            <p:cNvSpPr>
              <a:spLocks noChangeArrowheads="1"/>
            </p:cNvSpPr>
            <p:nvPr/>
          </p:nvSpPr>
          <p:spPr bwMode="auto">
            <a:xfrm>
              <a:off x="410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01" name="Rectangle 88"/>
            <p:cNvSpPr>
              <a:spLocks noChangeArrowheads="1"/>
            </p:cNvSpPr>
            <p:nvPr/>
          </p:nvSpPr>
          <p:spPr bwMode="auto">
            <a:xfrm>
              <a:off x="396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02" name="Rectangle 89"/>
            <p:cNvSpPr>
              <a:spLocks noChangeArrowheads="1"/>
            </p:cNvSpPr>
            <p:nvPr/>
          </p:nvSpPr>
          <p:spPr bwMode="auto">
            <a:xfrm>
              <a:off x="383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03" name="Rectangle 90"/>
            <p:cNvSpPr>
              <a:spLocks noChangeArrowheads="1"/>
            </p:cNvSpPr>
            <p:nvPr/>
          </p:nvSpPr>
          <p:spPr bwMode="auto">
            <a:xfrm>
              <a:off x="369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04" name="Rectangle 91"/>
            <p:cNvSpPr>
              <a:spLocks noChangeArrowheads="1"/>
            </p:cNvSpPr>
            <p:nvPr/>
          </p:nvSpPr>
          <p:spPr bwMode="auto">
            <a:xfrm>
              <a:off x="355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05" name="Rectangle 92"/>
            <p:cNvSpPr>
              <a:spLocks noChangeArrowheads="1"/>
            </p:cNvSpPr>
            <p:nvPr/>
          </p:nvSpPr>
          <p:spPr bwMode="auto">
            <a:xfrm>
              <a:off x="342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06" name="Rectangle 93"/>
            <p:cNvSpPr>
              <a:spLocks noChangeArrowheads="1"/>
            </p:cNvSpPr>
            <p:nvPr/>
          </p:nvSpPr>
          <p:spPr bwMode="auto">
            <a:xfrm>
              <a:off x="328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07" name="Rectangle 94"/>
            <p:cNvSpPr>
              <a:spLocks noChangeArrowheads="1"/>
            </p:cNvSpPr>
            <p:nvPr/>
          </p:nvSpPr>
          <p:spPr bwMode="auto">
            <a:xfrm>
              <a:off x="315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08" name="Rectangle 95"/>
            <p:cNvSpPr>
              <a:spLocks noChangeArrowheads="1"/>
            </p:cNvSpPr>
            <p:nvPr/>
          </p:nvSpPr>
          <p:spPr bwMode="auto">
            <a:xfrm>
              <a:off x="301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09" name="Rectangle 96"/>
            <p:cNvSpPr>
              <a:spLocks noChangeArrowheads="1"/>
            </p:cNvSpPr>
            <p:nvPr/>
          </p:nvSpPr>
          <p:spPr bwMode="auto">
            <a:xfrm>
              <a:off x="287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10" name="Rectangle 97"/>
            <p:cNvSpPr>
              <a:spLocks noChangeArrowheads="1"/>
            </p:cNvSpPr>
            <p:nvPr/>
          </p:nvSpPr>
          <p:spPr bwMode="auto">
            <a:xfrm>
              <a:off x="274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11" name="Rectangle 98"/>
            <p:cNvSpPr>
              <a:spLocks noChangeArrowheads="1"/>
            </p:cNvSpPr>
            <p:nvPr/>
          </p:nvSpPr>
          <p:spPr bwMode="auto">
            <a:xfrm>
              <a:off x="260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12" name="Rectangle 99"/>
            <p:cNvSpPr>
              <a:spLocks noChangeArrowheads="1"/>
            </p:cNvSpPr>
            <p:nvPr/>
          </p:nvSpPr>
          <p:spPr bwMode="auto">
            <a:xfrm>
              <a:off x="247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13" name="Rectangle 100"/>
            <p:cNvSpPr>
              <a:spLocks noChangeArrowheads="1"/>
            </p:cNvSpPr>
            <p:nvPr/>
          </p:nvSpPr>
          <p:spPr bwMode="auto">
            <a:xfrm>
              <a:off x="233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14" name="Rectangle 101"/>
            <p:cNvSpPr>
              <a:spLocks noChangeArrowheads="1"/>
            </p:cNvSpPr>
            <p:nvPr/>
          </p:nvSpPr>
          <p:spPr bwMode="auto">
            <a:xfrm>
              <a:off x="219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15" name="Rectangle 102"/>
            <p:cNvSpPr>
              <a:spLocks noChangeArrowheads="1"/>
            </p:cNvSpPr>
            <p:nvPr/>
          </p:nvSpPr>
          <p:spPr bwMode="auto">
            <a:xfrm>
              <a:off x="206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16" name="Rectangle 103"/>
            <p:cNvSpPr>
              <a:spLocks noChangeArrowheads="1"/>
            </p:cNvSpPr>
            <p:nvPr/>
          </p:nvSpPr>
          <p:spPr bwMode="auto">
            <a:xfrm>
              <a:off x="192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17" name="Rectangle 104"/>
            <p:cNvSpPr>
              <a:spLocks noChangeArrowheads="1"/>
            </p:cNvSpPr>
            <p:nvPr/>
          </p:nvSpPr>
          <p:spPr bwMode="auto">
            <a:xfrm>
              <a:off x="179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18" name="Rectangle 105"/>
            <p:cNvSpPr>
              <a:spLocks noChangeArrowheads="1"/>
            </p:cNvSpPr>
            <p:nvPr/>
          </p:nvSpPr>
          <p:spPr bwMode="auto">
            <a:xfrm>
              <a:off x="165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19" name="Rectangle 106"/>
            <p:cNvSpPr>
              <a:spLocks noChangeArrowheads="1"/>
            </p:cNvSpPr>
            <p:nvPr/>
          </p:nvSpPr>
          <p:spPr bwMode="auto">
            <a:xfrm>
              <a:off x="151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20" name="Rectangle 107"/>
            <p:cNvSpPr>
              <a:spLocks noChangeArrowheads="1"/>
            </p:cNvSpPr>
            <p:nvPr/>
          </p:nvSpPr>
          <p:spPr bwMode="auto">
            <a:xfrm>
              <a:off x="138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21" name="Rectangle 108"/>
            <p:cNvSpPr>
              <a:spLocks noChangeArrowheads="1"/>
            </p:cNvSpPr>
            <p:nvPr/>
          </p:nvSpPr>
          <p:spPr bwMode="auto">
            <a:xfrm>
              <a:off x="124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22" name="Rectangle 109"/>
            <p:cNvSpPr>
              <a:spLocks noChangeArrowheads="1"/>
            </p:cNvSpPr>
            <p:nvPr/>
          </p:nvSpPr>
          <p:spPr bwMode="auto">
            <a:xfrm>
              <a:off x="111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23" name="Rectangle 110"/>
            <p:cNvSpPr>
              <a:spLocks noChangeArrowheads="1"/>
            </p:cNvSpPr>
            <p:nvPr/>
          </p:nvSpPr>
          <p:spPr bwMode="auto">
            <a:xfrm>
              <a:off x="437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24" name="Rectangle 111"/>
            <p:cNvSpPr>
              <a:spLocks noChangeArrowheads="1"/>
            </p:cNvSpPr>
            <p:nvPr/>
          </p:nvSpPr>
          <p:spPr bwMode="auto">
            <a:xfrm>
              <a:off x="423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25" name="Rectangle 112"/>
            <p:cNvSpPr>
              <a:spLocks noChangeArrowheads="1"/>
            </p:cNvSpPr>
            <p:nvPr/>
          </p:nvSpPr>
          <p:spPr bwMode="auto">
            <a:xfrm>
              <a:off x="410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26" name="Rectangle 113"/>
            <p:cNvSpPr>
              <a:spLocks noChangeArrowheads="1"/>
            </p:cNvSpPr>
            <p:nvPr/>
          </p:nvSpPr>
          <p:spPr bwMode="auto">
            <a:xfrm>
              <a:off x="396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27" name="Rectangle 114"/>
            <p:cNvSpPr>
              <a:spLocks noChangeArrowheads="1"/>
            </p:cNvSpPr>
            <p:nvPr/>
          </p:nvSpPr>
          <p:spPr bwMode="auto">
            <a:xfrm>
              <a:off x="383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28" name="Rectangle 115"/>
            <p:cNvSpPr>
              <a:spLocks noChangeArrowheads="1"/>
            </p:cNvSpPr>
            <p:nvPr/>
          </p:nvSpPr>
          <p:spPr bwMode="auto">
            <a:xfrm>
              <a:off x="369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29" name="Rectangle 116"/>
            <p:cNvSpPr>
              <a:spLocks noChangeArrowheads="1"/>
            </p:cNvSpPr>
            <p:nvPr/>
          </p:nvSpPr>
          <p:spPr bwMode="auto">
            <a:xfrm>
              <a:off x="355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30" name="Rectangle 117"/>
            <p:cNvSpPr>
              <a:spLocks noChangeArrowheads="1"/>
            </p:cNvSpPr>
            <p:nvPr/>
          </p:nvSpPr>
          <p:spPr bwMode="auto">
            <a:xfrm>
              <a:off x="342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31" name="Rectangle 118"/>
            <p:cNvSpPr>
              <a:spLocks noChangeArrowheads="1"/>
            </p:cNvSpPr>
            <p:nvPr/>
          </p:nvSpPr>
          <p:spPr bwMode="auto">
            <a:xfrm>
              <a:off x="328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32" name="Rectangle 119"/>
            <p:cNvSpPr>
              <a:spLocks noChangeArrowheads="1"/>
            </p:cNvSpPr>
            <p:nvPr/>
          </p:nvSpPr>
          <p:spPr bwMode="auto">
            <a:xfrm>
              <a:off x="315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33" name="Rectangle 120"/>
            <p:cNvSpPr>
              <a:spLocks noChangeArrowheads="1"/>
            </p:cNvSpPr>
            <p:nvPr/>
          </p:nvSpPr>
          <p:spPr bwMode="auto">
            <a:xfrm>
              <a:off x="301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34" name="Rectangle 121"/>
            <p:cNvSpPr>
              <a:spLocks noChangeArrowheads="1"/>
            </p:cNvSpPr>
            <p:nvPr/>
          </p:nvSpPr>
          <p:spPr bwMode="auto">
            <a:xfrm>
              <a:off x="287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35" name="Rectangle 122"/>
            <p:cNvSpPr>
              <a:spLocks noChangeArrowheads="1"/>
            </p:cNvSpPr>
            <p:nvPr/>
          </p:nvSpPr>
          <p:spPr bwMode="auto">
            <a:xfrm>
              <a:off x="274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36" name="Rectangle 123"/>
            <p:cNvSpPr>
              <a:spLocks noChangeArrowheads="1"/>
            </p:cNvSpPr>
            <p:nvPr/>
          </p:nvSpPr>
          <p:spPr bwMode="auto">
            <a:xfrm>
              <a:off x="260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37" name="Rectangle 124"/>
            <p:cNvSpPr>
              <a:spLocks noChangeArrowheads="1"/>
            </p:cNvSpPr>
            <p:nvPr/>
          </p:nvSpPr>
          <p:spPr bwMode="auto">
            <a:xfrm>
              <a:off x="247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38" name="Rectangle 125"/>
            <p:cNvSpPr>
              <a:spLocks noChangeArrowheads="1"/>
            </p:cNvSpPr>
            <p:nvPr/>
          </p:nvSpPr>
          <p:spPr bwMode="auto">
            <a:xfrm>
              <a:off x="233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39" name="Rectangle 126"/>
            <p:cNvSpPr>
              <a:spLocks noChangeArrowheads="1"/>
            </p:cNvSpPr>
            <p:nvPr/>
          </p:nvSpPr>
          <p:spPr bwMode="auto">
            <a:xfrm>
              <a:off x="219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40" name="Rectangle 127"/>
            <p:cNvSpPr>
              <a:spLocks noChangeArrowheads="1"/>
            </p:cNvSpPr>
            <p:nvPr/>
          </p:nvSpPr>
          <p:spPr bwMode="auto">
            <a:xfrm>
              <a:off x="206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41" name="Rectangle 128"/>
            <p:cNvSpPr>
              <a:spLocks noChangeArrowheads="1"/>
            </p:cNvSpPr>
            <p:nvPr/>
          </p:nvSpPr>
          <p:spPr bwMode="auto">
            <a:xfrm>
              <a:off x="192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42" name="Rectangle 129"/>
            <p:cNvSpPr>
              <a:spLocks noChangeArrowheads="1"/>
            </p:cNvSpPr>
            <p:nvPr/>
          </p:nvSpPr>
          <p:spPr bwMode="auto">
            <a:xfrm>
              <a:off x="179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43" name="Rectangle 130"/>
            <p:cNvSpPr>
              <a:spLocks noChangeArrowheads="1"/>
            </p:cNvSpPr>
            <p:nvPr/>
          </p:nvSpPr>
          <p:spPr bwMode="auto">
            <a:xfrm>
              <a:off x="165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44" name="Rectangle 131"/>
            <p:cNvSpPr>
              <a:spLocks noChangeArrowheads="1"/>
            </p:cNvSpPr>
            <p:nvPr/>
          </p:nvSpPr>
          <p:spPr bwMode="auto">
            <a:xfrm>
              <a:off x="151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45" name="Rectangle 132"/>
            <p:cNvSpPr>
              <a:spLocks noChangeArrowheads="1"/>
            </p:cNvSpPr>
            <p:nvPr/>
          </p:nvSpPr>
          <p:spPr bwMode="auto">
            <a:xfrm>
              <a:off x="138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46" name="Rectangle 133"/>
            <p:cNvSpPr>
              <a:spLocks noChangeArrowheads="1"/>
            </p:cNvSpPr>
            <p:nvPr/>
          </p:nvSpPr>
          <p:spPr bwMode="auto">
            <a:xfrm>
              <a:off x="124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47" name="Rectangle 134"/>
            <p:cNvSpPr>
              <a:spLocks noChangeArrowheads="1"/>
            </p:cNvSpPr>
            <p:nvPr/>
          </p:nvSpPr>
          <p:spPr bwMode="auto">
            <a:xfrm>
              <a:off x="111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48" name="Rectangle 135"/>
            <p:cNvSpPr>
              <a:spLocks noChangeArrowheads="1"/>
            </p:cNvSpPr>
            <p:nvPr/>
          </p:nvSpPr>
          <p:spPr bwMode="auto">
            <a:xfrm>
              <a:off x="437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49" name="Rectangle 136"/>
            <p:cNvSpPr>
              <a:spLocks noChangeArrowheads="1"/>
            </p:cNvSpPr>
            <p:nvPr/>
          </p:nvSpPr>
          <p:spPr bwMode="auto">
            <a:xfrm>
              <a:off x="423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50" name="Rectangle 137"/>
            <p:cNvSpPr>
              <a:spLocks noChangeArrowheads="1"/>
            </p:cNvSpPr>
            <p:nvPr/>
          </p:nvSpPr>
          <p:spPr bwMode="auto">
            <a:xfrm>
              <a:off x="410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51" name="Rectangle 138"/>
            <p:cNvSpPr>
              <a:spLocks noChangeArrowheads="1"/>
            </p:cNvSpPr>
            <p:nvPr/>
          </p:nvSpPr>
          <p:spPr bwMode="auto">
            <a:xfrm>
              <a:off x="396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52" name="Rectangle 139"/>
            <p:cNvSpPr>
              <a:spLocks noChangeArrowheads="1"/>
            </p:cNvSpPr>
            <p:nvPr/>
          </p:nvSpPr>
          <p:spPr bwMode="auto">
            <a:xfrm>
              <a:off x="383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53" name="Rectangle 140"/>
            <p:cNvSpPr>
              <a:spLocks noChangeArrowheads="1"/>
            </p:cNvSpPr>
            <p:nvPr/>
          </p:nvSpPr>
          <p:spPr bwMode="auto">
            <a:xfrm>
              <a:off x="369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54" name="Rectangle 141"/>
            <p:cNvSpPr>
              <a:spLocks noChangeArrowheads="1"/>
            </p:cNvSpPr>
            <p:nvPr/>
          </p:nvSpPr>
          <p:spPr bwMode="auto">
            <a:xfrm>
              <a:off x="355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55" name="Rectangle 142"/>
            <p:cNvSpPr>
              <a:spLocks noChangeArrowheads="1"/>
            </p:cNvSpPr>
            <p:nvPr/>
          </p:nvSpPr>
          <p:spPr bwMode="auto">
            <a:xfrm>
              <a:off x="342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56" name="Rectangle 143"/>
            <p:cNvSpPr>
              <a:spLocks noChangeArrowheads="1"/>
            </p:cNvSpPr>
            <p:nvPr/>
          </p:nvSpPr>
          <p:spPr bwMode="auto">
            <a:xfrm>
              <a:off x="328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57" name="Rectangle 144"/>
            <p:cNvSpPr>
              <a:spLocks noChangeArrowheads="1"/>
            </p:cNvSpPr>
            <p:nvPr/>
          </p:nvSpPr>
          <p:spPr bwMode="auto">
            <a:xfrm>
              <a:off x="315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58" name="Rectangle 145"/>
            <p:cNvSpPr>
              <a:spLocks noChangeArrowheads="1"/>
            </p:cNvSpPr>
            <p:nvPr/>
          </p:nvSpPr>
          <p:spPr bwMode="auto">
            <a:xfrm>
              <a:off x="301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59" name="Rectangle 146"/>
            <p:cNvSpPr>
              <a:spLocks noChangeArrowheads="1"/>
            </p:cNvSpPr>
            <p:nvPr/>
          </p:nvSpPr>
          <p:spPr bwMode="auto">
            <a:xfrm>
              <a:off x="287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60" name="Rectangle 147"/>
            <p:cNvSpPr>
              <a:spLocks noChangeArrowheads="1"/>
            </p:cNvSpPr>
            <p:nvPr/>
          </p:nvSpPr>
          <p:spPr bwMode="auto">
            <a:xfrm>
              <a:off x="274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61" name="Rectangle 148"/>
            <p:cNvSpPr>
              <a:spLocks noChangeArrowheads="1"/>
            </p:cNvSpPr>
            <p:nvPr/>
          </p:nvSpPr>
          <p:spPr bwMode="auto">
            <a:xfrm>
              <a:off x="260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62" name="Rectangle 149"/>
            <p:cNvSpPr>
              <a:spLocks noChangeArrowheads="1"/>
            </p:cNvSpPr>
            <p:nvPr/>
          </p:nvSpPr>
          <p:spPr bwMode="auto">
            <a:xfrm>
              <a:off x="247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63" name="Rectangle 150"/>
            <p:cNvSpPr>
              <a:spLocks noChangeArrowheads="1"/>
            </p:cNvSpPr>
            <p:nvPr/>
          </p:nvSpPr>
          <p:spPr bwMode="auto">
            <a:xfrm>
              <a:off x="233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64" name="Rectangle 151"/>
            <p:cNvSpPr>
              <a:spLocks noChangeArrowheads="1"/>
            </p:cNvSpPr>
            <p:nvPr/>
          </p:nvSpPr>
          <p:spPr bwMode="auto">
            <a:xfrm>
              <a:off x="219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65" name="Rectangle 152"/>
            <p:cNvSpPr>
              <a:spLocks noChangeArrowheads="1"/>
            </p:cNvSpPr>
            <p:nvPr/>
          </p:nvSpPr>
          <p:spPr bwMode="auto">
            <a:xfrm>
              <a:off x="206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66" name="Rectangle 153"/>
            <p:cNvSpPr>
              <a:spLocks noChangeArrowheads="1"/>
            </p:cNvSpPr>
            <p:nvPr/>
          </p:nvSpPr>
          <p:spPr bwMode="auto">
            <a:xfrm>
              <a:off x="192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67" name="Rectangle 154"/>
            <p:cNvSpPr>
              <a:spLocks noChangeArrowheads="1"/>
            </p:cNvSpPr>
            <p:nvPr/>
          </p:nvSpPr>
          <p:spPr bwMode="auto">
            <a:xfrm>
              <a:off x="179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68" name="Rectangle 155"/>
            <p:cNvSpPr>
              <a:spLocks noChangeArrowheads="1"/>
            </p:cNvSpPr>
            <p:nvPr/>
          </p:nvSpPr>
          <p:spPr bwMode="auto">
            <a:xfrm>
              <a:off x="165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69" name="Rectangle 156"/>
            <p:cNvSpPr>
              <a:spLocks noChangeArrowheads="1"/>
            </p:cNvSpPr>
            <p:nvPr/>
          </p:nvSpPr>
          <p:spPr bwMode="auto">
            <a:xfrm>
              <a:off x="151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70" name="Rectangle 157"/>
            <p:cNvSpPr>
              <a:spLocks noChangeArrowheads="1"/>
            </p:cNvSpPr>
            <p:nvPr/>
          </p:nvSpPr>
          <p:spPr bwMode="auto">
            <a:xfrm>
              <a:off x="138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71" name="Rectangle 158"/>
            <p:cNvSpPr>
              <a:spLocks noChangeArrowheads="1"/>
            </p:cNvSpPr>
            <p:nvPr/>
          </p:nvSpPr>
          <p:spPr bwMode="auto">
            <a:xfrm>
              <a:off x="124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72" name="Rectangle 159"/>
            <p:cNvSpPr>
              <a:spLocks noChangeArrowheads="1"/>
            </p:cNvSpPr>
            <p:nvPr/>
          </p:nvSpPr>
          <p:spPr bwMode="auto">
            <a:xfrm>
              <a:off x="111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73" name="Rectangle 160"/>
            <p:cNvSpPr>
              <a:spLocks noChangeArrowheads="1"/>
            </p:cNvSpPr>
            <p:nvPr/>
          </p:nvSpPr>
          <p:spPr bwMode="auto">
            <a:xfrm>
              <a:off x="437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74" name="Rectangle 161"/>
            <p:cNvSpPr>
              <a:spLocks noChangeArrowheads="1"/>
            </p:cNvSpPr>
            <p:nvPr/>
          </p:nvSpPr>
          <p:spPr bwMode="auto">
            <a:xfrm>
              <a:off x="423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75" name="Rectangle 162"/>
            <p:cNvSpPr>
              <a:spLocks noChangeArrowheads="1"/>
            </p:cNvSpPr>
            <p:nvPr/>
          </p:nvSpPr>
          <p:spPr bwMode="auto">
            <a:xfrm>
              <a:off x="410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76" name="Rectangle 163"/>
            <p:cNvSpPr>
              <a:spLocks noChangeArrowheads="1"/>
            </p:cNvSpPr>
            <p:nvPr/>
          </p:nvSpPr>
          <p:spPr bwMode="auto">
            <a:xfrm>
              <a:off x="396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77" name="Rectangle 164"/>
            <p:cNvSpPr>
              <a:spLocks noChangeArrowheads="1"/>
            </p:cNvSpPr>
            <p:nvPr/>
          </p:nvSpPr>
          <p:spPr bwMode="auto">
            <a:xfrm>
              <a:off x="383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78" name="Rectangle 165"/>
            <p:cNvSpPr>
              <a:spLocks noChangeArrowheads="1"/>
            </p:cNvSpPr>
            <p:nvPr/>
          </p:nvSpPr>
          <p:spPr bwMode="auto">
            <a:xfrm>
              <a:off x="369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79" name="Rectangle 166"/>
            <p:cNvSpPr>
              <a:spLocks noChangeArrowheads="1"/>
            </p:cNvSpPr>
            <p:nvPr/>
          </p:nvSpPr>
          <p:spPr bwMode="auto">
            <a:xfrm>
              <a:off x="355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80" name="Rectangle 167"/>
            <p:cNvSpPr>
              <a:spLocks noChangeArrowheads="1"/>
            </p:cNvSpPr>
            <p:nvPr/>
          </p:nvSpPr>
          <p:spPr bwMode="auto">
            <a:xfrm>
              <a:off x="342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81" name="Rectangle 168"/>
            <p:cNvSpPr>
              <a:spLocks noChangeArrowheads="1"/>
            </p:cNvSpPr>
            <p:nvPr/>
          </p:nvSpPr>
          <p:spPr bwMode="auto">
            <a:xfrm>
              <a:off x="328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82" name="Rectangle 169"/>
            <p:cNvSpPr>
              <a:spLocks noChangeArrowheads="1"/>
            </p:cNvSpPr>
            <p:nvPr/>
          </p:nvSpPr>
          <p:spPr bwMode="auto">
            <a:xfrm>
              <a:off x="315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83" name="Rectangle 170"/>
            <p:cNvSpPr>
              <a:spLocks noChangeArrowheads="1"/>
            </p:cNvSpPr>
            <p:nvPr/>
          </p:nvSpPr>
          <p:spPr bwMode="auto">
            <a:xfrm>
              <a:off x="301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84" name="Rectangle 171"/>
            <p:cNvSpPr>
              <a:spLocks noChangeArrowheads="1"/>
            </p:cNvSpPr>
            <p:nvPr/>
          </p:nvSpPr>
          <p:spPr bwMode="auto">
            <a:xfrm>
              <a:off x="287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85" name="Rectangle 172"/>
            <p:cNvSpPr>
              <a:spLocks noChangeArrowheads="1"/>
            </p:cNvSpPr>
            <p:nvPr/>
          </p:nvSpPr>
          <p:spPr bwMode="auto">
            <a:xfrm>
              <a:off x="274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86" name="Rectangle 173"/>
            <p:cNvSpPr>
              <a:spLocks noChangeArrowheads="1"/>
            </p:cNvSpPr>
            <p:nvPr/>
          </p:nvSpPr>
          <p:spPr bwMode="auto">
            <a:xfrm>
              <a:off x="260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87" name="Rectangle 174"/>
            <p:cNvSpPr>
              <a:spLocks noChangeArrowheads="1"/>
            </p:cNvSpPr>
            <p:nvPr/>
          </p:nvSpPr>
          <p:spPr bwMode="auto">
            <a:xfrm>
              <a:off x="247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88" name="Rectangle 175"/>
            <p:cNvSpPr>
              <a:spLocks noChangeArrowheads="1"/>
            </p:cNvSpPr>
            <p:nvPr/>
          </p:nvSpPr>
          <p:spPr bwMode="auto">
            <a:xfrm>
              <a:off x="233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89" name="Rectangle 176"/>
            <p:cNvSpPr>
              <a:spLocks noChangeArrowheads="1"/>
            </p:cNvSpPr>
            <p:nvPr/>
          </p:nvSpPr>
          <p:spPr bwMode="auto">
            <a:xfrm>
              <a:off x="219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90" name="Rectangle 177"/>
            <p:cNvSpPr>
              <a:spLocks noChangeArrowheads="1"/>
            </p:cNvSpPr>
            <p:nvPr/>
          </p:nvSpPr>
          <p:spPr bwMode="auto">
            <a:xfrm>
              <a:off x="206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91" name="Rectangle 178"/>
            <p:cNvSpPr>
              <a:spLocks noChangeArrowheads="1"/>
            </p:cNvSpPr>
            <p:nvPr/>
          </p:nvSpPr>
          <p:spPr bwMode="auto">
            <a:xfrm>
              <a:off x="192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92" name="Rectangle 179"/>
            <p:cNvSpPr>
              <a:spLocks noChangeArrowheads="1"/>
            </p:cNvSpPr>
            <p:nvPr/>
          </p:nvSpPr>
          <p:spPr bwMode="auto">
            <a:xfrm>
              <a:off x="179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93" name="Rectangle 180"/>
            <p:cNvSpPr>
              <a:spLocks noChangeArrowheads="1"/>
            </p:cNvSpPr>
            <p:nvPr/>
          </p:nvSpPr>
          <p:spPr bwMode="auto">
            <a:xfrm>
              <a:off x="165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94" name="Rectangle 181"/>
            <p:cNvSpPr>
              <a:spLocks noChangeArrowheads="1"/>
            </p:cNvSpPr>
            <p:nvPr/>
          </p:nvSpPr>
          <p:spPr bwMode="auto">
            <a:xfrm>
              <a:off x="151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95" name="Rectangle 182"/>
            <p:cNvSpPr>
              <a:spLocks noChangeArrowheads="1"/>
            </p:cNvSpPr>
            <p:nvPr/>
          </p:nvSpPr>
          <p:spPr bwMode="auto">
            <a:xfrm>
              <a:off x="138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96" name="Rectangle 183"/>
            <p:cNvSpPr>
              <a:spLocks noChangeArrowheads="1"/>
            </p:cNvSpPr>
            <p:nvPr/>
          </p:nvSpPr>
          <p:spPr bwMode="auto">
            <a:xfrm>
              <a:off x="124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97" name="Rectangle 184"/>
            <p:cNvSpPr>
              <a:spLocks noChangeArrowheads="1"/>
            </p:cNvSpPr>
            <p:nvPr/>
          </p:nvSpPr>
          <p:spPr bwMode="auto">
            <a:xfrm>
              <a:off x="111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98" name="Rectangle 185"/>
            <p:cNvSpPr>
              <a:spLocks noChangeArrowheads="1"/>
            </p:cNvSpPr>
            <p:nvPr/>
          </p:nvSpPr>
          <p:spPr bwMode="auto">
            <a:xfrm>
              <a:off x="437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799" name="Rectangle 186"/>
            <p:cNvSpPr>
              <a:spLocks noChangeArrowheads="1"/>
            </p:cNvSpPr>
            <p:nvPr/>
          </p:nvSpPr>
          <p:spPr bwMode="auto">
            <a:xfrm>
              <a:off x="423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00" name="Rectangle 187"/>
            <p:cNvSpPr>
              <a:spLocks noChangeArrowheads="1"/>
            </p:cNvSpPr>
            <p:nvPr/>
          </p:nvSpPr>
          <p:spPr bwMode="auto">
            <a:xfrm>
              <a:off x="410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01" name="Rectangle 188"/>
            <p:cNvSpPr>
              <a:spLocks noChangeArrowheads="1"/>
            </p:cNvSpPr>
            <p:nvPr/>
          </p:nvSpPr>
          <p:spPr bwMode="auto">
            <a:xfrm>
              <a:off x="396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02" name="Rectangle 189"/>
            <p:cNvSpPr>
              <a:spLocks noChangeArrowheads="1"/>
            </p:cNvSpPr>
            <p:nvPr/>
          </p:nvSpPr>
          <p:spPr bwMode="auto">
            <a:xfrm>
              <a:off x="383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03" name="Rectangle 190"/>
            <p:cNvSpPr>
              <a:spLocks noChangeArrowheads="1"/>
            </p:cNvSpPr>
            <p:nvPr/>
          </p:nvSpPr>
          <p:spPr bwMode="auto">
            <a:xfrm>
              <a:off x="369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04" name="Rectangle 191"/>
            <p:cNvSpPr>
              <a:spLocks noChangeArrowheads="1"/>
            </p:cNvSpPr>
            <p:nvPr/>
          </p:nvSpPr>
          <p:spPr bwMode="auto">
            <a:xfrm>
              <a:off x="355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05" name="Rectangle 192"/>
            <p:cNvSpPr>
              <a:spLocks noChangeArrowheads="1"/>
            </p:cNvSpPr>
            <p:nvPr/>
          </p:nvSpPr>
          <p:spPr bwMode="auto">
            <a:xfrm>
              <a:off x="342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06" name="Rectangle 193"/>
            <p:cNvSpPr>
              <a:spLocks noChangeArrowheads="1"/>
            </p:cNvSpPr>
            <p:nvPr/>
          </p:nvSpPr>
          <p:spPr bwMode="auto">
            <a:xfrm>
              <a:off x="328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07" name="Rectangle 194"/>
            <p:cNvSpPr>
              <a:spLocks noChangeArrowheads="1"/>
            </p:cNvSpPr>
            <p:nvPr/>
          </p:nvSpPr>
          <p:spPr bwMode="auto">
            <a:xfrm>
              <a:off x="315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08" name="Rectangle 195"/>
            <p:cNvSpPr>
              <a:spLocks noChangeArrowheads="1"/>
            </p:cNvSpPr>
            <p:nvPr/>
          </p:nvSpPr>
          <p:spPr bwMode="auto">
            <a:xfrm>
              <a:off x="301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09" name="Rectangle 196"/>
            <p:cNvSpPr>
              <a:spLocks noChangeArrowheads="1"/>
            </p:cNvSpPr>
            <p:nvPr/>
          </p:nvSpPr>
          <p:spPr bwMode="auto">
            <a:xfrm>
              <a:off x="287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10" name="Rectangle 197"/>
            <p:cNvSpPr>
              <a:spLocks noChangeArrowheads="1"/>
            </p:cNvSpPr>
            <p:nvPr/>
          </p:nvSpPr>
          <p:spPr bwMode="auto">
            <a:xfrm>
              <a:off x="274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11" name="Rectangle 198"/>
            <p:cNvSpPr>
              <a:spLocks noChangeArrowheads="1"/>
            </p:cNvSpPr>
            <p:nvPr/>
          </p:nvSpPr>
          <p:spPr bwMode="auto">
            <a:xfrm>
              <a:off x="260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12" name="Rectangle 199"/>
            <p:cNvSpPr>
              <a:spLocks noChangeArrowheads="1"/>
            </p:cNvSpPr>
            <p:nvPr/>
          </p:nvSpPr>
          <p:spPr bwMode="auto">
            <a:xfrm>
              <a:off x="247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13" name="Rectangle 200"/>
            <p:cNvSpPr>
              <a:spLocks noChangeArrowheads="1"/>
            </p:cNvSpPr>
            <p:nvPr/>
          </p:nvSpPr>
          <p:spPr bwMode="auto">
            <a:xfrm>
              <a:off x="233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14" name="Rectangle 201"/>
            <p:cNvSpPr>
              <a:spLocks noChangeArrowheads="1"/>
            </p:cNvSpPr>
            <p:nvPr/>
          </p:nvSpPr>
          <p:spPr bwMode="auto">
            <a:xfrm>
              <a:off x="219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15" name="Rectangle 202"/>
            <p:cNvSpPr>
              <a:spLocks noChangeArrowheads="1"/>
            </p:cNvSpPr>
            <p:nvPr/>
          </p:nvSpPr>
          <p:spPr bwMode="auto">
            <a:xfrm>
              <a:off x="206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16" name="Rectangle 203"/>
            <p:cNvSpPr>
              <a:spLocks noChangeArrowheads="1"/>
            </p:cNvSpPr>
            <p:nvPr/>
          </p:nvSpPr>
          <p:spPr bwMode="auto">
            <a:xfrm>
              <a:off x="192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17" name="Rectangle 204"/>
            <p:cNvSpPr>
              <a:spLocks noChangeArrowheads="1"/>
            </p:cNvSpPr>
            <p:nvPr/>
          </p:nvSpPr>
          <p:spPr bwMode="auto">
            <a:xfrm>
              <a:off x="179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18" name="Rectangle 205"/>
            <p:cNvSpPr>
              <a:spLocks noChangeArrowheads="1"/>
            </p:cNvSpPr>
            <p:nvPr/>
          </p:nvSpPr>
          <p:spPr bwMode="auto">
            <a:xfrm>
              <a:off x="165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19" name="Rectangle 206"/>
            <p:cNvSpPr>
              <a:spLocks noChangeArrowheads="1"/>
            </p:cNvSpPr>
            <p:nvPr/>
          </p:nvSpPr>
          <p:spPr bwMode="auto">
            <a:xfrm>
              <a:off x="151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20" name="Rectangle 207"/>
            <p:cNvSpPr>
              <a:spLocks noChangeArrowheads="1"/>
            </p:cNvSpPr>
            <p:nvPr/>
          </p:nvSpPr>
          <p:spPr bwMode="auto">
            <a:xfrm>
              <a:off x="138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21" name="Rectangle 208"/>
            <p:cNvSpPr>
              <a:spLocks noChangeArrowheads="1"/>
            </p:cNvSpPr>
            <p:nvPr/>
          </p:nvSpPr>
          <p:spPr bwMode="auto">
            <a:xfrm>
              <a:off x="124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22" name="Rectangle 209"/>
            <p:cNvSpPr>
              <a:spLocks noChangeArrowheads="1"/>
            </p:cNvSpPr>
            <p:nvPr/>
          </p:nvSpPr>
          <p:spPr bwMode="auto">
            <a:xfrm>
              <a:off x="111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23" name="Rectangle 210"/>
            <p:cNvSpPr>
              <a:spLocks noChangeArrowheads="1"/>
            </p:cNvSpPr>
            <p:nvPr/>
          </p:nvSpPr>
          <p:spPr bwMode="auto">
            <a:xfrm>
              <a:off x="437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24" name="Rectangle 211"/>
            <p:cNvSpPr>
              <a:spLocks noChangeArrowheads="1"/>
            </p:cNvSpPr>
            <p:nvPr/>
          </p:nvSpPr>
          <p:spPr bwMode="auto">
            <a:xfrm>
              <a:off x="423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25" name="Rectangle 212"/>
            <p:cNvSpPr>
              <a:spLocks noChangeArrowheads="1"/>
            </p:cNvSpPr>
            <p:nvPr/>
          </p:nvSpPr>
          <p:spPr bwMode="auto">
            <a:xfrm>
              <a:off x="410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26" name="Rectangle 213"/>
            <p:cNvSpPr>
              <a:spLocks noChangeArrowheads="1"/>
            </p:cNvSpPr>
            <p:nvPr/>
          </p:nvSpPr>
          <p:spPr bwMode="auto">
            <a:xfrm>
              <a:off x="396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27" name="Rectangle 214"/>
            <p:cNvSpPr>
              <a:spLocks noChangeArrowheads="1"/>
            </p:cNvSpPr>
            <p:nvPr/>
          </p:nvSpPr>
          <p:spPr bwMode="auto">
            <a:xfrm>
              <a:off x="383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28" name="Rectangle 215"/>
            <p:cNvSpPr>
              <a:spLocks noChangeArrowheads="1"/>
            </p:cNvSpPr>
            <p:nvPr/>
          </p:nvSpPr>
          <p:spPr bwMode="auto">
            <a:xfrm>
              <a:off x="369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29" name="Rectangle 216"/>
            <p:cNvSpPr>
              <a:spLocks noChangeArrowheads="1"/>
            </p:cNvSpPr>
            <p:nvPr/>
          </p:nvSpPr>
          <p:spPr bwMode="auto">
            <a:xfrm>
              <a:off x="355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30" name="Rectangle 217"/>
            <p:cNvSpPr>
              <a:spLocks noChangeArrowheads="1"/>
            </p:cNvSpPr>
            <p:nvPr/>
          </p:nvSpPr>
          <p:spPr bwMode="auto">
            <a:xfrm>
              <a:off x="342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31" name="Rectangle 218"/>
            <p:cNvSpPr>
              <a:spLocks noChangeArrowheads="1"/>
            </p:cNvSpPr>
            <p:nvPr/>
          </p:nvSpPr>
          <p:spPr bwMode="auto">
            <a:xfrm>
              <a:off x="328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32" name="Rectangle 219"/>
            <p:cNvSpPr>
              <a:spLocks noChangeArrowheads="1"/>
            </p:cNvSpPr>
            <p:nvPr/>
          </p:nvSpPr>
          <p:spPr bwMode="auto">
            <a:xfrm>
              <a:off x="315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33" name="Rectangle 220"/>
            <p:cNvSpPr>
              <a:spLocks noChangeArrowheads="1"/>
            </p:cNvSpPr>
            <p:nvPr/>
          </p:nvSpPr>
          <p:spPr bwMode="auto">
            <a:xfrm>
              <a:off x="301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34" name="Rectangle 221"/>
            <p:cNvSpPr>
              <a:spLocks noChangeArrowheads="1"/>
            </p:cNvSpPr>
            <p:nvPr/>
          </p:nvSpPr>
          <p:spPr bwMode="auto">
            <a:xfrm>
              <a:off x="287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35" name="Rectangle 222"/>
            <p:cNvSpPr>
              <a:spLocks noChangeArrowheads="1"/>
            </p:cNvSpPr>
            <p:nvPr/>
          </p:nvSpPr>
          <p:spPr bwMode="auto">
            <a:xfrm>
              <a:off x="274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36" name="Rectangle 223"/>
            <p:cNvSpPr>
              <a:spLocks noChangeArrowheads="1"/>
            </p:cNvSpPr>
            <p:nvPr/>
          </p:nvSpPr>
          <p:spPr bwMode="auto">
            <a:xfrm>
              <a:off x="260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37" name="Rectangle 224"/>
            <p:cNvSpPr>
              <a:spLocks noChangeArrowheads="1"/>
            </p:cNvSpPr>
            <p:nvPr/>
          </p:nvSpPr>
          <p:spPr bwMode="auto">
            <a:xfrm>
              <a:off x="247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38" name="Rectangle 225"/>
            <p:cNvSpPr>
              <a:spLocks noChangeArrowheads="1"/>
            </p:cNvSpPr>
            <p:nvPr/>
          </p:nvSpPr>
          <p:spPr bwMode="auto">
            <a:xfrm>
              <a:off x="233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39" name="Rectangle 226"/>
            <p:cNvSpPr>
              <a:spLocks noChangeArrowheads="1"/>
            </p:cNvSpPr>
            <p:nvPr/>
          </p:nvSpPr>
          <p:spPr bwMode="auto">
            <a:xfrm>
              <a:off x="219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40" name="Rectangle 227"/>
            <p:cNvSpPr>
              <a:spLocks noChangeArrowheads="1"/>
            </p:cNvSpPr>
            <p:nvPr/>
          </p:nvSpPr>
          <p:spPr bwMode="auto">
            <a:xfrm>
              <a:off x="206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41" name="Rectangle 228"/>
            <p:cNvSpPr>
              <a:spLocks noChangeArrowheads="1"/>
            </p:cNvSpPr>
            <p:nvPr/>
          </p:nvSpPr>
          <p:spPr bwMode="auto">
            <a:xfrm>
              <a:off x="192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42" name="Rectangle 229"/>
            <p:cNvSpPr>
              <a:spLocks noChangeArrowheads="1"/>
            </p:cNvSpPr>
            <p:nvPr/>
          </p:nvSpPr>
          <p:spPr bwMode="auto">
            <a:xfrm>
              <a:off x="179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43" name="Rectangle 230"/>
            <p:cNvSpPr>
              <a:spLocks noChangeArrowheads="1"/>
            </p:cNvSpPr>
            <p:nvPr/>
          </p:nvSpPr>
          <p:spPr bwMode="auto">
            <a:xfrm>
              <a:off x="165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44" name="Rectangle 231"/>
            <p:cNvSpPr>
              <a:spLocks noChangeArrowheads="1"/>
            </p:cNvSpPr>
            <p:nvPr/>
          </p:nvSpPr>
          <p:spPr bwMode="auto">
            <a:xfrm>
              <a:off x="151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45" name="Rectangle 232"/>
            <p:cNvSpPr>
              <a:spLocks noChangeArrowheads="1"/>
            </p:cNvSpPr>
            <p:nvPr/>
          </p:nvSpPr>
          <p:spPr bwMode="auto">
            <a:xfrm>
              <a:off x="138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46" name="Rectangle 233"/>
            <p:cNvSpPr>
              <a:spLocks noChangeArrowheads="1"/>
            </p:cNvSpPr>
            <p:nvPr/>
          </p:nvSpPr>
          <p:spPr bwMode="auto">
            <a:xfrm>
              <a:off x="124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47" name="Rectangle 234"/>
            <p:cNvSpPr>
              <a:spLocks noChangeArrowheads="1"/>
            </p:cNvSpPr>
            <p:nvPr/>
          </p:nvSpPr>
          <p:spPr bwMode="auto">
            <a:xfrm>
              <a:off x="111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48" name="Rectangle 235"/>
            <p:cNvSpPr>
              <a:spLocks noChangeArrowheads="1"/>
            </p:cNvSpPr>
            <p:nvPr/>
          </p:nvSpPr>
          <p:spPr bwMode="auto">
            <a:xfrm>
              <a:off x="437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49" name="Rectangle 236"/>
            <p:cNvSpPr>
              <a:spLocks noChangeArrowheads="1"/>
            </p:cNvSpPr>
            <p:nvPr/>
          </p:nvSpPr>
          <p:spPr bwMode="auto">
            <a:xfrm>
              <a:off x="423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50" name="Rectangle 237"/>
            <p:cNvSpPr>
              <a:spLocks noChangeArrowheads="1"/>
            </p:cNvSpPr>
            <p:nvPr/>
          </p:nvSpPr>
          <p:spPr bwMode="auto">
            <a:xfrm>
              <a:off x="410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51" name="Rectangle 238"/>
            <p:cNvSpPr>
              <a:spLocks noChangeArrowheads="1"/>
            </p:cNvSpPr>
            <p:nvPr/>
          </p:nvSpPr>
          <p:spPr bwMode="auto">
            <a:xfrm>
              <a:off x="396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52" name="Rectangle 239"/>
            <p:cNvSpPr>
              <a:spLocks noChangeArrowheads="1"/>
            </p:cNvSpPr>
            <p:nvPr/>
          </p:nvSpPr>
          <p:spPr bwMode="auto">
            <a:xfrm>
              <a:off x="383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53" name="Rectangle 240"/>
            <p:cNvSpPr>
              <a:spLocks noChangeArrowheads="1"/>
            </p:cNvSpPr>
            <p:nvPr/>
          </p:nvSpPr>
          <p:spPr bwMode="auto">
            <a:xfrm>
              <a:off x="369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54" name="Rectangle 241"/>
            <p:cNvSpPr>
              <a:spLocks noChangeArrowheads="1"/>
            </p:cNvSpPr>
            <p:nvPr/>
          </p:nvSpPr>
          <p:spPr bwMode="auto">
            <a:xfrm>
              <a:off x="355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55" name="Rectangle 242"/>
            <p:cNvSpPr>
              <a:spLocks noChangeArrowheads="1"/>
            </p:cNvSpPr>
            <p:nvPr/>
          </p:nvSpPr>
          <p:spPr bwMode="auto">
            <a:xfrm>
              <a:off x="342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56" name="Rectangle 243"/>
            <p:cNvSpPr>
              <a:spLocks noChangeArrowheads="1"/>
            </p:cNvSpPr>
            <p:nvPr/>
          </p:nvSpPr>
          <p:spPr bwMode="auto">
            <a:xfrm>
              <a:off x="328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57" name="Rectangle 244"/>
            <p:cNvSpPr>
              <a:spLocks noChangeArrowheads="1"/>
            </p:cNvSpPr>
            <p:nvPr/>
          </p:nvSpPr>
          <p:spPr bwMode="auto">
            <a:xfrm>
              <a:off x="315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58" name="Rectangle 245"/>
            <p:cNvSpPr>
              <a:spLocks noChangeArrowheads="1"/>
            </p:cNvSpPr>
            <p:nvPr/>
          </p:nvSpPr>
          <p:spPr bwMode="auto">
            <a:xfrm>
              <a:off x="301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59" name="Rectangle 246"/>
            <p:cNvSpPr>
              <a:spLocks noChangeArrowheads="1"/>
            </p:cNvSpPr>
            <p:nvPr/>
          </p:nvSpPr>
          <p:spPr bwMode="auto">
            <a:xfrm>
              <a:off x="287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60" name="Rectangle 247"/>
            <p:cNvSpPr>
              <a:spLocks noChangeArrowheads="1"/>
            </p:cNvSpPr>
            <p:nvPr/>
          </p:nvSpPr>
          <p:spPr bwMode="auto">
            <a:xfrm>
              <a:off x="274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61" name="Rectangle 248"/>
            <p:cNvSpPr>
              <a:spLocks noChangeArrowheads="1"/>
            </p:cNvSpPr>
            <p:nvPr/>
          </p:nvSpPr>
          <p:spPr bwMode="auto">
            <a:xfrm>
              <a:off x="260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62" name="Rectangle 249"/>
            <p:cNvSpPr>
              <a:spLocks noChangeArrowheads="1"/>
            </p:cNvSpPr>
            <p:nvPr/>
          </p:nvSpPr>
          <p:spPr bwMode="auto">
            <a:xfrm>
              <a:off x="247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63" name="Rectangle 250"/>
            <p:cNvSpPr>
              <a:spLocks noChangeArrowheads="1"/>
            </p:cNvSpPr>
            <p:nvPr/>
          </p:nvSpPr>
          <p:spPr bwMode="auto">
            <a:xfrm>
              <a:off x="233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64" name="Rectangle 251"/>
            <p:cNvSpPr>
              <a:spLocks noChangeArrowheads="1"/>
            </p:cNvSpPr>
            <p:nvPr/>
          </p:nvSpPr>
          <p:spPr bwMode="auto">
            <a:xfrm>
              <a:off x="219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65" name="Rectangle 252"/>
            <p:cNvSpPr>
              <a:spLocks noChangeArrowheads="1"/>
            </p:cNvSpPr>
            <p:nvPr/>
          </p:nvSpPr>
          <p:spPr bwMode="auto">
            <a:xfrm>
              <a:off x="206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66" name="Rectangle 253"/>
            <p:cNvSpPr>
              <a:spLocks noChangeArrowheads="1"/>
            </p:cNvSpPr>
            <p:nvPr/>
          </p:nvSpPr>
          <p:spPr bwMode="auto">
            <a:xfrm>
              <a:off x="192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67" name="Rectangle 254"/>
            <p:cNvSpPr>
              <a:spLocks noChangeArrowheads="1"/>
            </p:cNvSpPr>
            <p:nvPr/>
          </p:nvSpPr>
          <p:spPr bwMode="auto">
            <a:xfrm>
              <a:off x="179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68" name="Rectangle 255"/>
            <p:cNvSpPr>
              <a:spLocks noChangeArrowheads="1"/>
            </p:cNvSpPr>
            <p:nvPr/>
          </p:nvSpPr>
          <p:spPr bwMode="auto">
            <a:xfrm>
              <a:off x="165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69" name="Rectangle 256"/>
            <p:cNvSpPr>
              <a:spLocks noChangeArrowheads="1"/>
            </p:cNvSpPr>
            <p:nvPr/>
          </p:nvSpPr>
          <p:spPr bwMode="auto">
            <a:xfrm>
              <a:off x="151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70" name="Rectangle 257"/>
            <p:cNvSpPr>
              <a:spLocks noChangeArrowheads="1"/>
            </p:cNvSpPr>
            <p:nvPr/>
          </p:nvSpPr>
          <p:spPr bwMode="auto">
            <a:xfrm>
              <a:off x="138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71" name="Rectangle 258"/>
            <p:cNvSpPr>
              <a:spLocks noChangeArrowheads="1"/>
            </p:cNvSpPr>
            <p:nvPr/>
          </p:nvSpPr>
          <p:spPr bwMode="auto">
            <a:xfrm>
              <a:off x="124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72" name="Rectangle 259"/>
            <p:cNvSpPr>
              <a:spLocks noChangeArrowheads="1"/>
            </p:cNvSpPr>
            <p:nvPr/>
          </p:nvSpPr>
          <p:spPr bwMode="auto">
            <a:xfrm>
              <a:off x="111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73" name="Rectangle 260"/>
            <p:cNvSpPr>
              <a:spLocks noChangeArrowheads="1"/>
            </p:cNvSpPr>
            <p:nvPr/>
          </p:nvSpPr>
          <p:spPr bwMode="auto">
            <a:xfrm>
              <a:off x="437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74" name="Rectangle 261"/>
            <p:cNvSpPr>
              <a:spLocks noChangeArrowheads="1"/>
            </p:cNvSpPr>
            <p:nvPr/>
          </p:nvSpPr>
          <p:spPr bwMode="auto">
            <a:xfrm>
              <a:off x="423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75" name="Rectangle 262"/>
            <p:cNvSpPr>
              <a:spLocks noChangeArrowheads="1"/>
            </p:cNvSpPr>
            <p:nvPr/>
          </p:nvSpPr>
          <p:spPr bwMode="auto">
            <a:xfrm>
              <a:off x="410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76" name="Rectangle 263"/>
            <p:cNvSpPr>
              <a:spLocks noChangeArrowheads="1"/>
            </p:cNvSpPr>
            <p:nvPr/>
          </p:nvSpPr>
          <p:spPr bwMode="auto">
            <a:xfrm>
              <a:off x="396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77" name="Rectangle 264"/>
            <p:cNvSpPr>
              <a:spLocks noChangeArrowheads="1"/>
            </p:cNvSpPr>
            <p:nvPr/>
          </p:nvSpPr>
          <p:spPr bwMode="auto">
            <a:xfrm>
              <a:off x="383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78" name="Rectangle 265"/>
            <p:cNvSpPr>
              <a:spLocks noChangeArrowheads="1"/>
            </p:cNvSpPr>
            <p:nvPr/>
          </p:nvSpPr>
          <p:spPr bwMode="auto">
            <a:xfrm>
              <a:off x="369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79" name="Rectangle 266"/>
            <p:cNvSpPr>
              <a:spLocks noChangeArrowheads="1"/>
            </p:cNvSpPr>
            <p:nvPr/>
          </p:nvSpPr>
          <p:spPr bwMode="auto">
            <a:xfrm>
              <a:off x="355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80" name="Rectangle 267"/>
            <p:cNvSpPr>
              <a:spLocks noChangeArrowheads="1"/>
            </p:cNvSpPr>
            <p:nvPr/>
          </p:nvSpPr>
          <p:spPr bwMode="auto">
            <a:xfrm>
              <a:off x="342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81" name="Rectangle 268"/>
            <p:cNvSpPr>
              <a:spLocks noChangeArrowheads="1"/>
            </p:cNvSpPr>
            <p:nvPr/>
          </p:nvSpPr>
          <p:spPr bwMode="auto">
            <a:xfrm>
              <a:off x="328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82" name="Rectangle 269"/>
            <p:cNvSpPr>
              <a:spLocks noChangeArrowheads="1"/>
            </p:cNvSpPr>
            <p:nvPr/>
          </p:nvSpPr>
          <p:spPr bwMode="auto">
            <a:xfrm>
              <a:off x="315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83" name="Rectangle 270"/>
            <p:cNvSpPr>
              <a:spLocks noChangeArrowheads="1"/>
            </p:cNvSpPr>
            <p:nvPr/>
          </p:nvSpPr>
          <p:spPr bwMode="auto">
            <a:xfrm>
              <a:off x="301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84" name="Rectangle 271"/>
            <p:cNvSpPr>
              <a:spLocks noChangeArrowheads="1"/>
            </p:cNvSpPr>
            <p:nvPr/>
          </p:nvSpPr>
          <p:spPr bwMode="auto">
            <a:xfrm>
              <a:off x="287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85" name="Rectangle 272"/>
            <p:cNvSpPr>
              <a:spLocks noChangeArrowheads="1"/>
            </p:cNvSpPr>
            <p:nvPr/>
          </p:nvSpPr>
          <p:spPr bwMode="auto">
            <a:xfrm>
              <a:off x="274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86" name="Rectangle 273"/>
            <p:cNvSpPr>
              <a:spLocks noChangeArrowheads="1"/>
            </p:cNvSpPr>
            <p:nvPr/>
          </p:nvSpPr>
          <p:spPr bwMode="auto">
            <a:xfrm>
              <a:off x="260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87" name="Rectangle 274"/>
            <p:cNvSpPr>
              <a:spLocks noChangeArrowheads="1"/>
            </p:cNvSpPr>
            <p:nvPr/>
          </p:nvSpPr>
          <p:spPr bwMode="auto">
            <a:xfrm>
              <a:off x="247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88" name="Rectangle 275"/>
            <p:cNvSpPr>
              <a:spLocks noChangeArrowheads="1"/>
            </p:cNvSpPr>
            <p:nvPr/>
          </p:nvSpPr>
          <p:spPr bwMode="auto">
            <a:xfrm>
              <a:off x="233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89" name="Rectangle 276"/>
            <p:cNvSpPr>
              <a:spLocks noChangeArrowheads="1"/>
            </p:cNvSpPr>
            <p:nvPr/>
          </p:nvSpPr>
          <p:spPr bwMode="auto">
            <a:xfrm>
              <a:off x="219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90" name="Rectangle 277"/>
            <p:cNvSpPr>
              <a:spLocks noChangeArrowheads="1"/>
            </p:cNvSpPr>
            <p:nvPr/>
          </p:nvSpPr>
          <p:spPr bwMode="auto">
            <a:xfrm>
              <a:off x="206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91" name="Rectangle 278"/>
            <p:cNvSpPr>
              <a:spLocks noChangeArrowheads="1"/>
            </p:cNvSpPr>
            <p:nvPr/>
          </p:nvSpPr>
          <p:spPr bwMode="auto">
            <a:xfrm>
              <a:off x="192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92" name="Rectangle 279"/>
            <p:cNvSpPr>
              <a:spLocks noChangeArrowheads="1"/>
            </p:cNvSpPr>
            <p:nvPr/>
          </p:nvSpPr>
          <p:spPr bwMode="auto">
            <a:xfrm>
              <a:off x="179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93" name="Rectangle 280"/>
            <p:cNvSpPr>
              <a:spLocks noChangeArrowheads="1"/>
            </p:cNvSpPr>
            <p:nvPr/>
          </p:nvSpPr>
          <p:spPr bwMode="auto">
            <a:xfrm>
              <a:off x="165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94" name="Rectangle 281"/>
            <p:cNvSpPr>
              <a:spLocks noChangeArrowheads="1"/>
            </p:cNvSpPr>
            <p:nvPr/>
          </p:nvSpPr>
          <p:spPr bwMode="auto">
            <a:xfrm>
              <a:off x="151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95" name="Rectangle 282"/>
            <p:cNvSpPr>
              <a:spLocks noChangeArrowheads="1"/>
            </p:cNvSpPr>
            <p:nvPr/>
          </p:nvSpPr>
          <p:spPr bwMode="auto">
            <a:xfrm>
              <a:off x="138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96" name="Rectangle 283"/>
            <p:cNvSpPr>
              <a:spLocks noChangeArrowheads="1"/>
            </p:cNvSpPr>
            <p:nvPr/>
          </p:nvSpPr>
          <p:spPr bwMode="auto">
            <a:xfrm>
              <a:off x="124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97" name="Rectangle 284"/>
            <p:cNvSpPr>
              <a:spLocks noChangeArrowheads="1"/>
            </p:cNvSpPr>
            <p:nvPr/>
          </p:nvSpPr>
          <p:spPr bwMode="auto">
            <a:xfrm>
              <a:off x="111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98" name="Rectangle 285"/>
            <p:cNvSpPr>
              <a:spLocks noChangeArrowheads="1"/>
            </p:cNvSpPr>
            <p:nvPr/>
          </p:nvSpPr>
          <p:spPr bwMode="auto">
            <a:xfrm>
              <a:off x="437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899" name="Rectangle 286"/>
            <p:cNvSpPr>
              <a:spLocks noChangeArrowheads="1"/>
            </p:cNvSpPr>
            <p:nvPr/>
          </p:nvSpPr>
          <p:spPr bwMode="auto">
            <a:xfrm>
              <a:off x="423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00" name="Rectangle 287"/>
            <p:cNvSpPr>
              <a:spLocks noChangeArrowheads="1"/>
            </p:cNvSpPr>
            <p:nvPr/>
          </p:nvSpPr>
          <p:spPr bwMode="auto">
            <a:xfrm>
              <a:off x="410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01" name="Rectangle 288"/>
            <p:cNvSpPr>
              <a:spLocks noChangeArrowheads="1"/>
            </p:cNvSpPr>
            <p:nvPr/>
          </p:nvSpPr>
          <p:spPr bwMode="auto">
            <a:xfrm>
              <a:off x="396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02" name="Rectangle 289"/>
            <p:cNvSpPr>
              <a:spLocks noChangeArrowheads="1"/>
            </p:cNvSpPr>
            <p:nvPr/>
          </p:nvSpPr>
          <p:spPr bwMode="auto">
            <a:xfrm>
              <a:off x="383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03" name="Rectangle 290"/>
            <p:cNvSpPr>
              <a:spLocks noChangeArrowheads="1"/>
            </p:cNvSpPr>
            <p:nvPr/>
          </p:nvSpPr>
          <p:spPr bwMode="auto">
            <a:xfrm>
              <a:off x="369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04" name="Rectangle 291"/>
            <p:cNvSpPr>
              <a:spLocks noChangeArrowheads="1"/>
            </p:cNvSpPr>
            <p:nvPr/>
          </p:nvSpPr>
          <p:spPr bwMode="auto">
            <a:xfrm>
              <a:off x="355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05" name="Rectangle 292"/>
            <p:cNvSpPr>
              <a:spLocks noChangeArrowheads="1"/>
            </p:cNvSpPr>
            <p:nvPr/>
          </p:nvSpPr>
          <p:spPr bwMode="auto">
            <a:xfrm>
              <a:off x="342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06" name="Rectangle 293"/>
            <p:cNvSpPr>
              <a:spLocks noChangeArrowheads="1"/>
            </p:cNvSpPr>
            <p:nvPr/>
          </p:nvSpPr>
          <p:spPr bwMode="auto">
            <a:xfrm>
              <a:off x="328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07" name="Rectangle 294"/>
            <p:cNvSpPr>
              <a:spLocks noChangeArrowheads="1"/>
            </p:cNvSpPr>
            <p:nvPr/>
          </p:nvSpPr>
          <p:spPr bwMode="auto">
            <a:xfrm>
              <a:off x="315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08" name="Rectangle 295"/>
            <p:cNvSpPr>
              <a:spLocks noChangeArrowheads="1"/>
            </p:cNvSpPr>
            <p:nvPr/>
          </p:nvSpPr>
          <p:spPr bwMode="auto">
            <a:xfrm>
              <a:off x="301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09" name="Rectangle 296"/>
            <p:cNvSpPr>
              <a:spLocks noChangeArrowheads="1"/>
            </p:cNvSpPr>
            <p:nvPr/>
          </p:nvSpPr>
          <p:spPr bwMode="auto">
            <a:xfrm>
              <a:off x="287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10" name="Rectangle 297"/>
            <p:cNvSpPr>
              <a:spLocks noChangeArrowheads="1"/>
            </p:cNvSpPr>
            <p:nvPr/>
          </p:nvSpPr>
          <p:spPr bwMode="auto">
            <a:xfrm>
              <a:off x="274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11" name="Rectangle 298"/>
            <p:cNvSpPr>
              <a:spLocks noChangeArrowheads="1"/>
            </p:cNvSpPr>
            <p:nvPr/>
          </p:nvSpPr>
          <p:spPr bwMode="auto">
            <a:xfrm>
              <a:off x="260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12" name="Rectangle 299"/>
            <p:cNvSpPr>
              <a:spLocks noChangeArrowheads="1"/>
            </p:cNvSpPr>
            <p:nvPr/>
          </p:nvSpPr>
          <p:spPr bwMode="auto">
            <a:xfrm>
              <a:off x="247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13" name="Rectangle 300"/>
            <p:cNvSpPr>
              <a:spLocks noChangeArrowheads="1"/>
            </p:cNvSpPr>
            <p:nvPr/>
          </p:nvSpPr>
          <p:spPr bwMode="auto">
            <a:xfrm>
              <a:off x="233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14" name="Rectangle 301"/>
            <p:cNvSpPr>
              <a:spLocks noChangeArrowheads="1"/>
            </p:cNvSpPr>
            <p:nvPr/>
          </p:nvSpPr>
          <p:spPr bwMode="auto">
            <a:xfrm>
              <a:off x="219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15" name="Rectangle 302"/>
            <p:cNvSpPr>
              <a:spLocks noChangeArrowheads="1"/>
            </p:cNvSpPr>
            <p:nvPr/>
          </p:nvSpPr>
          <p:spPr bwMode="auto">
            <a:xfrm>
              <a:off x="206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16" name="Rectangle 303"/>
            <p:cNvSpPr>
              <a:spLocks noChangeArrowheads="1"/>
            </p:cNvSpPr>
            <p:nvPr/>
          </p:nvSpPr>
          <p:spPr bwMode="auto">
            <a:xfrm>
              <a:off x="192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17" name="Rectangle 304"/>
            <p:cNvSpPr>
              <a:spLocks noChangeArrowheads="1"/>
            </p:cNvSpPr>
            <p:nvPr/>
          </p:nvSpPr>
          <p:spPr bwMode="auto">
            <a:xfrm>
              <a:off x="179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18" name="Rectangle 305"/>
            <p:cNvSpPr>
              <a:spLocks noChangeArrowheads="1"/>
            </p:cNvSpPr>
            <p:nvPr/>
          </p:nvSpPr>
          <p:spPr bwMode="auto">
            <a:xfrm>
              <a:off x="165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19" name="Rectangle 306"/>
            <p:cNvSpPr>
              <a:spLocks noChangeArrowheads="1"/>
            </p:cNvSpPr>
            <p:nvPr/>
          </p:nvSpPr>
          <p:spPr bwMode="auto">
            <a:xfrm>
              <a:off x="151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20" name="Rectangle 307"/>
            <p:cNvSpPr>
              <a:spLocks noChangeArrowheads="1"/>
            </p:cNvSpPr>
            <p:nvPr/>
          </p:nvSpPr>
          <p:spPr bwMode="auto">
            <a:xfrm>
              <a:off x="138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21" name="Rectangle 308"/>
            <p:cNvSpPr>
              <a:spLocks noChangeArrowheads="1"/>
            </p:cNvSpPr>
            <p:nvPr/>
          </p:nvSpPr>
          <p:spPr bwMode="auto">
            <a:xfrm>
              <a:off x="124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22" name="Rectangle 309"/>
            <p:cNvSpPr>
              <a:spLocks noChangeArrowheads="1"/>
            </p:cNvSpPr>
            <p:nvPr/>
          </p:nvSpPr>
          <p:spPr bwMode="auto">
            <a:xfrm>
              <a:off x="111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23" name="Rectangle 310"/>
            <p:cNvSpPr>
              <a:spLocks noChangeArrowheads="1"/>
            </p:cNvSpPr>
            <p:nvPr/>
          </p:nvSpPr>
          <p:spPr bwMode="auto">
            <a:xfrm>
              <a:off x="437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24" name="Rectangle 311"/>
            <p:cNvSpPr>
              <a:spLocks noChangeArrowheads="1"/>
            </p:cNvSpPr>
            <p:nvPr/>
          </p:nvSpPr>
          <p:spPr bwMode="auto">
            <a:xfrm>
              <a:off x="423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25" name="Rectangle 312"/>
            <p:cNvSpPr>
              <a:spLocks noChangeArrowheads="1"/>
            </p:cNvSpPr>
            <p:nvPr/>
          </p:nvSpPr>
          <p:spPr bwMode="auto">
            <a:xfrm>
              <a:off x="410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26" name="Rectangle 313"/>
            <p:cNvSpPr>
              <a:spLocks noChangeArrowheads="1"/>
            </p:cNvSpPr>
            <p:nvPr/>
          </p:nvSpPr>
          <p:spPr bwMode="auto">
            <a:xfrm>
              <a:off x="396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27" name="Rectangle 314"/>
            <p:cNvSpPr>
              <a:spLocks noChangeArrowheads="1"/>
            </p:cNvSpPr>
            <p:nvPr/>
          </p:nvSpPr>
          <p:spPr bwMode="auto">
            <a:xfrm>
              <a:off x="383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28" name="Rectangle 315"/>
            <p:cNvSpPr>
              <a:spLocks noChangeArrowheads="1"/>
            </p:cNvSpPr>
            <p:nvPr/>
          </p:nvSpPr>
          <p:spPr bwMode="auto">
            <a:xfrm>
              <a:off x="369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29" name="Rectangle 316"/>
            <p:cNvSpPr>
              <a:spLocks noChangeArrowheads="1"/>
            </p:cNvSpPr>
            <p:nvPr/>
          </p:nvSpPr>
          <p:spPr bwMode="auto">
            <a:xfrm>
              <a:off x="355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30" name="Rectangle 317"/>
            <p:cNvSpPr>
              <a:spLocks noChangeArrowheads="1"/>
            </p:cNvSpPr>
            <p:nvPr/>
          </p:nvSpPr>
          <p:spPr bwMode="auto">
            <a:xfrm>
              <a:off x="342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31" name="Rectangle 318"/>
            <p:cNvSpPr>
              <a:spLocks noChangeArrowheads="1"/>
            </p:cNvSpPr>
            <p:nvPr/>
          </p:nvSpPr>
          <p:spPr bwMode="auto">
            <a:xfrm>
              <a:off x="328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32" name="Rectangle 319"/>
            <p:cNvSpPr>
              <a:spLocks noChangeArrowheads="1"/>
            </p:cNvSpPr>
            <p:nvPr/>
          </p:nvSpPr>
          <p:spPr bwMode="auto">
            <a:xfrm>
              <a:off x="315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33" name="Rectangle 320"/>
            <p:cNvSpPr>
              <a:spLocks noChangeArrowheads="1"/>
            </p:cNvSpPr>
            <p:nvPr/>
          </p:nvSpPr>
          <p:spPr bwMode="auto">
            <a:xfrm>
              <a:off x="301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34" name="Rectangle 321"/>
            <p:cNvSpPr>
              <a:spLocks noChangeArrowheads="1"/>
            </p:cNvSpPr>
            <p:nvPr/>
          </p:nvSpPr>
          <p:spPr bwMode="auto">
            <a:xfrm>
              <a:off x="287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35" name="Rectangle 322"/>
            <p:cNvSpPr>
              <a:spLocks noChangeArrowheads="1"/>
            </p:cNvSpPr>
            <p:nvPr/>
          </p:nvSpPr>
          <p:spPr bwMode="auto">
            <a:xfrm>
              <a:off x="274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36" name="Rectangle 323"/>
            <p:cNvSpPr>
              <a:spLocks noChangeArrowheads="1"/>
            </p:cNvSpPr>
            <p:nvPr/>
          </p:nvSpPr>
          <p:spPr bwMode="auto">
            <a:xfrm>
              <a:off x="260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37" name="Rectangle 324"/>
            <p:cNvSpPr>
              <a:spLocks noChangeArrowheads="1"/>
            </p:cNvSpPr>
            <p:nvPr/>
          </p:nvSpPr>
          <p:spPr bwMode="auto">
            <a:xfrm>
              <a:off x="247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38" name="Rectangle 325"/>
            <p:cNvSpPr>
              <a:spLocks noChangeArrowheads="1"/>
            </p:cNvSpPr>
            <p:nvPr/>
          </p:nvSpPr>
          <p:spPr bwMode="auto">
            <a:xfrm>
              <a:off x="233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39" name="Rectangle 326"/>
            <p:cNvSpPr>
              <a:spLocks noChangeArrowheads="1"/>
            </p:cNvSpPr>
            <p:nvPr/>
          </p:nvSpPr>
          <p:spPr bwMode="auto">
            <a:xfrm>
              <a:off x="219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40" name="Rectangle 327"/>
            <p:cNvSpPr>
              <a:spLocks noChangeArrowheads="1"/>
            </p:cNvSpPr>
            <p:nvPr/>
          </p:nvSpPr>
          <p:spPr bwMode="auto">
            <a:xfrm>
              <a:off x="206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41" name="Rectangle 328"/>
            <p:cNvSpPr>
              <a:spLocks noChangeArrowheads="1"/>
            </p:cNvSpPr>
            <p:nvPr/>
          </p:nvSpPr>
          <p:spPr bwMode="auto">
            <a:xfrm>
              <a:off x="192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42" name="Rectangle 329"/>
            <p:cNvSpPr>
              <a:spLocks noChangeArrowheads="1"/>
            </p:cNvSpPr>
            <p:nvPr/>
          </p:nvSpPr>
          <p:spPr bwMode="auto">
            <a:xfrm>
              <a:off x="179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43" name="Rectangle 330"/>
            <p:cNvSpPr>
              <a:spLocks noChangeArrowheads="1"/>
            </p:cNvSpPr>
            <p:nvPr/>
          </p:nvSpPr>
          <p:spPr bwMode="auto">
            <a:xfrm>
              <a:off x="165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44" name="Rectangle 331"/>
            <p:cNvSpPr>
              <a:spLocks noChangeArrowheads="1"/>
            </p:cNvSpPr>
            <p:nvPr/>
          </p:nvSpPr>
          <p:spPr bwMode="auto">
            <a:xfrm>
              <a:off x="151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45" name="Rectangle 332"/>
            <p:cNvSpPr>
              <a:spLocks noChangeArrowheads="1"/>
            </p:cNvSpPr>
            <p:nvPr/>
          </p:nvSpPr>
          <p:spPr bwMode="auto">
            <a:xfrm>
              <a:off x="138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46" name="Rectangle 333"/>
            <p:cNvSpPr>
              <a:spLocks noChangeArrowheads="1"/>
            </p:cNvSpPr>
            <p:nvPr/>
          </p:nvSpPr>
          <p:spPr bwMode="auto">
            <a:xfrm>
              <a:off x="124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47" name="Rectangle 334"/>
            <p:cNvSpPr>
              <a:spLocks noChangeArrowheads="1"/>
            </p:cNvSpPr>
            <p:nvPr/>
          </p:nvSpPr>
          <p:spPr bwMode="auto">
            <a:xfrm>
              <a:off x="111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48" name="Rectangle 335"/>
            <p:cNvSpPr>
              <a:spLocks noChangeArrowheads="1"/>
            </p:cNvSpPr>
            <p:nvPr/>
          </p:nvSpPr>
          <p:spPr bwMode="auto">
            <a:xfrm>
              <a:off x="437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49" name="Rectangle 336"/>
            <p:cNvSpPr>
              <a:spLocks noChangeArrowheads="1"/>
            </p:cNvSpPr>
            <p:nvPr/>
          </p:nvSpPr>
          <p:spPr bwMode="auto">
            <a:xfrm>
              <a:off x="423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50" name="Rectangle 337"/>
            <p:cNvSpPr>
              <a:spLocks noChangeArrowheads="1"/>
            </p:cNvSpPr>
            <p:nvPr/>
          </p:nvSpPr>
          <p:spPr bwMode="auto">
            <a:xfrm>
              <a:off x="410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51" name="Rectangle 338"/>
            <p:cNvSpPr>
              <a:spLocks noChangeArrowheads="1"/>
            </p:cNvSpPr>
            <p:nvPr/>
          </p:nvSpPr>
          <p:spPr bwMode="auto">
            <a:xfrm>
              <a:off x="396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52" name="Rectangle 339"/>
            <p:cNvSpPr>
              <a:spLocks noChangeArrowheads="1"/>
            </p:cNvSpPr>
            <p:nvPr/>
          </p:nvSpPr>
          <p:spPr bwMode="auto">
            <a:xfrm>
              <a:off x="383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53" name="Rectangle 340"/>
            <p:cNvSpPr>
              <a:spLocks noChangeArrowheads="1"/>
            </p:cNvSpPr>
            <p:nvPr/>
          </p:nvSpPr>
          <p:spPr bwMode="auto">
            <a:xfrm>
              <a:off x="369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54" name="Rectangle 341"/>
            <p:cNvSpPr>
              <a:spLocks noChangeArrowheads="1"/>
            </p:cNvSpPr>
            <p:nvPr/>
          </p:nvSpPr>
          <p:spPr bwMode="auto">
            <a:xfrm>
              <a:off x="355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55" name="Rectangle 342"/>
            <p:cNvSpPr>
              <a:spLocks noChangeArrowheads="1"/>
            </p:cNvSpPr>
            <p:nvPr/>
          </p:nvSpPr>
          <p:spPr bwMode="auto">
            <a:xfrm>
              <a:off x="342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56" name="Rectangle 343"/>
            <p:cNvSpPr>
              <a:spLocks noChangeArrowheads="1"/>
            </p:cNvSpPr>
            <p:nvPr/>
          </p:nvSpPr>
          <p:spPr bwMode="auto">
            <a:xfrm>
              <a:off x="328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57" name="Rectangle 344"/>
            <p:cNvSpPr>
              <a:spLocks noChangeArrowheads="1"/>
            </p:cNvSpPr>
            <p:nvPr/>
          </p:nvSpPr>
          <p:spPr bwMode="auto">
            <a:xfrm>
              <a:off x="315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58" name="Rectangle 345"/>
            <p:cNvSpPr>
              <a:spLocks noChangeArrowheads="1"/>
            </p:cNvSpPr>
            <p:nvPr/>
          </p:nvSpPr>
          <p:spPr bwMode="auto">
            <a:xfrm>
              <a:off x="301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59" name="Rectangle 346"/>
            <p:cNvSpPr>
              <a:spLocks noChangeArrowheads="1"/>
            </p:cNvSpPr>
            <p:nvPr/>
          </p:nvSpPr>
          <p:spPr bwMode="auto">
            <a:xfrm>
              <a:off x="287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60" name="Rectangle 347"/>
            <p:cNvSpPr>
              <a:spLocks noChangeArrowheads="1"/>
            </p:cNvSpPr>
            <p:nvPr/>
          </p:nvSpPr>
          <p:spPr bwMode="auto">
            <a:xfrm>
              <a:off x="274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61" name="Rectangle 348"/>
            <p:cNvSpPr>
              <a:spLocks noChangeArrowheads="1"/>
            </p:cNvSpPr>
            <p:nvPr/>
          </p:nvSpPr>
          <p:spPr bwMode="auto">
            <a:xfrm>
              <a:off x="260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62" name="Rectangle 349"/>
            <p:cNvSpPr>
              <a:spLocks noChangeArrowheads="1"/>
            </p:cNvSpPr>
            <p:nvPr/>
          </p:nvSpPr>
          <p:spPr bwMode="auto">
            <a:xfrm>
              <a:off x="247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63" name="Rectangle 350"/>
            <p:cNvSpPr>
              <a:spLocks noChangeArrowheads="1"/>
            </p:cNvSpPr>
            <p:nvPr/>
          </p:nvSpPr>
          <p:spPr bwMode="auto">
            <a:xfrm>
              <a:off x="233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64" name="Rectangle 351"/>
            <p:cNvSpPr>
              <a:spLocks noChangeArrowheads="1"/>
            </p:cNvSpPr>
            <p:nvPr/>
          </p:nvSpPr>
          <p:spPr bwMode="auto">
            <a:xfrm>
              <a:off x="219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65" name="Rectangle 352"/>
            <p:cNvSpPr>
              <a:spLocks noChangeArrowheads="1"/>
            </p:cNvSpPr>
            <p:nvPr/>
          </p:nvSpPr>
          <p:spPr bwMode="auto">
            <a:xfrm>
              <a:off x="206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66" name="Rectangle 353"/>
            <p:cNvSpPr>
              <a:spLocks noChangeArrowheads="1"/>
            </p:cNvSpPr>
            <p:nvPr/>
          </p:nvSpPr>
          <p:spPr bwMode="auto">
            <a:xfrm>
              <a:off x="192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67" name="Rectangle 354"/>
            <p:cNvSpPr>
              <a:spLocks noChangeArrowheads="1"/>
            </p:cNvSpPr>
            <p:nvPr/>
          </p:nvSpPr>
          <p:spPr bwMode="auto">
            <a:xfrm>
              <a:off x="179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68" name="Rectangle 355"/>
            <p:cNvSpPr>
              <a:spLocks noChangeArrowheads="1"/>
            </p:cNvSpPr>
            <p:nvPr/>
          </p:nvSpPr>
          <p:spPr bwMode="auto">
            <a:xfrm>
              <a:off x="165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69" name="Rectangle 356"/>
            <p:cNvSpPr>
              <a:spLocks noChangeArrowheads="1"/>
            </p:cNvSpPr>
            <p:nvPr/>
          </p:nvSpPr>
          <p:spPr bwMode="auto">
            <a:xfrm>
              <a:off x="151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70" name="Rectangle 357"/>
            <p:cNvSpPr>
              <a:spLocks noChangeArrowheads="1"/>
            </p:cNvSpPr>
            <p:nvPr/>
          </p:nvSpPr>
          <p:spPr bwMode="auto">
            <a:xfrm>
              <a:off x="138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71" name="Rectangle 358"/>
            <p:cNvSpPr>
              <a:spLocks noChangeArrowheads="1"/>
            </p:cNvSpPr>
            <p:nvPr/>
          </p:nvSpPr>
          <p:spPr bwMode="auto">
            <a:xfrm>
              <a:off x="124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72" name="Rectangle 359"/>
            <p:cNvSpPr>
              <a:spLocks noChangeArrowheads="1"/>
            </p:cNvSpPr>
            <p:nvPr/>
          </p:nvSpPr>
          <p:spPr bwMode="auto">
            <a:xfrm>
              <a:off x="111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73" name="Rectangle 360"/>
            <p:cNvSpPr>
              <a:spLocks noChangeArrowheads="1"/>
            </p:cNvSpPr>
            <p:nvPr/>
          </p:nvSpPr>
          <p:spPr bwMode="auto">
            <a:xfrm>
              <a:off x="437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74" name="Rectangle 361"/>
            <p:cNvSpPr>
              <a:spLocks noChangeArrowheads="1"/>
            </p:cNvSpPr>
            <p:nvPr/>
          </p:nvSpPr>
          <p:spPr bwMode="auto">
            <a:xfrm>
              <a:off x="423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75" name="Rectangle 362"/>
            <p:cNvSpPr>
              <a:spLocks noChangeArrowheads="1"/>
            </p:cNvSpPr>
            <p:nvPr/>
          </p:nvSpPr>
          <p:spPr bwMode="auto">
            <a:xfrm>
              <a:off x="410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76" name="Rectangle 363"/>
            <p:cNvSpPr>
              <a:spLocks noChangeArrowheads="1"/>
            </p:cNvSpPr>
            <p:nvPr/>
          </p:nvSpPr>
          <p:spPr bwMode="auto">
            <a:xfrm>
              <a:off x="396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77" name="Rectangle 364"/>
            <p:cNvSpPr>
              <a:spLocks noChangeArrowheads="1"/>
            </p:cNvSpPr>
            <p:nvPr/>
          </p:nvSpPr>
          <p:spPr bwMode="auto">
            <a:xfrm>
              <a:off x="383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78" name="Rectangle 365"/>
            <p:cNvSpPr>
              <a:spLocks noChangeArrowheads="1"/>
            </p:cNvSpPr>
            <p:nvPr/>
          </p:nvSpPr>
          <p:spPr bwMode="auto">
            <a:xfrm>
              <a:off x="369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79" name="Rectangle 366"/>
            <p:cNvSpPr>
              <a:spLocks noChangeArrowheads="1"/>
            </p:cNvSpPr>
            <p:nvPr/>
          </p:nvSpPr>
          <p:spPr bwMode="auto">
            <a:xfrm>
              <a:off x="355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80" name="Rectangle 367"/>
            <p:cNvSpPr>
              <a:spLocks noChangeArrowheads="1"/>
            </p:cNvSpPr>
            <p:nvPr/>
          </p:nvSpPr>
          <p:spPr bwMode="auto">
            <a:xfrm>
              <a:off x="342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81" name="Rectangle 368"/>
            <p:cNvSpPr>
              <a:spLocks noChangeArrowheads="1"/>
            </p:cNvSpPr>
            <p:nvPr/>
          </p:nvSpPr>
          <p:spPr bwMode="auto">
            <a:xfrm>
              <a:off x="328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82" name="Rectangle 369"/>
            <p:cNvSpPr>
              <a:spLocks noChangeArrowheads="1"/>
            </p:cNvSpPr>
            <p:nvPr/>
          </p:nvSpPr>
          <p:spPr bwMode="auto">
            <a:xfrm>
              <a:off x="315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83" name="Rectangle 370"/>
            <p:cNvSpPr>
              <a:spLocks noChangeArrowheads="1"/>
            </p:cNvSpPr>
            <p:nvPr/>
          </p:nvSpPr>
          <p:spPr bwMode="auto">
            <a:xfrm>
              <a:off x="301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84" name="Rectangle 371"/>
            <p:cNvSpPr>
              <a:spLocks noChangeArrowheads="1"/>
            </p:cNvSpPr>
            <p:nvPr/>
          </p:nvSpPr>
          <p:spPr bwMode="auto">
            <a:xfrm>
              <a:off x="287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85" name="Rectangle 372"/>
            <p:cNvSpPr>
              <a:spLocks noChangeArrowheads="1"/>
            </p:cNvSpPr>
            <p:nvPr/>
          </p:nvSpPr>
          <p:spPr bwMode="auto">
            <a:xfrm>
              <a:off x="274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86" name="Rectangle 373"/>
            <p:cNvSpPr>
              <a:spLocks noChangeArrowheads="1"/>
            </p:cNvSpPr>
            <p:nvPr/>
          </p:nvSpPr>
          <p:spPr bwMode="auto">
            <a:xfrm>
              <a:off x="260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87" name="Rectangle 374"/>
            <p:cNvSpPr>
              <a:spLocks noChangeArrowheads="1"/>
            </p:cNvSpPr>
            <p:nvPr/>
          </p:nvSpPr>
          <p:spPr bwMode="auto">
            <a:xfrm>
              <a:off x="247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88" name="Rectangle 375"/>
            <p:cNvSpPr>
              <a:spLocks noChangeArrowheads="1"/>
            </p:cNvSpPr>
            <p:nvPr/>
          </p:nvSpPr>
          <p:spPr bwMode="auto">
            <a:xfrm>
              <a:off x="233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89" name="Rectangle 376"/>
            <p:cNvSpPr>
              <a:spLocks noChangeArrowheads="1"/>
            </p:cNvSpPr>
            <p:nvPr/>
          </p:nvSpPr>
          <p:spPr bwMode="auto">
            <a:xfrm>
              <a:off x="219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90" name="Rectangle 377"/>
            <p:cNvSpPr>
              <a:spLocks noChangeArrowheads="1"/>
            </p:cNvSpPr>
            <p:nvPr/>
          </p:nvSpPr>
          <p:spPr bwMode="auto">
            <a:xfrm>
              <a:off x="206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91" name="Rectangle 378"/>
            <p:cNvSpPr>
              <a:spLocks noChangeArrowheads="1"/>
            </p:cNvSpPr>
            <p:nvPr/>
          </p:nvSpPr>
          <p:spPr bwMode="auto">
            <a:xfrm>
              <a:off x="192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92" name="Rectangle 379"/>
            <p:cNvSpPr>
              <a:spLocks noChangeArrowheads="1"/>
            </p:cNvSpPr>
            <p:nvPr/>
          </p:nvSpPr>
          <p:spPr bwMode="auto">
            <a:xfrm>
              <a:off x="179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93" name="Rectangle 380"/>
            <p:cNvSpPr>
              <a:spLocks noChangeArrowheads="1"/>
            </p:cNvSpPr>
            <p:nvPr/>
          </p:nvSpPr>
          <p:spPr bwMode="auto">
            <a:xfrm>
              <a:off x="165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94" name="Rectangle 381"/>
            <p:cNvSpPr>
              <a:spLocks noChangeArrowheads="1"/>
            </p:cNvSpPr>
            <p:nvPr/>
          </p:nvSpPr>
          <p:spPr bwMode="auto">
            <a:xfrm>
              <a:off x="151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95" name="Rectangle 382"/>
            <p:cNvSpPr>
              <a:spLocks noChangeArrowheads="1"/>
            </p:cNvSpPr>
            <p:nvPr/>
          </p:nvSpPr>
          <p:spPr bwMode="auto">
            <a:xfrm>
              <a:off x="138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96" name="Rectangle 383"/>
            <p:cNvSpPr>
              <a:spLocks noChangeArrowheads="1"/>
            </p:cNvSpPr>
            <p:nvPr/>
          </p:nvSpPr>
          <p:spPr bwMode="auto">
            <a:xfrm>
              <a:off x="124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97" name="Rectangle 384"/>
            <p:cNvSpPr>
              <a:spLocks noChangeArrowheads="1"/>
            </p:cNvSpPr>
            <p:nvPr/>
          </p:nvSpPr>
          <p:spPr bwMode="auto">
            <a:xfrm>
              <a:off x="111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98" name="Rectangle 385"/>
            <p:cNvSpPr>
              <a:spLocks noChangeArrowheads="1"/>
            </p:cNvSpPr>
            <p:nvPr/>
          </p:nvSpPr>
          <p:spPr bwMode="auto">
            <a:xfrm>
              <a:off x="437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5999" name="Rectangle 386"/>
            <p:cNvSpPr>
              <a:spLocks noChangeArrowheads="1"/>
            </p:cNvSpPr>
            <p:nvPr/>
          </p:nvSpPr>
          <p:spPr bwMode="auto">
            <a:xfrm>
              <a:off x="423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00" name="Rectangle 387"/>
            <p:cNvSpPr>
              <a:spLocks noChangeArrowheads="1"/>
            </p:cNvSpPr>
            <p:nvPr/>
          </p:nvSpPr>
          <p:spPr bwMode="auto">
            <a:xfrm>
              <a:off x="410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01" name="Rectangle 388"/>
            <p:cNvSpPr>
              <a:spLocks noChangeArrowheads="1"/>
            </p:cNvSpPr>
            <p:nvPr/>
          </p:nvSpPr>
          <p:spPr bwMode="auto">
            <a:xfrm>
              <a:off x="396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02" name="Rectangle 389"/>
            <p:cNvSpPr>
              <a:spLocks noChangeArrowheads="1"/>
            </p:cNvSpPr>
            <p:nvPr/>
          </p:nvSpPr>
          <p:spPr bwMode="auto">
            <a:xfrm>
              <a:off x="383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03" name="Rectangle 390"/>
            <p:cNvSpPr>
              <a:spLocks noChangeArrowheads="1"/>
            </p:cNvSpPr>
            <p:nvPr/>
          </p:nvSpPr>
          <p:spPr bwMode="auto">
            <a:xfrm>
              <a:off x="369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04" name="Rectangle 391"/>
            <p:cNvSpPr>
              <a:spLocks noChangeArrowheads="1"/>
            </p:cNvSpPr>
            <p:nvPr/>
          </p:nvSpPr>
          <p:spPr bwMode="auto">
            <a:xfrm>
              <a:off x="355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05" name="Rectangle 392"/>
            <p:cNvSpPr>
              <a:spLocks noChangeArrowheads="1"/>
            </p:cNvSpPr>
            <p:nvPr/>
          </p:nvSpPr>
          <p:spPr bwMode="auto">
            <a:xfrm>
              <a:off x="342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06" name="Rectangle 393"/>
            <p:cNvSpPr>
              <a:spLocks noChangeArrowheads="1"/>
            </p:cNvSpPr>
            <p:nvPr/>
          </p:nvSpPr>
          <p:spPr bwMode="auto">
            <a:xfrm>
              <a:off x="328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07" name="Rectangle 394"/>
            <p:cNvSpPr>
              <a:spLocks noChangeArrowheads="1"/>
            </p:cNvSpPr>
            <p:nvPr/>
          </p:nvSpPr>
          <p:spPr bwMode="auto">
            <a:xfrm>
              <a:off x="315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08" name="Rectangle 395"/>
            <p:cNvSpPr>
              <a:spLocks noChangeArrowheads="1"/>
            </p:cNvSpPr>
            <p:nvPr/>
          </p:nvSpPr>
          <p:spPr bwMode="auto">
            <a:xfrm>
              <a:off x="301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09" name="Rectangle 396"/>
            <p:cNvSpPr>
              <a:spLocks noChangeArrowheads="1"/>
            </p:cNvSpPr>
            <p:nvPr/>
          </p:nvSpPr>
          <p:spPr bwMode="auto">
            <a:xfrm>
              <a:off x="287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10" name="Rectangle 397"/>
            <p:cNvSpPr>
              <a:spLocks noChangeArrowheads="1"/>
            </p:cNvSpPr>
            <p:nvPr/>
          </p:nvSpPr>
          <p:spPr bwMode="auto">
            <a:xfrm>
              <a:off x="274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11" name="Rectangle 398"/>
            <p:cNvSpPr>
              <a:spLocks noChangeArrowheads="1"/>
            </p:cNvSpPr>
            <p:nvPr/>
          </p:nvSpPr>
          <p:spPr bwMode="auto">
            <a:xfrm>
              <a:off x="260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12" name="Rectangle 399"/>
            <p:cNvSpPr>
              <a:spLocks noChangeArrowheads="1"/>
            </p:cNvSpPr>
            <p:nvPr/>
          </p:nvSpPr>
          <p:spPr bwMode="auto">
            <a:xfrm>
              <a:off x="247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13" name="Rectangle 400"/>
            <p:cNvSpPr>
              <a:spLocks noChangeArrowheads="1"/>
            </p:cNvSpPr>
            <p:nvPr/>
          </p:nvSpPr>
          <p:spPr bwMode="auto">
            <a:xfrm>
              <a:off x="233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14" name="Rectangle 401"/>
            <p:cNvSpPr>
              <a:spLocks noChangeArrowheads="1"/>
            </p:cNvSpPr>
            <p:nvPr/>
          </p:nvSpPr>
          <p:spPr bwMode="auto">
            <a:xfrm>
              <a:off x="219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15" name="Rectangle 402"/>
            <p:cNvSpPr>
              <a:spLocks noChangeArrowheads="1"/>
            </p:cNvSpPr>
            <p:nvPr/>
          </p:nvSpPr>
          <p:spPr bwMode="auto">
            <a:xfrm>
              <a:off x="206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16" name="Rectangle 403"/>
            <p:cNvSpPr>
              <a:spLocks noChangeArrowheads="1"/>
            </p:cNvSpPr>
            <p:nvPr/>
          </p:nvSpPr>
          <p:spPr bwMode="auto">
            <a:xfrm>
              <a:off x="192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17" name="Rectangle 404"/>
            <p:cNvSpPr>
              <a:spLocks noChangeArrowheads="1"/>
            </p:cNvSpPr>
            <p:nvPr/>
          </p:nvSpPr>
          <p:spPr bwMode="auto">
            <a:xfrm>
              <a:off x="179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18" name="Rectangle 405"/>
            <p:cNvSpPr>
              <a:spLocks noChangeArrowheads="1"/>
            </p:cNvSpPr>
            <p:nvPr/>
          </p:nvSpPr>
          <p:spPr bwMode="auto">
            <a:xfrm>
              <a:off x="165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19" name="Rectangle 406"/>
            <p:cNvSpPr>
              <a:spLocks noChangeArrowheads="1"/>
            </p:cNvSpPr>
            <p:nvPr/>
          </p:nvSpPr>
          <p:spPr bwMode="auto">
            <a:xfrm>
              <a:off x="151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20" name="Rectangle 407"/>
            <p:cNvSpPr>
              <a:spLocks noChangeArrowheads="1"/>
            </p:cNvSpPr>
            <p:nvPr/>
          </p:nvSpPr>
          <p:spPr bwMode="auto">
            <a:xfrm>
              <a:off x="138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21" name="Rectangle 408"/>
            <p:cNvSpPr>
              <a:spLocks noChangeArrowheads="1"/>
            </p:cNvSpPr>
            <p:nvPr/>
          </p:nvSpPr>
          <p:spPr bwMode="auto">
            <a:xfrm>
              <a:off x="124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22" name="Rectangle 409"/>
            <p:cNvSpPr>
              <a:spLocks noChangeArrowheads="1"/>
            </p:cNvSpPr>
            <p:nvPr/>
          </p:nvSpPr>
          <p:spPr bwMode="auto">
            <a:xfrm>
              <a:off x="111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23" name="Rectangle 410"/>
            <p:cNvSpPr>
              <a:spLocks noChangeArrowheads="1"/>
            </p:cNvSpPr>
            <p:nvPr/>
          </p:nvSpPr>
          <p:spPr bwMode="auto">
            <a:xfrm>
              <a:off x="437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000"/>
                <a:t> </a:t>
              </a:r>
              <a:endParaRPr lang="en-US"/>
            </a:p>
          </p:txBody>
        </p:sp>
        <p:sp>
          <p:nvSpPr>
            <p:cNvPr id="26024" name="Rectangle 411"/>
            <p:cNvSpPr>
              <a:spLocks noChangeArrowheads="1"/>
            </p:cNvSpPr>
            <p:nvPr/>
          </p:nvSpPr>
          <p:spPr bwMode="auto">
            <a:xfrm>
              <a:off x="423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25" name="Rectangle 412"/>
            <p:cNvSpPr>
              <a:spLocks noChangeArrowheads="1"/>
            </p:cNvSpPr>
            <p:nvPr/>
          </p:nvSpPr>
          <p:spPr bwMode="auto">
            <a:xfrm>
              <a:off x="410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26" name="Rectangle 413"/>
            <p:cNvSpPr>
              <a:spLocks noChangeArrowheads="1"/>
            </p:cNvSpPr>
            <p:nvPr/>
          </p:nvSpPr>
          <p:spPr bwMode="auto">
            <a:xfrm>
              <a:off x="396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27" name="Rectangle 414"/>
            <p:cNvSpPr>
              <a:spLocks noChangeArrowheads="1"/>
            </p:cNvSpPr>
            <p:nvPr/>
          </p:nvSpPr>
          <p:spPr bwMode="auto">
            <a:xfrm>
              <a:off x="383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28" name="Rectangle 415"/>
            <p:cNvSpPr>
              <a:spLocks noChangeArrowheads="1"/>
            </p:cNvSpPr>
            <p:nvPr/>
          </p:nvSpPr>
          <p:spPr bwMode="auto">
            <a:xfrm>
              <a:off x="369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29" name="Rectangle 416"/>
            <p:cNvSpPr>
              <a:spLocks noChangeArrowheads="1"/>
            </p:cNvSpPr>
            <p:nvPr/>
          </p:nvSpPr>
          <p:spPr bwMode="auto">
            <a:xfrm>
              <a:off x="355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30" name="Rectangle 417"/>
            <p:cNvSpPr>
              <a:spLocks noChangeArrowheads="1"/>
            </p:cNvSpPr>
            <p:nvPr/>
          </p:nvSpPr>
          <p:spPr bwMode="auto">
            <a:xfrm>
              <a:off x="342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31" name="Rectangle 418"/>
            <p:cNvSpPr>
              <a:spLocks noChangeArrowheads="1"/>
            </p:cNvSpPr>
            <p:nvPr/>
          </p:nvSpPr>
          <p:spPr bwMode="auto">
            <a:xfrm>
              <a:off x="328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32" name="Rectangle 419"/>
            <p:cNvSpPr>
              <a:spLocks noChangeArrowheads="1"/>
            </p:cNvSpPr>
            <p:nvPr/>
          </p:nvSpPr>
          <p:spPr bwMode="auto">
            <a:xfrm>
              <a:off x="315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33" name="Rectangle 420"/>
            <p:cNvSpPr>
              <a:spLocks noChangeArrowheads="1"/>
            </p:cNvSpPr>
            <p:nvPr/>
          </p:nvSpPr>
          <p:spPr bwMode="auto">
            <a:xfrm>
              <a:off x="301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34" name="Rectangle 421"/>
            <p:cNvSpPr>
              <a:spLocks noChangeArrowheads="1"/>
            </p:cNvSpPr>
            <p:nvPr/>
          </p:nvSpPr>
          <p:spPr bwMode="auto">
            <a:xfrm>
              <a:off x="287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35" name="Rectangle 422"/>
            <p:cNvSpPr>
              <a:spLocks noChangeArrowheads="1"/>
            </p:cNvSpPr>
            <p:nvPr/>
          </p:nvSpPr>
          <p:spPr bwMode="auto">
            <a:xfrm>
              <a:off x="274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36" name="Rectangle 423"/>
            <p:cNvSpPr>
              <a:spLocks noChangeArrowheads="1"/>
            </p:cNvSpPr>
            <p:nvPr/>
          </p:nvSpPr>
          <p:spPr bwMode="auto">
            <a:xfrm>
              <a:off x="260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37" name="Rectangle 424"/>
            <p:cNvSpPr>
              <a:spLocks noChangeArrowheads="1"/>
            </p:cNvSpPr>
            <p:nvPr/>
          </p:nvSpPr>
          <p:spPr bwMode="auto">
            <a:xfrm>
              <a:off x="247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38" name="Rectangle 425"/>
            <p:cNvSpPr>
              <a:spLocks noChangeArrowheads="1"/>
            </p:cNvSpPr>
            <p:nvPr/>
          </p:nvSpPr>
          <p:spPr bwMode="auto">
            <a:xfrm>
              <a:off x="233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39" name="Rectangle 426"/>
            <p:cNvSpPr>
              <a:spLocks noChangeArrowheads="1"/>
            </p:cNvSpPr>
            <p:nvPr/>
          </p:nvSpPr>
          <p:spPr bwMode="auto">
            <a:xfrm>
              <a:off x="219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40" name="Rectangle 427"/>
            <p:cNvSpPr>
              <a:spLocks noChangeArrowheads="1"/>
            </p:cNvSpPr>
            <p:nvPr/>
          </p:nvSpPr>
          <p:spPr bwMode="auto">
            <a:xfrm>
              <a:off x="206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41" name="Rectangle 428"/>
            <p:cNvSpPr>
              <a:spLocks noChangeArrowheads="1"/>
            </p:cNvSpPr>
            <p:nvPr/>
          </p:nvSpPr>
          <p:spPr bwMode="auto">
            <a:xfrm>
              <a:off x="192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42" name="Rectangle 429"/>
            <p:cNvSpPr>
              <a:spLocks noChangeArrowheads="1"/>
            </p:cNvSpPr>
            <p:nvPr/>
          </p:nvSpPr>
          <p:spPr bwMode="auto">
            <a:xfrm>
              <a:off x="179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43" name="Rectangle 430"/>
            <p:cNvSpPr>
              <a:spLocks noChangeArrowheads="1"/>
            </p:cNvSpPr>
            <p:nvPr/>
          </p:nvSpPr>
          <p:spPr bwMode="auto">
            <a:xfrm>
              <a:off x="165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44" name="Rectangle 431"/>
            <p:cNvSpPr>
              <a:spLocks noChangeArrowheads="1"/>
            </p:cNvSpPr>
            <p:nvPr/>
          </p:nvSpPr>
          <p:spPr bwMode="auto">
            <a:xfrm>
              <a:off x="151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45" name="Rectangle 432"/>
            <p:cNvSpPr>
              <a:spLocks noChangeArrowheads="1"/>
            </p:cNvSpPr>
            <p:nvPr/>
          </p:nvSpPr>
          <p:spPr bwMode="auto">
            <a:xfrm>
              <a:off x="138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46" name="Rectangle 433"/>
            <p:cNvSpPr>
              <a:spLocks noChangeArrowheads="1"/>
            </p:cNvSpPr>
            <p:nvPr/>
          </p:nvSpPr>
          <p:spPr bwMode="auto">
            <a:xfrm>
              <a:off x="124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47" name="Rectangle 434"/>
            <p:cNvSpPr>
              <a:spLocks noChangeArrowheads="1"/>
            </p:cNvSpPr>
            <p:nvPr/>
          </p:nvSpPr>
          <p:spPr bwMode="auto">
            <a:xfrm>
              <a:off x="111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48" name="Rectangle 435"/>
            <p:cNvSpPr>
              <a:spLocks noChangeArrowheads="1"/>
            </p:cNvSpPr>
            <p:nvPr/>
          </p:nvSpPr>
          <p:spPr bwMode="auto">
            <a:xfrm>
              <a:off x="437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49" name="Rectangle 436"/>
            <p:cNvSpPr>
              <a:spLocks noChangeArrowheads="1"/>
            </p:cNvSpPr>
            <p:nvPr/>
          </p:nvSpPr>
          <p:spPr bwMode="auto">
            <a:xfrm>
              <a:off x="423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50" name="Rectangle 437"/>
            <p:cNvSpPr>
              <a:spLocks noChangeArrowheads="1"/>
            </p:cNvSpPr>
            <p:nvPr/>
          </p:nvSpPr>
          <p:spPr bwMode="auto">
            <a:xfrm>
              <a:off x="410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51" name="Rectangle 438"/>
            <p:cNvSpPr>
              <a:spLocks noChangeArrowheads="1"/>
            </p:cNvSpPr>
            <p:nvPr/>
          </p:nvSpPr>
          <p:spPr bwMode="auto">
            <a:xfrm>
              <a:off x="396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52" name="Rectangle 439"/>
            <p:cNvSpPr>
              <a:spLocks noChangeArrowheads="1"/>
            </p:cNvSpPr>
            <p:nvPr/>
          </p:nvSpPr>
          <p:spPr bwMode="auto">
            <a:xfrm>
              <a:off x="383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53" name="Rectangle 440"/>
            <p:cNvSpPr>
              <a:spLocks noChangeArrowheads="1"/>
            </p:cNvSpPr>
            <p:nvPr/>
          </p:nvSpPr>
          <p:spPr bwMode="auto">
            <a:xfrm>
              <a:off x="369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54" name="Rectangle 441"/>
            <p:cNvSpPr>
              <a:spLocks noChangeArrowheads="1"/>
            </p:cNvSpPr>
            <p:nvPr/>
          </p:nvSpPr>
          <p:spPr bwMode="auto">
            <a:xfrm>
              <a:off x="355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55" name="Rectangle 442"/>
            <p:cNvSpPr>
              <a:spLocks noChangeArrowheads="1"/>
            </p:cNvSpPr>
            <p:nvPr/>
          </p:nvSpPr>
          <p:spPr bwMode="auto">
            <a:xfrm>
              <a:off x="342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56" name="Rectangle 443"/>
            <p:cNvSpPr>
              <a:spLocks noChangeArrowheads="1"/>
            </p:cNvSpPr>
            <p:nvPr/>
          </p:nvSpPr>
          <p:spPr bwMode="auto">
            <a:xfrm>
              <a:off x="328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57" name="Rectangle 444"/>
            <p:cNvSpPr>
              <a:spLocks noChangeArrowheads="1"/>
            </p:cNvSpPr>
            <p:nvPr/>
          </p:nvSpPr>
          <p:spPr bwMode="auto">
            <a:xfrm>
              <a:off x="315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58" name="Rectangle 445"/>
            <p:cNvSpPr>
              <a:spLocks noChangeArrowheads="1"/>
            </p:cNvSpPr>
            <p:nvPr/>
          </p:nvSpPr>
          <p:spPr bwMode="auto">
            <a:xfrm>
              <a:off x="301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59" name="Rectangle 446"/>
            <p:cNvSpPr>
              <a:spLocks noChangeArrowheads="1"/>
            </p:cNvSpPr>
            <p:nvPr/>
          </p:nvSpPr>
          <p:spPr bwMode="auto">
            <a:xfrm>
              <a:off x="287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60" name="Rectangle 447"/>
            <p:cNvSpPr>
              <a:spLocks noChangeArrowheads="1"/>
            </p:cNvSpPr>
            <p:nvPr/>
          </p:nvSpPr>
          <p:spPr bwMode="auto">
            <a:xfrm>
              <a:off x="274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61" name="Rectangle 448"/>
            <p:cNvSpPr>
              <a:spLocks noChangeArrowheads="1"/>
            </p:cNvSpPr>
            <p:nvPr/>
          </p:nvSpPr>
          <p:spPr bwMode="auto">
            <a:xfrm>
              <a:off x="260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62" name="Rectangle 449"/>
            <p:cNvSpPr>
              <a:spLocks noChangeArrowheads="1"/>
            </p:cNvSpPr>
            <p:nvPr/>
          </p:nvSpPr>
          <p:spPr bwMode="auto">
            <a:xfrm>
              <a:off x="247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63" name="Rectangle 450"/>
            <p:cNvSpPr>
              <a:spLocks noChangeArrowheads="1"/>
            </p:cNvSpPr>
            <p:nvPr/>
          </p:nvSpPr>
          <p:spPr bwMode="auto">
            <a:xfrm>
              <a:off x="233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64" name="Rectangle 451"/>
            <p:cNvSpPr>
              <a:spLocks noChangeArrowheads="1"/>
            </p:cNvSpPr>
            <p:nvPr/>
          </p:nvSpPr>
          <p:spPr bwMode="auto">
            <a:xfrm>
              <a:off x="219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65" name="Rectangle 452"/>
            <p:cNvSpPr>
              <a:spLocks noChangeArrowheads="1"/>
            </p:cNvSpPr>
            <p:nvPr/>
          </p:nvSpPr>
          <p:spPr bwMode="auto">
            <a:xfrm>
              <a:off x="206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66" name="Rectangle 453"/>
            <p:cNvSpPr>
              <a:spLocks noChangeArrowheads="1"/>
            </p:cNvSpPr>
            <p:nvPr/>
          </p:nvSpPr>
          <p:spPr bwMode="auto">
            <a:xfrm>
              <a:off x="192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67" name="Rectangle 454"/>
            <p:cNvSpPr>
              <a:spLocks noChangeArrowheads="1"/>
            </p:cNvSpPr>
            <p:nvPr/>
          </p:nvSpPr>
          <p:spPr bwMode="auto">
            <a:xfrm>
              <a:off x="179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68" name="Rectangle 455"/>
            <p:cNvSpPr>
              <a:spLocks noChangeArrowheads="1"/>
            </p:cNvSpPr>
            <p:nvPr/>
          </p:nvSpPr>
          <p:spPr bwMode="auto">
            <a:xfrm>
              <a:off x="165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69" name="Rectangle 456"/>
            <p:cNvSpPr>
              <a:spLocks noChangeArrowheads="1"/>
            </p:cNvSpPr>
            <p:nvPr/>
          </p:nvSpPr>
          <p:spPr bwMode="auto">
            <a:xfrm>
              <a:off x="151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70" name="Rectangle 457"/>
            <p:cNvSpPr>
              <a:spLocks noChangeArrowheads="1"/>
            </p:cNvSpPr>
            <p:nvPr/>
          </p:nvSpPr>
          <p:spPr bwMode="auto">
            <a:xfrm>
              <a:off x="138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71" name="Rectangle 458"/>
            <p:cNvSpPr>
              <a:spLocks noChangeArrowheads="1"/>
            </p:cNvSpPr>
            <p:nvPr/>
          </p:nvSpPr>
          <p:spPr bwMode="auto">
            <a:xfrm>
              <a:off x="124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72" name="Rectangle 459"/>
            <p:cNvSpPr>
              <a:spLocks noChangeArrowheads="1"/>
            </p:cNvSpPr>
            <p:nvPr/>
          </p:nvSpPr>
          <p:spPr bwMode="auto">
            <a:xfrm>
              <a:off x="111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73" name="Rectangle 460"/>
            <p:cNvSpPr>
              <a:spLocks noChangeArrowheads="1"/>
            </p:cNvSpPr>
            <p:nvPr/>
          </p:nvSpPr>
          <p:spPr bwMode="auto">
            <a:xfrm>
              <a:off x="437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74" name="Rectangle 461"/>
            <p:cNvSpPr>
              <a:spLocks noChangeArrowheads="1"/>
            </p:cNvSpPr>
            <p:nvPr/>
          </p:nvSpPr>
          <p:spPr bwMode="auto">
            <a:xfrm>
              <a:off x="423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75" name="Rectangle 462"/>
            <p:cNvSpPr>
              <a:spLocks noChangeArrowheads="1"/>
            </p:cNvSpPr>
            <p:nvPr/>
          </p:nvSpPr>
          <p:spPr bwMode="auto">
            <a:xfrm>
              <a:off x="410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76" name="Rectangle 463"/>
            <p:cNvSpPr>
              <a:spLocks noChangeArrowheads="1"/>
            </p:cNvSpPr>
            <p:nvPr/>
          </p:nvSpPr>
          <p:spPr bwMode="auto">
            <a:xfrm>
              <a:off x="396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77" name="Rectangle 464"/>
            <p:cNvSpPr>
              <a:spLocks noChangeArrowheads="1"/>
            </p:cNvSpPr>
            <p:nvPr/>
          </p:nvSpPr>
          <p:spPr bwMode="auto">
            <a:xfrm>
              <a:off x="383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78" name="Rectangle 465"/>
            <p:cNvSpPr>
              <a:spLocks noChangeArrowheads="1"/>
            </p:cNvSpPr>
            <p:nvPr/>
          </p:nvSpPr>
          <p:spPr bwMode="auto">
            <a:xfrm>
              <a:off x="369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79" name="Rectangle 466"/>
            <p:cNvSpPr>
              <a:spLocks noChangeArrowheads="1"/>
            </p:cNvSpPr>
            <p:nvPr/>
          </p:nvSpPr>
          <p:spPr bwMode="auto">
            <a:xfrm>
              <a:off x="355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80" name="Rectangle 467"/>
            <p:cNvSpPr>
              <a:spLocks noChangeArrowheads="1"/>
            </p:cNvSpPr>
            <p:nvPr/>
          </p:nvSpPr>
          <p:spPr bwMode="auto">
            <a:xfrm>
              <a:off x="342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81" name="Rectangle 468"/>
            <p:cNvSpPr>
              <a:spLocks noChangeArrowheads="1"/>
            </p:cNvSpPr>
            <p:nvPr/>
          </p:nvSpPr>
          <p:spPr bwMode="auto">
            <a:xfrm>
              <a:off x="328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82" name="Rectangle 469"/>
            <p:cNvSpPr>
              <a:spLocks noChangeArrowheads="1"/>
            </p:cNvSpPr>
            <p:nvPr/>
          </p:nvSpPr>
          <p:spPr bwMode="auto">
            <a:xfrm>
              <a:off x="315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83" name="Rectangle 470"/>
            <p:cNvSpPr>
              <a:spLocks noChangeArrowheads="1"/>
            </p:cNvSpPr>
            <p:nvPr/>
          </p:nvSpPr>
          <p:spPr bwMode="auto">
            <a:xfrm>
              <a:off x="301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84" name="Rectangle 471"/>
            <p:cNvSpPr>
              <a:spLocks noChangeArrowheads="1"/>
            </p:cNvSpPr>
            <p:nvPr/>
          </p:nvSpPr>
          <p:spPr bwMode="auto">
            <a:xfrm>
              <a:off x="287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85" name="Rectangle 472"/>
            <p:cNvSpPr>
              <a:spLocks noChangeArrowheads="1"/>
            </p:cNvSpPr>
            <p:nvPr/>
          </p:nvSpPr>
          <p:spPr bwMode="auto">
            <a:xfrm>
              <a:off x="274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86" name="Rectangle 473"/>
            <p:cNvSpPr>
              <a:spLocks noChangeArrowheads="1"/>
            </p:cNvSpPr>
            <p:nvPr/>
          </p:nvSpPr>
          <p:spPr bwMode="auto">
            <a:xfrm>
              <a:off x="260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87" name="Rectangle 474"/>
            <p:cNvSpPr>
              <a:spLocks noChangeArrowheads="1"/>
            </p:cNvSpPr>
            <p:nvPr/>
          </p:nvSpPr>
          <p:spPr bwMode="auto">
            <a:xfrm>
              <a:off x="247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88" name="Rectangle 475"/>
            <p:cNvSpPr>
              <a:spLocks noChangeArrowheads="1"/>
            </p:cNvSpPr>
            <p:nvPr/>
          </p:nvSpPr>
          <p:spPr bwMode="auto">
            <a:xfrm>
              <a:off x="233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89" name="Rectangle 476"/>
            <p:cNvSpPr>
              <a:spLocks noChangeArrowheads="1"/>
            </p:cNvSpPr>
            <p:nvPr/>
          </p:nvSpPr>
          <p:spPr bwMode="auto">
            <a:xfrm>
              <a:off x="219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90" name="Rectangle 477"/>
            <p:cNvSpPr>
              <a:spLocks noChangeArrowheads="1"/>
            </p:cNvSpPr>
            <p:nvPr/>
          </p:nvSpPr>
          <p:spPr bwMode="auto">
            <a:xfrm>
              <a:off x="206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91" name="Rectangle 478"/>
            <p:cNvSpPr>
              <a:spLocks noChangeArrowheads="1"/>
            </p:cNvSpPr>
            <p:nvPr/>
          </p:nvSpPr>
          <p:spPr bwMode="auto">
            <a:xfrm>
              <a:off x="192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92" name="Rectangle 479"/>
            <p:cNvSpPr>
              <a:spLocks noChangeArrowheads="1"/>
            </p:cNvSpPr>
            <p:nvPr/>
          </p:nvSpPr>
          <p:spPr bwMode="auto">
            <a:xfrm>
              <a:off x="179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93" name="Rectangle 480"/>
            <p:cNvSpPr>
              <a:spLocks noChangeArrowheads="1"/>
            </p:cNvSpPr>
            <p:nvPr/>
          </p:nvSpPr>
          <p:spPr bwMode="auto">
            <a:xfrm>
              <a:off x="165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94" name="Rectangle 481"/>
            <p:cNvSpPr>
              <a:spLocks noChangeArrowheads="1"/>
            </p:cNvSpPr>
            <p:nvPr/>
          </p:nvSpPr>
          <p:spPr bwMode="auto">
            <a:xfrm>
              <a:off x="151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95" name="Rectangle 482"/>
            <p:cNvSpPr>
              <a:spLocks noChangeArrowheads="1"/>
            </p:cNvSpPr>
            <p:nvPr/>
          </p:nvSpPr>
          <p:spPr bwMode="auto">
            <a:xfrm>
              <a:off x="138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96" name="Rectangle 483"/>
            <p:cNvSpPr>
              <a:spLocks noChangeArrowheads="1"/>
            </p:cNvSpPr>
            <p:nvPr/>
          </p:nvSpPr>
          <p:spPr bwMode="auto">
            <a:xfrm>
              <a:off x="124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97" name="Rectangle 484"/>
            <p:cNvSpPr>
              <a:spLocks noChangeArrowheads="1"/>
            </p:cNvSpPr>
            <p:nvPr/>
          </p:nvSpPr>
          <p:spPr bwMode="auto">
            <a:xfrm>
              <a:off x="111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98" name="Rectangle 485"/>
            <p:cNvSpPr>
              <a:spLocks noChangeArrowheads="1"/>
            </p:cNvSpPr>
            <p:nvPr/>
          </p:nvSpPr>
          <p:spPr bwMode="auto">
            <a:xfrm>
              <a:off x="437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099" name="Rectangle 486"/>
            <p:cNvSpPr>
              <a:spLocks noChangeArrowheads="1"/>
            </p:cNvSpPr>
            <p:nvPr/>
          </p:nvSpPr>
          <p:spPr bwMode="auto">
            <a:xfrm>
              <a:off x="423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00" name="Rectangle 487"/>
            <p:cNvSpPr>
              <a:spLocks noChangeArrowheads="1"/>
            </p:cNvSpPr>
            <p:nvPr/>
          </p:nvSpPr>
          <p:spPr bwMode="auto">
            <a:xfrm>
              <a:off x="410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01" name="Rectangle 488"/>
            <p:cNvSpPr>
              <a:spLocks noChangeArrowheads="1"/>
            </p:cNvSpPr>
            <p:nvPr/>
          </p:nvSpPr>
          <p:spPr bwMode="auto">
            <a:xfrm>
              <a:off x="396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02" name="Rectangle 489"/>
            <p:cNvSpPr>
              <a:spLocks noChangeArrowheads="1"/>
            </p:cNvSpPr>
            <p:nvPr/>
          </p:nvSpPr>
          <p:spPr bwMode="auto">
            <a:xfrm>
              <a:off x="383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03" name="Rectangle 490"/>
            <p:cNvSpPr>
              <a:spLocks noChangeArrowheads="1"/>
            </p:cNvSpPr>
            <p:nvPr/>
          </p:nvSpPr>
          <p:spPr bwMode="auto">
            <a:xfrm>
              <a:off x="369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04" name="Rectangle 491"/>
            <p:cNvSpPr>
              <a:spLocks noChangeArrowheads="1"/>
            </p:cNvSpPr>
            <p:nvPr/>
          </p:nvSpPr>
          <p:spPr bwMode="auto">
            <a:xfrm>
              <a:off x="355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05" name="Rectangle 492"/>
            <p:cNvSpPr>
              <a:spLocks noChangeArrowheads="1"/>
            </p:cNvSpPr>
            <p:nvPr/>
          </p:nvSpPr>
          <p:spPr bwMode="auto">
            <a:xfrm>
              <a:off x="342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06" name="Rectangle 493"/>
            <p:cNvSpPr>
              <a:spLocks noChangeArrowheads="1"/>
            </p:cNvSpPr>
            <p:nvPr/>
          </p:nvSpPr>
          <p:spPr bwMode="auto">
            <a:xfrm>
              <a:off x="328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07" name="Rectangle 494"/>
            <p:cNvSpPr>
              <a:spLocks noChangeArrowheads="1"/>
            </p:cNvSpPr>
            <p:nvPr/>
          </p:nvSpPr>
          <p:spPr bwMode="auto">
            <a:xfrm>
              <a:off x="315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08" name="Rectangle 495"/>
            <p:cNvSpPr>
              <a:spLocks noChangeArrowheads="1"/>
            </p:cNvSpPr>
            <p:nvPr/>
          </p:nvSpPr>
          <p:spPr bwMode="auto">
            <a:xfrm>
              <a:off x="301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09" name="Rectangle 496"/>
            <p:cNvSpPr>
              <a:spLocks noChangeArrowheads="1"/>
            </p:cNvSpPr>
            <p:nvPr/>
          </p:nvSpPr>
          <p:spPr bwMode="auto">
            <a:xfrm>
              <a:off x="287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10" name="Rectangle 497"/>
            <p:cNvSpPr>
              <a:spLocks noChangeArrowheads="1"/>
            </p:cNvSpPr>
            <p:nvPr/>
          </p:nvSpPr>
          <p:spPr bwMode="auto">
            <a:xfrm>
              <a:off x="274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11" name="Rectangle 498"/>
            <p:cNvSpPr>
              <a:spLocks noChangeArrowheads="1"/>
            </p:cNvSpPr>
            <p:nvPr/>
          </p:nvSpPr>
          <p:spPr bwMode="auto">
            <a:xfrm>
              <a:off x="260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12" name="Rectangle 499"/>
            <p:cNvSpPr>
              <a:spLocks noChangeArrowheads="1"/>
            </p:cNvSpPr>
            <p:nvPr/>
          </p:nvSpPr>
          <p:spPr bwMode="auto">
            <a:xfrm>
              <a:off x="247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13" name="Rectangle 500"/>
            <p:cNvSpPr>
              <a:spLocks noChangeArrowheads="1"/>
            </p:cNvSpPr>
            <p:nvPr/>
          </p:nvSpPr>
          <p:spPr bwMode="auto">
            <a:xfrm>
              <a:off x="233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14" name="Rectangle 501"/>
            <p:cNvSpPr>
              <a:spLocks noChangeArrowheads="1"/>
            </p:cNvSpPr>
            <p:nvPr/>
          </p:nvSpPr>
          <p:spPr bwMode="auto">
            <a:xfrm>
              <a:off x="219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15" name="Rectangle 502"/>
            <p:cNvSpPr>
              <a:spLocks noChangeArrowheads="1"/>
            </p:cNvSpPr>
            <p:nvPr/>
          </p:nvSpPr>
          <p:spPr bwMode="auto">
            <a:xfrm>
              <a:off x="206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16" name="Rectangle 503"/>
            <p:cNvSpPr>
              <a:spLocks noChangeArrowheads="1"/>
            </p:cNvSpPr>
            <p:nvPr/>
          </p:nvSpPr>
          <p:spPr bwMode="auto">
            <a:xfrm>
              <a:off x="192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17" name="Rectangle 504"/>
            <p:cNvSpPr>
              <a:spLocks noChangeArrowheads="1"/>
            </p:cNvSpPr>
            <p:nvPr/>
          </p:nvSpPr>
          <p:spPr bwMode="auto">
            <a:xfrm>
              <a:off x="179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18" name="Rectangle 505"/>
            <p:cNvSpPr>
              <a:spLocks noChangeArrowheads="1"/>
            </p:cNvSpPr>
            <p:nvPr/>
          </p:nvSpPr>
          <p:spPr bwMode="auto">
            <a:xfrm>
              <a:off x="165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19" name="Rectangle 506"/>
            <p:cNvSpPr>
              <a:spLocks noChangeArrowheads="1"/>
            </p:cNvSpPr>
            <p:nvPr/>
          </p:nvSpPr>
          <p:spPr bwMode="auto">
            <a:xfrm>
              <a:off x="151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20" name="Rectangle 507"/>
            <p:cNvSpPr>
              <a:spLocks noChangeArrowheads="1"/>
            </p:cNvSpPr>
            <p:nvPr/>
          </p:nvSpPr>
          <p:spPr bwMode="auto">
            <a:xfrm>
              <a:off x="138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21" name="Rectangle 508"/>
            <p:cNvSpPr>
              <a:spLocks noChangeArrowheads="1"/>
            </p:cNvSpPr>
            <p:nvPr/>
          </p:nvSpPr>
          <p:spPr bwMode="auto">
            <a:xfrm>
              <a:off x="124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22" name="Rectangle 509"/>
            <p:cNvSpPr>
              <a:spLocks noChangeArrowheads="1"/>
            </p:cNvSpPr>
            <p:nvPr/>
          </p:nvSpPr>
          <p:spPr bwMode="auto">
            <a:xfrm>
              <a:off x="111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23" name="Rectangle 510"/>
            <p:cNvSpPr>
              <a:spLocks noChangeArrowheads="1"/>
            </p:cNvSpPr>
            <p:nvPr/>
          </p:nvSpPr>
          <p:spPr bwMode="auto">
            <a:xfrm>
              <a:off x="437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24" name="Rectangle 511"/>
            <p:cNvSpPr>
              <a:spLocks noChangeArrowheads="1"/>
            </p:cNvSpPr>
            <p:nvPr/>
          </p:nvSpPr>
          <p:spPr bwMode="auto">
            <a:xfrm>
              <a:off x="423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25" name="Rectangle 512"/>
            <p:cNvSpPr>
              <a:spLocks noChangeArrowheads="1"/>
            </p:cNvSpPr>
            <p:nvPr/>
          </p:nvSpPr>
          <p:spPr bwMode="auto">
            <a:xfrm>
              <a:off x="410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26" name="Rectangle 513"/>
            <p:cNvSpPr>
              <a:spLocks noChangeArrowheads="1"/>
            </p:cNvSpPr>
            <p:nvPr/>
          </p:nvSpPr>
          <p:spPr bwMode="auto">
            <a:xfrm>
              <a:off x="396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27" name="Rectangle 514"/>
            <p:cNvSpPr>
              <a:spLocks noChangeArrowheads="1"/>
            </p:cNvSpPr>
            <p:nvPr/>
          </p:nvSpPr>
          <p:spPr bwMode="auto">
            <a:xfrm>
              <a:off x="383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28" name="Rectangle 515"/>
            <p:cNvSpPr>
              <a:spLocks noChangeArrowheads="1"/>
            </p:cNvSpPr>
            <p:nvPr/>
          </p:nvSpPr>
          <p:spPr bwMode="auto">
            <a:xfrm>
              <a:off x="369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29" name="Rectangle 516"/>
            <p:cNvSpPr>
              <a:spLocks noChangeArrowheads="1"/>
            </p:cNvSpPr>
            <p:nvPr/>
          </p:nvSpPr>
          <p:spPr bwMode="auto">
            <a:xfrm>
              <a:off x="355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30" name="Rectangle 517"/>
            <p:cNvSpPr>
              <a:spLocks noChangeArrowheads="1"/>
            </p:cNvSpPr>
            <p:nvPr/>
          </p:nvSpPr>
          <p:spPr bwMode="auto">
            <a:xfrm>
              <a:off x="342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31" name="Rectangle 518"/>
            <p:cNvSpPr>
              <a:spLocks noChangeArrowheads="1"/>
            </p:cNvSpPr>
            <p:nvPr/>
          </p:nvSpPr>
          <p:spPr bwMode="auto">
            <a:xfrm>
              <a:off x="328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32" name="Rectangle 519"/>
            <p:cNvSpPr>
              <a:spLocks noChangeArrowheads="1"/>
            </p:cNvSpPr>
            <p:nvPr/>
          </p:nvSpPr>
          <p:spPr bwMode="auto">
            <a:xfrm>
              <a:off x="315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33" name="Rectangle 520"/>
            <p:cNvSpPr>
              <a:spLocks noChangeArrowheads="1"/>
            </p:cNvSpPr>
            <p:nvPr/>
          </p:nvSpPr>
          <p:spPr bwMode="auto">
            <a:xfrm>
              <a:off x="301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34" name="Rectangle 521"/>
            <p:cNvSpPr>
              <a:spLocks noChangeArrowheads="1"/>
            </p:cNvSpPr>
            <p:nvPr/>
          </p:nvSpPr>
          <p:spPr bwMode="auto">
            <a:xfrm>
              <a:off x="287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35" name="Rectangle 522"/>
            <p:cNvSpPr>
              <a:spLocks noChangeArrowheads="1"/>
            </p:cNvSpPr>
            <p:nvPr/>
          </p:nvSpPr>
          <p:spPr bwMode="auto">
            <a:xfrm>
              <a:off x="274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36" name="Rectangle 523"/>
            <p:cNvSpPr>
              <a:spLocks noChangeArrowheads="1"/>
            </p:cNvSpPr>
            <p:nvPr/>
          </p:nvSpPr>
          <p:spPr bwMode="auto">
            <a:xfrm>
              <a:off x="260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37" name="Rectangle 524"/>
            <p:cNvSpPr>
              <a:spLocks noChangeArrowheads="1"/>
            </p:cNvSpPr>
            <p:nvPr/>
          </p:nvSpPr>
          <p:spPr bwMode="auto">
            <a:xfrm>
              <a:off x="247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38" name="Rectangle 525"/>
            <p:cNvSpPr>
              <a:spLocks noChangeArrowheads="1"/>
            </p:cNvSpPr>
            <p:nvPr/>
          </p:nvSpPr>
          <p:spPr bwMode="auto">
            <a:xfrm>
              <a:off x="233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39" name="Rectangle 526"/>
            <p:cNvSpPr>
              <a:spLocks noChangeArrowheads="1"/>
            </p:cNvSpPr>
            <p:nvPr/>
          </p:nvSpPr>
          <p:spPr bwMode="auto">
            <a:xfrm>
              <a:off x="219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40" name="Rectangle 527"/>
            <p:cNvSpPr>
              <a:spLocks noChangeArrowheads="1"/>
            </p:cNvSpPr>
            <p:nvPr/>
          </p:nvSpPr>
          <p:spPr bwMode="auto">
            <a:xfrm>
              <a:off x="206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41" name="Rectangle 528"/>
            <p:cNvSpPr>
              <a:spLocks noChangeArrowheads="1"/>
            </p:cNvSpPr>
            <p:nvPr/>
          </p:nvSpPr>
          <p:spPr bwMode="auto">
            <a:xfrm>
              <a:off x="192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42" name="Rectangle 529"/>
            <p:cNvSpPr>
              <a:spLocks noChangeArrowheads="1"/>
            </p:cNvSpPr>
            <p:nvPr/>
          </p:nvSpPr>
          <p:spPr bwMode="auto">
            <a:xfrm>
              <a:off x="179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43" name="Rectangle 530"/>
            <p:cNvSpPr>
              <a:spLocks noChangeArrowheads="1"/>
            </p:cNvSpPr>
            <p:nvPr/>
          </p:nvSpPr>
          <p:spPr bwMode="auto">
            <a:xfrm>
              <a:off x="165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44" name="Rectangle 531"/>
            <p:cNvSpPr>
              <a:spLocks noChangeArrowheads="1"/>
            </p:cNvSpPr>
            <p:nvPr/>
          </p:nvSpPr>
          <p:spPr bwMode="auto">
            <a:xfrm>
              <a:off x="151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45" name="Rectangle 532"/>
            <p:cNvSpPr>
              <a:spLocks noChangeArrowheads="1"/>
            </p:cNvSpPr>
            <p:nvPr/>
          </p:nvSpPr>
          <p:spPr bwMode="auto">
            <a:xfrm>
              <a:off x="138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46" name="Rectangle 533"/>
            <p:cNvSpPr>
              <a:spLocks noChangeArrowheads="1"/>
            </p:cNvSpPr>
            <p:nvPr/>
          </p:nvSpPr>
          <p:spPr bwMode="auto">
            <a:xfrm>
              <a:off x="124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47" name="Rectangle 534"/>
            <p:cNvSpPr>
              <a:spLocks noChangeArrowheads="1"/>
            </p:cNvSpPr>
            <p:nvPr/>
          </p:nvSpPr>
          <p:spPr bwMode="auto">
            <a:xfrm>
              <a:off x="111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48" name="Rectangle 535"/>
            <p:cNvSpPr>
              <a:spLocks noChangeArrowheads="1"/>
            </p:cNvSpPr>
            <p:nvPr/>
          </p:nvSpPr>
          <p:spPr bwMode="auto">
            <a:xfrm>
              <a:off x="437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49" name="Rectangle 536"/>
            <p:cNvSpPr>
              <a:spLocks noChangeArrowheads="1"/>
            </p:cNvSpPr>
            <p:nvPr/>
          </p:nvSpPr>
          <p:spPr bwMode="auto">
            <a:xfrm>
              <a:off x="423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50" name="Rectangle 537"/>
            <p:cNvSpPr>
              <a:spLocks noChangeArrowheads="1"/>
            </p:cNvSpPr>
            <p:nvPr/>
          </p:nvSpPr>
          <p:spPr bwMode="auto">
            <a:xfrm>
              <a:off x="410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51" name="Rectangle 538"/>
            <p:cNvSpPr>
              <a:spLocks noChangeArrowheads="1"/>
            </p:cNvSpPr>
            <p:nvPr/>
          </p:nvSpPr>
          <p:spPr bwMode="auto">
            <a:xfrm>
              <a:off x="396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52" name="Rectangle 539"/>
            <p:cNvSpPr>
              <a:spLocks noChangeArrowheads="1"/>
            </p:cNvSpPr>
            <p:nvPr/>
          </p:nvSpPr>
          <p:spPr bwMode="auto">
            <a:xfrm>
              <a:off x="383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53" name="Rectangle 540"/>
            <p:cNvSpPr>
              <a:spLocks noChangeArrowheads="1"/>
            </p:cNvSpPr>
            <p:nvPr/>
          </p:nvSpPr>
          <p:spPr bwMode="auto">
            <a:xfrm>
              <a:off x="369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54" name="Rectangle 541"/>
            <p:cNvSpPr>
              <a:spLocks noChangeArrowheads="1"/>
            </p:cNvSpPr>
            <p:nvPr/>
          </p:nvSpPr>
          <p:spPr bwMode="auto">
            <a:xfrm>
              <a:off x="355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55" name="Rectangle 542"/>
            <p:cNvSpPr>
              <a:spLocks noChangeArrowheads="1"/>
            </p:cNvSpPr>
            <p:nvPr/>
          </p:nvSpPr>
          <p:spPr bwMode="auto">
            <a:xfrm>
              <a:off x="342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56" name="Rectangle 543"/>
            <p:cNvSpPr>
              <a:spLocks noChangeArrowheads="1"/>
            </p:cNvSpPr>
            <p:nvPr/>
          </p:nvSpPr>
          <p:spPr bwMode="auto">
            <a:xfrm>
              <a:off x="328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57" name="Rectangle 544"/>
            <p:cNvSpPr>
              <a:spLocks noChangeArrowheads="1"/>
            </p:cNvSpPr>
            <p:nvPr/>
          </p:nvSpPr>
          <p:spPr bwMode="auto">
            <a:xfrm>
              <a:off x="315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58" name="Rectangle 545"/>
            <p:cNvSpPr>
              <a:spLocks noChangeArrowheads="1"/>
            </p:cNvSpPr>
            <p:nvPr/>
          </p:nvSpPr>
          <p:spPr bwMode="auto">
            <a:xfrm>
              <a:off x="301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59" name="Rectangle 546"/>
            <p:cNvSpPr>
              <a:spLocks noChangeArrowheads="1"/>
            </p:cNvSpPr>
            <p:nvPr/>
          </p:nvSpPr>
          <p:spPr bwMode="auto">
            <a:xfrm>
              <a:off x="287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60" name="Rectangle 547"/>
            <p:cNvSpPr>
              <a:spLocks noChangeArrowheads="1"/>
            </p:cNvSpPr>
            <p:nvPr/>
          </p:nvSpPr>
          <p:spPr bwMode="auto">
            <a:xfrm>
              <a:off x="274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61" name="Rectangle 548"/>
            <p:cNvSpPr>
              <a:spLocks noChangeArrowheads="1"/>
            </p:cNvSpPr>
            <p:nvPr/>
          </p:nvSpPr>
          <p:spPr bwMode="auto">
            <a:xfrm>
              <a:off x="260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62" name="Rectangle 549"/>
            <p:cNvSpPr>
              <a:spLocks noChangeArrowheads="1"/>
            </p:cNvSpPr>
            <p:nvPr/>
          </p:nvSpPr>
          <p:spPr bwMode="auto">
            <a:xfrm>
              <a:off x="247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63" name="Rectangle 550"/>
            <p:cNvSpPr>
              <a:spLocks noChangeArrowheads="1"/>
            </p:cNvSpPr>
            <p:nvPr/>
          </p:nvSpPr>
          <p:spPr bwMode="auto">
            <a:xfrm>
              <a:off x="233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64" name="Rectangle 551"/>
            <p:cNvSpPr>
              <a:spLocks noChangeArrowheads="1"/>
            </p:cNvSpPr>
            <p:nvPr/>
          </p:nvSpPr>
          <p:spPr bwMode="auto">
            <a:xfrm>
              <a:off x="219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65" name="Rectangle 552"/>
            <p:cNvSpPr>
              <a:spLocks noChangeArrowheads="1"/>
            </p:cNvSpPr>
            <p:nvPr/>
          </p:nvSpPr>
          <p:spPr bwMode="auto">
            <a:xfrm>
              <a:off x="206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66" name="Rectangle 553"/>
            <p:cNvSpPr>
              <a:spLocks noChangeArrowheads="1"/>
            </p:cNvSpPr>
            <p:nvPr/>
          </p:nvSpPr>
          <p:spPr bwMode="auto">
            <a:xfrm>
              <a:off x="192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67" name="Rectangle 554"/>
            <p:cNvSpPr>
              <a:spLocks noChangeArrowheads="1"/>
            </p:cNvSpPr>
            <p:nvPr/>
          </p:nvSpPr>
          <p:spPr bwMode="auto">
            <a:xfrm>
              <a:off x="179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68" name="Rectangle 555"/>
            <p:cNvSpPr>
              <a:spLocks noChangeArrowheads="1"/>
            </p:cNvSpPr>
            <p:nvPr/>
          </p:nvSpPr>
          <p:spPr bwMode="auto">
            <a:xfrm>
              <a:off x="165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69" name="Rectangle 556"/>
            <p:cNvSpPr>
              <a:spLocks noChangeArrowheads="1"/>
            </p:cNvSpPr>
            <p:nvPr/>
          </p:nvSpPr>
          <p:spPr bwMode="auto">
            <a:xfrm>
              <a:off x="151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70" name="Rectangle 557"/>
            <p:cNvSpPr>
              <a:spLocks noChangeArrowheads="1"/>
            </p:cNvSpPr>
            <p:nvPr/>
          </p:nvSpPr>
          <p:spPr bwMode="auto">
            <a:xfrm>
              <a:off x="138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71" name="Rectangle 558"/>
            <p:cNvSpPr>
              <a:spLocks noChangeArrowheads="1"/>
            </p:cNvSpPr>
            <p:nvPr/>
          </p:nvSpPr>
          <p:spPr bwMode="auto">
            <a:xfrm>
              <a:off x="124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72" name="Rectangle 559"/>
            <p:cNvSpPr>
              <a:spLocks noChangeArrowheads="1"/>
            </p:cNvSpPr>
            <p:nvPr/>
          </p:nvSpPr>
          <p:spPr bwMode="auto">
            <a:xfrm>
              <a:off x="111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73" name="Rectangle 560"/>
            <p:cNvSpPr>
              <a:spLocks noChangeArrowheads="1"/>
            </p:cNvSpPr>
            <p:nvPr/>
          </p:nvSpPr>
          <p:spPr bwMode="auto">
            <a:xfrm>
              <a:off x="437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74" name="Rectangle 561"/>
            <p:cNvSpPr>
              <a:spLocks noChangeArrowheads="1"/>
            </p:cNvSpPr>
            <p:nvPr/>
          </p:nvSpPr>
          <p:spPr bwMode="auto">
            <a:xfrm>
              <a:off x="423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75" name="Rectangle 562"/>
            <p:cNvSpPr>
              <a:spLocks noChangeArrowheads="1"/>
            </p:cNvSpPr>
            <p:nvPr/>
          </p:nvSpPr>
          <p:spPr bwMode="auto">
            <a:xfrm>
              <a:off x="410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76" name="Rectangle 563"/>
            <p:cNvSpPr>
              <a:spLocks noChangeArrowheads="1"/>
            </p:cNvSpPr>
            <p:nvPr/>
          </p:nvSpPr>
          <p:spPr bwMode="auto">
            <a:xfrm>
              <a:off x="396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77" name="Rectangle 564"/>
            <p:cNvSpPr>
              <a:spLocks noChangeArrowheads="1"/>
            </p:cNvSpPr>
            <p:nvPr/>
          </p:nvSpPr>
          <p:spPr bwMode="auto">
            <a:xfrm>
              <a:off x="383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78" name="Rectangle 565"/>
            <p:cNvSpPr>
              <a:spLocks noChangeArrowheads="1"/>
            </p:cNvSpPr>
            <p:nvPr/>
          </p:nvSpPr>
          <p:spPr bwMode="auto">
            <a:xfrm>
              <a:off x="369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79" name="Rectangle 566"/>
            <p:cNvSpPr>
              <a:spLocks noChangeArrowheads="1"/>
            </p:cNvSpPr>
            <p:nvPr/>
          </p:nvSpPr>
          <p:spPr bwMode="auto">
            <a:xfrm>
              <a:off x="355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80" name="Rectangle 567"/>
            <p:cNvSpPr>
              <a:spLocks noChangeArrowheads="1"/>
            </p:cNvSpPr>
            <p:nvPr/>
          </p:nvSpPr>
          <p:spPr bwMode="auto">
            <a:xfrm>
              <a:off x="342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81" name="Rectangle 568"/>
            <p:cNvSpPr>
              <a:spLocks noChangeArrowheads="1"/>
            </p:cNvSpPr>
            <p:nvPr/>
          </p:nvSpPr>
          <p:spPr bwMode="auto">
            <a:xfrm>
              <a:off x="328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82" name="Rectangle 569"/>
            <p:cNvSpPr>
              <a:spLocks noChangeArrowheads="1"/>
            </p:cNvSpPr>
            <p:nvPr/>
          </p:nvSpPr>
          <p:spPr bwMode="auto">
            <a:xfrm>
              <a:off x="315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83" name="Rectangle 570"/>
            <p:cNvSpPr>
              <a:spLocks noChangeArrowheads="1"/>
            </p:cNvSpPr>
            <p:nvPr/>
          </p:nvSpPr>
          <p:spPr bwMode="auto">
            <a:xfrm>
              <a:off x="301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84" name="Rectangle 571"/>
            <p:cNvSpPr>
              <a:spLocks noChangeArrowheads="1"/>
            </p:cNvSpPr>
            <p:nvPr/>
          </p:nvSpPr>
          <p:spPr bwMode="auto">
            <a:xfrm>
              <a:off x="287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85" name="Rectangle 572"/>
            <p:cNvSpPr>
              <a:spLocks noChangeArrowheads="1"/>
            </p:cNvSpPr>
            <p:nvPr/>
          </p:nvSpPr>
          <p:spPr bwMode="auto">
            <a:xfrm>
              <a:off x="274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86" name="Rectangle 573"/>
            <p:cNvSpPr>
              <a:spLocks noChangeArrowheads="1"/>
            </p:cNvSpPr>
            <p:nvPr/>
          </p:nvSpPr>
          <p:spPr bwMode="auto">
            <a:xfrm>
              <a:off x="260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87" name="Rectangle 574"/>
            <p:cNvSpPr>
              <a:spLocks noChangeArrowheads="1"/>
            </p:cNvSpPr>
            <p:nvPr/>
          </p:nvSpPr>
          <p:spPr bwMode="auto">
            <a:xfrm>
              <a:off x="247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88" name="Rectangle 575"/>
            <p:cNvSpPr>
              <a:spLocks noChangeArrowheads="1"/>
            </p:cNvSpPr>
            <p:nvPr/>
          </p:nvSpPr>
          <p:spPr bwMode="auto">
            <a:xfrm>
              <a:off x="233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89" name="Rectangle 576"/>
            <p:cNvSpPr>
              <a:spLocks noChangeArrowheads="1"/>
            </p:cNvSpPr>
            <p:nvPr/>
          </p:nvSpPr>
          <p:spPr bwMode="auto">
            <a:xfrm>
              <a:off x="219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90" name="Rectangle 577"/>
            <p:cNvSpPr>
              <a:spLocks noChangeArrowheads="1"/>
            </p:cNvSpPr>
            <p:nvPr/>
          </p:nvSpPr>
          <p:spPr bwMode="auto">
            <a:xfrm>
              <a:off x="206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91" name="Rectangle 578"/>
            <p:cNvSpPr>
              <a:spLocks noChangeArrowheads="1"/>
            </p:cNvSpPr>
            <p:nvPr/>
          </p:nvSpPr>
          <p:spPr bwMode="auto">
            <a:xfrm>
              <a:off x="192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92" name="Rectangle 579"/>
            <p:cNvSpPr>
              <a:spLocks noChangeArrowheads="1"/>
            </p:cNvSpPr>
            <p:nvPr/>
          </p:nvSpPr>
          <p:spPr bwMode="auto">
            <a:xfrm>
              <a:off x="179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93" name="Rectangle 580"/>
            <p:cNvSpPr>
              <a:spLocks noChangeArrowheads="1"/>
            </p:cNvSpPr>
            <p:nvPr/>
          </p:nvSpPr>
          <p:spPr bwMode="auto">
            <a:xfrm>
              <a:off x="165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94" name="Rectangle 581"/>
            <p:cNvSpPr>
              <a:spLocks noChangeArrowheads="1"/>
            </p:cNvSpPr>
            <p:nvPr/>
          </p:nvSpPr>
          <p:spPr bwMode="auto">
            <a:xfrm>
              <a:off x="151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95" name="Rectangle 582"/>
            <p:cNvSpPr>
              <a:spLocks noChangeArrowheads="1"/>
            </p:cNvSpPr>
            <p:nvPr/>
          </p:nvSpPr>
          <p:spPr bwMode="auto">
            <a:xfrm>
              <a:off x="138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96" name="Rectangle 583"/>
            <p:cNvSpPr>
              <a:spLocks noChangeArrowheads="1"/>
            </p:cNvSpPr>
            <p:nvPr/>
          </p:nvSpPr>
          <p:spPr bwMode="auto">
            <a:xfrm>
              <a:off x="124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97" name="Rectangle 584"/>
            <p:cNvSpPr>
              <a:spLocks noChangeArrowheads="1"/>
            </p:cNvSpPr>
            <p:nvPr/>
          </p:nvSpPr>
          <p:spPr bwMode="auto">
            <a:xfrm>
              <a:off x="111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98" name="Rectangle 585"/>
            <p:cNvSpPr>
              <a:spLocks noChangeArrowheads="1"/>
            </p:cNvSpPr>
            <p:nvPr/>
          </p:nvSpPr>
          <p:spPr bwMode="auto">
            <a:xfrm>
              <a:off x="437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199" name="Rectangle 586"/>
            <p:cNvSpPr>
              <a:spLocks noChangeArrowheads="1"/>
            </p:cNvSpPr>
            <p:nvPr/>
          </p:nvSpPr>
          <p:spPr bwMode="auto">
            <a:xfrm>
              <a:off x="423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00" name="Rectangle 587"/>
            <p:cNvSpPr>
              <a:spLocks noChangeArrowheads="1"/>
            </p:cNvSpPr>
            <p:nvPr/>
          </p:nvSpPr>
          <p:spPr bwMode="auto">
            <a:xfrm>
              <a:off x="410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01" name="Rectangle 588"/>
            <p:cNvSpPr>
              <a:spLocks noChangeArrowheads="1"/>
            </p:cNvSpPr>
            <p:nvPr/>
          </p:nvSpPr>
          <p:spPr bwMode="auto">
            <a:xfrm>
              <a:off x="396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02" name="Rectangle 589"/>
            <p:cNvSpPr>
              <a:spLocks noChangeArrowheads="1"/>
            </p:cNvSpPr>
            <p:nvPr/>
          </p:nvSpPr>
          <p:spPr bwMode="auto">
            <a:xfrm>
              <a:off x="383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03" name="Rectangle 590"/>
            <p:cNvSpPr>
              <a:spLocks noChangeArrowheads="1"/>
            </p:cNvSpPr>
            <p:nvPr/>
          </p:nvSpPr>
          <p:spPr bwMode="auto">
            <a:xfrm>
              <a:off x="369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04" name="Rectangle 591"/>
            <p:cNvSpPr>
              <a:spLocks noChangeArrowheads="1"/>
            </p:cNvSpPr>
            <p:nvPr/>
          </p:nvSpPr>
          <p:spPr bwMode="auto">
            <a:xfrm>
              <a:off x="355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05" name="Rectangle 592"/>
            <p:cNvSpPr>
              <a:spLocks noChangeArrowheads="1"/>
            </p:cNvSpPr>
            <p:nvPr/>
          </p:nvSpPr>
          <p:spPr bwMode="auto">
            <a:xfrm>
              <a:off x="342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06" name="Rectangle 593"/>
            <p:cNvSpPr>
              <a:spLocks noChangeArrowheads="1"/>
            </p:cNvSpPr>
            <p:nvPr/>
          </p:nvSpPr>
          <p:spPr bwMode="auto">
            <a:xfrm>
              <a:off x="328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07" name="Rectangle 594"/>
            <p:cNvSpPr>
              <a:spLocks noChangeArrowheads="1"/>
            </p:cNvSpPr>
            <p:nvPr/>
          </p:nvSpPr>
          <p:spPr bwMode="auto">
            <a:xfrm>
              <a:off x="315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08" name="Rectangle 595"/>
            <p:cNvSpPr>
              <a:spLocks noChangeArrowheads="1"/>
            </p:cNvSpPr>
            <p:nvPr/>
          </p:nvSpPr>
          <p:spPr bwMode="auto">
            <a:xfrm>
              <a:off x="301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09" name="Rectangle 596"/>
            <p:cNvSpPr>
              <a:spLocks noChangeArrowheads="1"/>
            </p:cNvSpPr>
            <p:nvPr/>
          </p:nvSpPr>
          <p:spPr bwMode="auto">
            <a:xfrm>
              <a:off x="287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10" name="Rectangle 597"/>
            <p:cNvSpPr>
              <a:spLocks noChangeArrowheads="1"/>
            </p:cNvSpPr>
            <p:nvPr/>
          </p:nvSpPr>
          <p:spPr bwMode="auto">
            <a:xfrm>
              <a:off x="274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11" name="Rectangle 598"/>
            <p:cNvSpPr>
              <a:spLocks noChangeArrowheads="1"/>
            </p:cNvSpPr>
            <p:nvPr/>
          </p:nvSpPr>
          <p:spPr bwMode="auto">
            <a:xfrm>
              <a:off x="260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12" name="Rectangle 599"/>
            <p:cNvSpPr>
              <a:spLocks noChangeArrowheads="1"/>
            </p:cNvSpPr>
            <p:nvPr/>
          </p:nvSpPr>
          <p:spPr bwMode="auto">
            <a:xfrm>
              <a:off x="247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13" name="Rectangle 600"/>
            <p:cNvSpPr>
              <a:spLocks noChangeArrowheads="1"/>
            </p:cNvSpPr>
            <p:nvPr/>
          </p:nvSpPr>
          <p:spPr bwMode="auto">
            <a:xfrm>
              <a:off x="233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14" name="Rectangle 601"/>
            <p:cNvSpPr>
              <a:spLocks noChangeArrowheads="1"/>
            </p:cNvSpPr>
            <p:nvPr/>
          </p:nvSpPr>
          <p:spPr bwMode="auto">
            <a:xfrm>
              <a:off x="219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15" name="Rectangle 602"/>
            <p:cNvSpPr>
              <a:spLocks noChangeArrowheads="1"/>
            </p:cNvSpPr>
            <p:nvPr/>
          </p:nvSpPr>
          <p:spPr bwMode="auto">
            <a:xfrm>
              <a:off x="206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16" name="Rectangle 603"/>
            <p:cNvSpPr>
              <a:spLocks noChangeArrowheads="1"/>
            </p:cNvSpPr>
            <p:nvPr/>
          </p:nvSpPr>
          <p:spPr bwMode="auto">
            <a:xfrm>
              <a:off x="192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17" name="Rectangle 604"/>
            <p:cNvSpPr>
              <a:spLocks noChangeArrowheads="1"/>
            </p:cNvSpPr>
            <p:nvPr/>
          </p:nvSpPr>
          <p:spPr bwMode="auto">
            <a:xfrm>
              <a:off x="179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18" name="Rectangle 605"/>
            <p:cNvSpPr>
              <a:spLocks noChangeArrowheads="1"/>
            </p:cNvSpPr>
            <p:nvPr/>
          </p:nvSpPr>
          <p:spPr bwMode="auto">
            <a:xfrm>
              <a:off x="165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19" name="Rectangle 606"/>
            <p:cNvSpPr>
              <a:spLocks noChangeArrowheads="1"/>
            </p:cNvSpPr>
            <p:nvPr/>
          </p:nvSpPr>
          <p:spPr bwMode="auto">
            <a:xfrm>
              <a:off x="151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20" name="Rectangle 607"/>
            <p:cNvSpPr>
              <a:spLocks noChangeArrowheads="1"/>
            </p:cNvSpPr>
            <p:nvPr/>
          </p:nvSpPr>
          <p:spPr bwMode="auto">
            <a:xfrm>
              <a:off x="138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21" name="Rectangle 608"/>
            <p:cNvSpPr>
              <a:spLocks noChangeArrowheads="1"/>
            </p:cNvSpPr>
            <p:nvPr/>
          </p:nvSpPr>
          <p:spPr bwMode="auto">
            <a:xfrm>
              <a:off x="124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22" name="Rectangle 609"/>
            <p:cNvSpPr>
              <a:spLocks noChangeArrowheads="1"/>
            </p:cNvSpPr>
            <p:nvPr/>
          </p:nvSpPr>
          <p:spPr bwMode="auto">
            <a:xfrm>
              <a:off x="111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23" name="Rectangle 610"/>
            <p:cNvSpPr>
              <a:spLocks noChangeArrowheads="1"/>
            </p:cNvSpPr>
            <p:nvPr/>
          </p:nvSpPr>
          <p:spPr bwMode="auto">
            <a:xfrm>
              <a:off x="437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24" name="Rectangle 611"/>
            <p:cNvSpPr>
              <a:spLocks noChangeArrowheads="1"/>
            </p:cNvSpPr>
            <p:nvPr/>
          </p:nvSpPr>
          <p:spPr bwMode="auto">
            <a:xfrm>
              <a:off x="423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25" name="Rectangle 612"/>
            <p:cNvSpPr>
              <a:spLocks noChangeArrowheads="1"/>
            </p:cNvSpPr>
            <p:nvPr/>
          </p:nvSpPr>
          <p:spPr bwMode="auto">
            <a:xfrm>
              <a:off x="410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26" name="Rectangle 613"/>
            <p:cNvSpPr>
              <a:spLocks noChangeArrowheads="1"/>
            </p:cNvSpPr>
            <p:nvPr/>
          </p:nvSpPr>
          <p:spPr bwMode="auto">
            <a:xfrm>
              <a:off x="396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27" name="Rectangle 614"/>
            <p:cNvSpPr>
              <a:spLocks noChangeArrowheads="1"/>
            </p:cNvSpPr>
            <p:nvPr/>
          </p:nvSpPr>
          <p:spPr bwMode="auto">
            <a:xfrm>
              <a:off x="383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28" name="Rectangle 615"/>
            <p:cNvSpPr>
              <a:spLocks noChangeArrowheads="1"/>
            </p:cNvSpPr>
            <p:nvPr/>
          </p:nvSpPr>
          <p:spPr bwMode="auto">
            <a:xfrm>
              <a:off x="369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29" name="Rectangle 616"/>
            <p:cNvSpPr>
              <a:spLocks noChangeArrowheads="1"/>
            </p:cNvSpPr>
            <p:nvPr/>
          </p:nvSpPr>
          <p:spPr bwMode="auto">
            <a:xfrm>
              <a:off x="355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30" name="Rectangle 617"/>
            <p:cNvSpPr>
              <a:spLocks noChangeArrowheads="1"/>
            </p:cNvSpPr>
            <p:nvPr/>
          </p:nvSpPr>
          <p:spPr bwMode="auto">
            <a:xfrm>
              <a:off x="342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31" name="Rectangle 618"/>
            <p:cNvSpPr>
              <a:spLocks noChangeArrowheads="1"/>
            </p:cNvSpPr>
            <p:nvPr/>
          </p:nvSpPr>
          <p:spPr bwMode="auto">
            <a:xfrm>
              <a:off x="328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32" name="Rectangle 619"/>
            <p:cNvSpPr>
              <a:spLocks noChangeArrowheads="1"/>
            </p:cNvSpPr>
            <p:nvPr/>
          </p:nvSpPr>
          <p:spPr bwMode="auto">
            <a:xfrm>
              <a:off x="315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33" name="Rectangle 620"/>
            <p:cNvSpPr>
              <a:spLocks noChangeArrowheads="1"/>
            </p:cNvSpPr>
            <p:nvPr/>
          </p:nvSpPr>
          <p:spPr bwMode="auto">
            <a:xfrm>
              <a:off x="301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34" name="Rectangle 621"/>
            <p:cNvSpPr>
              <a:spLocks noChangeArrowheads="1"/>
            </p:cNvSpPr>
            <p:nvPr/>
          </p:nvSpPr>
          <p:spPr bwMode="auto">
            <a:xfrm>
              <a:off x="287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35" name="Rectangle 622"/>
            <p:cNvSpPr>
              <a:spLocks noChangeArrowheads="1"/>
            </p:cNvSpPr>
            <p:nvPr/>
          </p:nvSpPr>
          <p:spPr bwMode="auto">
            <a:xfrm>
              <a:off x="274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36" name="Rectangle 623"/>
            <p:cNvSpPr>
              <a:spLocks noChangeArrowheads="1"/>
            </p:cNvSpPr>
            <p:nvPr/>
          </p:nvSpPr>
          <p:spPr bwMode="auto">
            <a:xfrm>
              <a:off x="260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37" name="Rectangle 624"/>
            <p:cNvSpPr>
              <a:spLocks noChangeArrowheads="1"/>
            </p:cNvSpPr>
            <p:nvPr/>
          </p:nvSpPr>
          <p:spPr bwMode="auto">
            <a:xfrm>
              <a:off x="247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38" name="Rectangle 625"/>
            <p:cNvSpPr>
              <a:spLocks noChangeArrowheads="1"/>
            </p:cNvSpPr>
            <p:nvPr/>
          </p:nvSpPr>
          <p:spPr bwMode="auto">
            <a:xfrm>
              <a:off x="233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39" name="Rectangle 626"/>
            <p:cNvSpPr>
              <a:spLocks noChangeArrowheads="1"/>
            </p:cNvSpPr>
            <p:nvPr/>
          </p:nvSpPr>
          <p:spPr bwMode="auto">
            <a:xfrm>
              <a:off x="219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40" name="Rectangle 627"/>
            <p:cNvSpPr>
              <a:spLocks noChangeArrowheads="1"/>
            </p:cNvSpPr>
            <p:nvPr/>
          </p:nvSpPr>
          <p:spPr bwMode="auto">
            <a:xfrm>
              <a:off x="206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41" name="Rectangle 628"/>
            <p:cNvSpPr>
              <a:spLocks noChangeArrowheads="1"/>
            </p:cNvSpPr>
            <p:nvPr/>
          </p:nvSpPr>
          <p:spPr bwMode="auto">
            <a:xfrm>
              <a:off x="192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42" name="Rectangle 629"/>
            <p:cNvSpPr>
              <a:spLocks noChangeArrowheads="1"/>
            </p:cNvSpPr>
            <p:nvPr/>
          </p:nvSpPr>
          <p:spPr bwMode="auto">
            <a:xfrm>
              <a:off x="179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43" name="Rectangle 630"/>
            <p:cNvSpPr>
              <a:spLocks noChangeArrowheads="1"/>
            </p:cNvSpPr>
            <p:nvPr/>
          </p:nvSpPr>
          <p:spPr bwMode="auto">
            <a:xfrm>
              <a:off x="165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44" name="Rectangle 631"/>
            <p:cNvSpPr>
              <a:spLocks noChangeArrowheads="1"/>
            </p:cNvSpPr>
            <p:nvPr/>
          </p:nvSpPr>
          <p:spPr bwMode="auto">
            <a:xfrm>
              <a:off x="151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45" name="Rectangle 632"/>
            <p:cNvSpPr>
              <a:spLocks noChangeArrowheads="1"/>
            </p:cNvSpPr>
            <p:nvPr/>
          </p:nvSpPr>
          <p:spPr bwMode="auto">
            <a:xfrm>
              <a:off x="138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46" name="Rectangle 633"/>
            <p:cNvSpPr>
              <a:spLocks noChangeArrowheads="1"/>
            </p:cNvSpPr>
            <p:nvPr/>
          </p:nvSpPr>
          <p:spPr bwMode="auto">
            <a:xfrm>
              <a:off x="124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47" name="Rectangle 634"/>
            <p:cNvSpPr>
              <a:spLocks noChangeArrowheads="1"/>
            </p:cNvSpPr>
            <p:nvPr/>
          </p:nvSpPr>
          <p:spPr bwMode="auto">
            <a:xfrm>
              <a:off x="111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48" name="Rectangle 635"/>
            <p:cNvSpPr>
              <a:spLocks noChangeArrowheads="1"/>
            </p:cNvSpPr>
            <p:nvPr/>
          </p:nvSpPr>
          <p:spPr bwMode="auto">
            <a:xfrm>
              <a:off x="437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49" name="Rectangle 636"/>
            <p:cNvSpPr>
              <a:spLocks noChangeArrowheads="1"/>
            </p:cNvSpPr>
            <p:nvPr/>
          </p:nvSpPr>
          <p:spPr bwMode="auto">
            <a:xfrm>
              <a:off x="423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50" name="Rectangle 637"/>
            <p:cNvSpPr>
              <a:spLocks noChangeArrowheads="1"/>
            </p:cNvSpPr>
            <p:nvPr/>
          </p:nvSpPr>
          <p:spPr bwMode="auto">
            <a:xfrm>
              <a:off x="410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51" name="Rectangle 638"/>
            <p:cNvSpPr>
              <a:spLocks noChangeArrowheads="1"/>
            </p:cNvSpPr>
            <p:nvPr/>
          </p:nvSpPr>
          <p:spPr bwMode="auto">
            <a:xfrm>
              <a:off x="396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52" name="Rectangle 639"/>
            <p:cNvSpPr>
              <a:spLocks noChangeArrowheads="1"/>
            </p:cNvSpPr>
            <p:nvPr/>
          </p:nvSpPr>
          <p:spPr bwMode="auto">
            <a:xfrm>
              <a:off x="383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53" name="Rectangle 640"/>
            <p:cNvSpPr>
              <a:spLocks noChangeArrowheads="1"/>
            </p:cNvSpPr>
            <p:nvPr/>
          </p:nvSpPr>
          <p:spPr bwMode="auto">
            <a:xfrm>
              <a:off x="369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54" name="Rectangle 641"/>
            <p:cNvSpPr>
              <a:spLocks noChangeArrowheads="1"/>
            </p:cNvSpPr>
            <p:nvPr/>
          </p:nvSpPr>
          <p:spPr bwMode="auto">
            <a:xfrm>
              <a:off x="355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55" name="Rectangle 642"/>
            <p:cNvSpPr>
              <a:spLocks noChangeArrowheads="1"/>
            </p:cNvSpPr>
            <p:nvPr/>
          </p:nvSpPr>
          <p:spPr bwMode="auto">
            <a:xfrm>
              <a:off x="342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56" name="Rectangle 643"/>
            <p:cNvSpPr>
              <a:spLocks noChangeArrowheads="1"/>
            </p:cNvSpPr>
            <p:nvPr/>
          </p:nvSpPr>
          <p:spPr bwMode="auto">
            <a:xfrm>
              <a:off x="328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57" name="Rectangle 644"/>
            <p:cNvSpPr>
              <a:spLocks noChangeArrowheads="1"/>
            </p:cNvSpPr>
            <p:nvPr/>
          </p:nvSpPr>
          <p:spPr bwMode="auto">
            <a:xfrm>
              <a:off x="315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58" name="Rectangle 645"/>
            <p:cNvSpPr>
              <a:spLocks noChangeArrowheads="1"/>
            </p:cNvSpPr>
            <p:nvPr/>
          </p:nvSpPr>
          <p:spPr bwMode="auto">
            <a:xfrm>
              <a:off x="301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59" name="Rectangle 646"/>
            <p:cNvSpPr>
              <a:spLocks noChangeArrowheads="1"/>
            </p:cNvSpPr>
            <p:nvPr/>
          </p:nvSpPr>
          <p:spPr bwMode="auto">
            <a:xfrm>
              <a:off x="287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60" name="Rectangle 647"/>
            <p:cNvSpPr>
              <a:spLocks noChangeArrowheads="1"/>
            </p:cNvSpPr>
            <p:nvPr/>
          </p:nvSpPr>
          <p:spPr bwMode="auto">
            <a:xfrm>
              <a:off x="274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61" name="Rectangle 648"/>
            <p:cNvSpPr>
              <a:spLocks noChangeArrowheads="1"/>
            </p:cNvSpPr>
            <p:nvPr/>
          </p:nvSpPr>
          <p:spPr bwMode="auto">
            <a:xfrm>
              <a:off x="260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62" name="Rectangle 649"/>
            <p:cNvSpPr>
              <a:spLocks noChangeArrowheads="1"/>
            </p:cNvSpPr>
            <p:nvPr/>
          </p:nvSpPr>
          <p:spPr bwMode="auto">
            <a:xfrm>
              <a:off x="247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63" name="Rectangle 650"/>
            <p:cNvSpPr>
              <a:spLocks noChangeArrowheads="1"/>
            </p:cNvSpPr>
            <p:nvPr/>
          </p:nvSpPr>
          <p:spPr bwMode="auto">
            <a:xfrm>
              <a:off x="233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64" name="Rectangle 651"/>
            <p:cNvSpPr>
              <a:spLocks noChangeArrowheads="1"/>
            </p:cNvSpPr>
            <p:nvPr/>
          </p:nvSpPr>
          <p:spPr bwMode="auto">
            <a:xfrm>
              <a:off x="219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65" name="Rectangle 652"/>
            <p:cNvSpPr>
              <a:spLocks noChangeArrowheads="1"/>
            </p:cNvSpPr>
            <p:nvPr/>
          </p:nvSpPr>
          <p:spPr bwMode="auto">
            <a:xfrm>
              <a:off x="206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66" name="Rectangle 653"/>
            <p:cNvSpPr>
              <a:spLocks noChangeArrowheads="1"/>
            </p:cNvSpPr>
            <p:nvPr/>
          </p:nvSpPr>
          <p:spPr bwMode="auto">
            <a:xfrm>
              <a:off x="192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67" name="Rectangle 654"/>
            <p:cNvSpPr>
              <a:spLocks noChangeArrowheads="1"/>
            </p:cNvSpPr>
            <p:nvPr/>
          </p:nvSpPr>
          <p:spPr bwMode="auto">
            <a:xfrm>
              <a:off x="179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68" name="Rectangle 655"/>
            <p:cNvSpPr>
              <a:spLocks noChangeArrowheads="1"/>
            </p:cNvSpPr>
            <p:nvPr/>
          </p:nvSpPr>
          <p:spPr bwMode="auto">
            <a:xfrm>
              <a:off x="165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69" name="Rectangle 656"/>
            <p:cNvSpPr>
              <a:spLocks noChangeArrowheads="1"/>
            </p:cNvSpPr>
            <p:nvPr/>
          </p:nvSpPr>
          <p:spPr bwMode="auto">
            <a:xfrm>
              <a:off x="151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70" name="Rectangle 657"/>
            <p:cNvSpPr>
              <a:spLocks noChangeArrowheads="1"/>
            </p:cNvSpPr>
            <p:nvPr/>
          </p:nvSpPr>
          <p:spPr bwMode="auto">
            <a:xfrm>
              <a:off x="138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71" name="Rectangle 658"/>
            <p:cNvSpPr>
              <a:spLocks noChangeArrowheads="1"/>
            </p:cNvSpPr>
            <p:nvPr/>
          </p:nvSpPr>
          <p:spPr bwMode="auto">
            <a:xfrm>
              <a:off x="124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72" name="Rectangle 659"/>
            <p:cNvSpPr>
              <a:spLocks noChangeArrowheads="1"/>
            </p:cNvSpPr>
            <p:nvPr/>
          </p:nvSpPr>
          <p:spPr bwMode="auto">
            <a:xfrm>
              <a:off x="111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73" name="Rectangle 660"/>
            <p:cNvSpPr>
              <a:spLocks noChangeArrowheads="1"/>
            </p:cNvSpPr>
            <p:nvPr/>
          </p:nvSpPr>
          <p:spPr bwMode="auto">
            <a:xfrm>
              <a:off x="437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74" name="Rectangle 661"/>
            <p:cNvSpPr>
              <a:spLocks noChangeArrowheads="1"/>
            </p:cNvSpPr>
            <p:nvPr/>
          </p:nvSpPr>
          <p:spPr bwMode="auto">
            <a:xfrm>
              <a:off x="423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75" name="Rectangle 662"/>
            <p:cNvSpPr>
              <a:spLocks noChangeArrowheads="1"/>
            </p:cNvSpPr>
            <p:nvPr/>
          </p:nvSpPr>
          <p:spPr bwMode="auto">
            <a:xfrm>
              <a:off x="410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76" name="Rectangle 663"/>
            <p:cNvSpPr>
              <a:spLocks noChangeArrowheads="1"/>
            </p:cNvSpPr>
            <p:nvPr/>
          </p:nvSpPr>
          <p:spPr bwMode="auto">
            <a:xfrm>
              <a:off x="396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77" name="Rectangle 664"/>
            <p:cNvSpPr>
              <a:spLocks noChangeArrowheads="1"/>
            </p:cNvSpPr>
            <p:nvPr/>
          </p:nvSpPr>
          <p:spPr bwMode="auto">
            <a:xfrm>
              <a:off x="383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78" name="Rectangle 665"/>
            <p:cNvSpPr>
              <a:spLocks noChangeArrowheads="1"/>
            </p:cNvSpPr>
            <p:nvPr/>
          </p:nvSpPr>
          <p:spPr bwMode="auto">
            <a:xfrm>
              <a:off x="369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79" name="Rectangle 666"/>
            <p:cNvSpPr>
              <a:spLocks noChangeArrowheads="1"/>
            </p:cNvSpPr>
            <p:nvPr/>
          </p:nvSpPr>
          <p:spPr bwMode="auto">
            <a:xfrm>
              <a:off x="355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80" name="Rectangle 667"/>
            <p:cNvSpPr>
              <a:spLocks noChangeArrowheads="1"/>
            </p:cNvSpPr>
            <p:nvPr/>
          </p:nvSpPr>
          <p:spPr bwMode="auto">
            <a:xfrm>
              <a:off x="342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81" name="Rectangle 668"/>
            <p:cNvSpPr>
              <a:spLocks noChangeArrowheads="1"/>
            </p:cNvSpPr>
            <p:nvPr/>
          </p:nvSpPr>
          <p:spPr bwMode="auto">
            <a:xfrm>
              <a:off x="328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82" name="Rectangle 669"/>
            <p:cNvSpPr>
              <a:spLocks noChangeArrowheads="1"/>
            </p:cNvSpPr>
            <p:nvPr/>
          </p:nvSpPr>
          <p:spPr bwMode="auto">
            <a:xfrm>
              <a:off x="315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83" name="Rectangle 670"/>
            <p:cNvSpPr>
              <a:spLocks noChangeArrowheads="1"/>
            </p:cNvSpPr>
            <p:nvPr/>
          </p:nvSpPr>
          <p:spPr bwMode="auto">
            <a:xfrm>
              <a:off x="301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84" name="Rectangle 671"/>
            <p:cNvSpPr>
              <a:spLocks noChangeArrowheads="1"/>
            </p:cNvSpPr>
            <p:nvPr/>
          </p:nvSpPr>
          <p:spPr bwMode="auto">
            <a:xfrm>
              <a:off x="287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85" name="Rectangle 672"/>
            <p:cNvSpPr>
              <a:spLocks noChangeArrowheads="1"/>
            </p:cNvSpPr>
            <p:nvPr/>
          </p:nvSpPr>
          <p:spPr bwMode="auto">
            <a:xfrm>
              <a:off x="274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86" name="Rectangle 673"/>
            <p:cNvSpPr>
              <a:spLocks noChangeArrowheads="1"/>
            </p:cNvSpPr>
            <p:nvPr/>
          </p:nvSpPr>
          <p:spPr bwMode="auto">
            <a:xfrm>
              <a:off x="260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87" name="Rectangle 674"/>
            <p:cNvSpPr>
              <a:spLocks noChangeArrowheads="1"/>
            </p:cNvSpPr>
            <p:nvPr/>
          </p:nvSpPr>
          <p:spPr bwMode="auto">
            <a:xfrm>
              <a:off x="247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88" name="Rectangle 675"/>
            <p:cNvSpPr>
              <a:spLocks noChangeArrowheads="1"/>
            </p:cNvSpPr>
            <p:nvPr/>
          </p:nvSpPr>
          <p:spPr bwMode="auto">
            <a:xfrm>
              <a:off x="233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89" name="Rectangle 676"/>
            <p:cNvSpPr>
              <a:spLocks noChangeArrowheads="1"/>
            </p:cNvSpPr>
            <p:nvPr/>
          </p:nvSpPr>
          <p:spPr bwMode="auto">
            <a:xfrm>
              <a:off x="219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90" name="Rectangle 677"/>
            <p:cNvSpPr>
              <a:spLocks noChangeArrowheads="1"/>
            </p:cNvSpPr>
            <p:nvPr/>
          </p:nvSpPr>
          <p:spPr bwMode="auto">
            <a:xfrm>
              <a:off x="206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91" name="Rectangle 678"/>
            <p:cNvSpPr>
              <a:spLocks noChangeArrowheads="1"/>
            </p:cNvSpPr>
            <p:nvPr/>
          </p:nvSpPr>
          <p:spPr bwMode="auto">
            <a:xfrm>
              <a:off x="192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92" name="Rectangle 679"/>
            <p:cNvSpPr>
              <a:spLocks noChangeArrowheads="1"/>
            </p:cNvSpPr>
            <p:nvPr/>
          </p:nvSpPr>
          <p:spPr bwMode="auto">
            <a:xfrm>
              <a:off x="179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93" name="Rectangle 680"/>
            <p:cNvSpPr>
              <a:spLocks noChangeArrowheads="1"/>
            </p:cNvSpPr>
            <p:nvPr/>
          </p:nvSpPr>
          <p:spPr bwMode="auto">
            <a:xfrm>
              <a:off x="165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94" name="Rectangle 681"/>
            <p:cNvSpPr>
              <a:spLocks noChangeArrowheads="1"/>
            </p:cNvSpPr>
            <p:nvPr/>
          </p:nvSpPr>
          <p:spPr bwMode="auto">
            <a:xfrm>
              <a:off x="151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95" name="Rectangle 682"/>
            <p:cNvSpPr>
              <a:spLocks noChangeArrowheads="1"/>
            </p:cNvSpPr>
            <p:nvPr/>
          </p:nvSpPr>
          <p:spPr bwMode="auto">
            <a:xfrm>
              <a:off x="138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96" name="Rectangle 683"/>
            <p:cNvSpPr>
              <a:spLocks noChangeArrowheads="1"/>
            </p:cNvSpPr>
            <p:nvPr/>
          </p:nvSpPr>
          <p:spPr bwMode="auto">
            <a:xfrm>
              <a:off x="124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97" name="Rectangle 684"/>
            <p:cNvSpPr>
              <a:spLocks noChangeArrowheads="1"/>
            </p:cNvSpPr>
            <p:nvPr/>
          </p:nvSpPr>
          <p:spPr bwMode="auto">
            <a:xfrm>
              <a:off x="111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98" name="Rectangle 685"/>
            <p:cNvSpPr>
              <a:spLocks noChangeArrowheads="1"/>
            </p:cNvSpPr>
            <p:nvPr/>
          </p:nvSpPr>
          <p:spPr bwMode="auto">
            <a:xfrm>
              <a:off x="437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299" name="Rectangle 686"/>
            <p:cNvSpPr>
              <a:spLocks noChangeArrowheads="1"/>
            </p:cNvSpPr>
            <p:nvPr/>
          </p:nvSpPr>
          <p:spPr bwMode="auto">
            <a:xfrm>
              <a:off x="423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00" name="Rectangle 687"/>
            <p:cNvSpPr>
              <a:spLocks noChangeArrowheads="1"/>
            </p:cNvSpPr>
            <p:nvPr/>
          </p:nvSpPr>
          <p:spPr bwMode="auto">
            <a:xfrm>
              <a:off x="410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01" name="Rectangle 688"/>
            <p:cNvSpPr>
              <a:spLocks noChangeArrowheads="1"/>
            </p:cNvSpPr>
            <p:nvPr/>
          </p:nvSpPr>
          <p:spPr bwMode="auto">
            <a:xfrm>
              <a:off x="396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02" name="Rectangle 689"/>
            <p:cNvSpPr>
              <a:spLocks noChangeArrowheads="1"/>
            </p:cNvSpPr>
            <p:nvPr/>
          </p:nvSpPr>
          <p:spPr bwMode="auto">
            <a:xfrm>
              <a:off x="383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03" name="Rectangle 690"/>
            <p:cNvSpPr>
              <a:spLocks noChangeArrowheads="1"/>
            </p:cNvSpPr>
            <p:nvPr/>
          </p:nvSpPr>
          <p:spPr bwMode="auto">
            <a:xfrm>
              <a:off x="369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04" name="Rectangle 691"/>
            <p:cNvSpPr>
              <a:spLocks noChangeArrowheads="1"/>
            </p:cNvSpPr>
            <p:nvPr/>
          </p:nvSpPr>
          <p:spPr bwMode="auto">
            <a:xfrm>
              <a:off x="355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05" name="Rectangle 692"/>
            <p:cNvSpPr>
              <a:spLocks noChangeArrowheads="1"/>
            </p:cNvSpPr>
            <p:nvPr/>
          </p:nvSpPr>
          <p:spPr bwMode="auto">
            <a:xfrm>
              <a:off x="342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06" name="Rectangle 693"/>
            <p:cNvSpPr>
              <a:spLocks noChangeArrowheads="1"/>
            </p:cNvSpPr>
            <p:nvPr/>
          </p:nvSpPr>
          <p:spPr bwMode="auto">
            <a:xfrm>
              <a:off x="328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07" name="Rectangle 694"/>
            <p:cNvSpPr>
              <a:spLocks noChangeArrowheads="1"/>
            </p:cNvSpPr>
            <p:nvPr/>
          </p:nvSpPr>
          <p:spPr bwMode="auto">
            <a:xfrm>
              <a:off x="315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08" name="Rectangle 695"/>
            <p:cNvSpPr>
              <a:spLocks noChangeArrowheads="1"/>
            </p:cNvSpPr>
            <p:nvPr/>
          </p:nvSpPr>
          <p:spPr bwMode="auto">
            <a:xfrm>
              <a:off x="301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09" name="Rectangle 696"/>
            <p:cNvSpPr>
              <a:spLocks noChangeArrowheads="1"/>
            </p:cNvSpPr>
            <p:nvPr/>
          </p:nvSpPr>
          <p:spPr bwMode="auto">
            <a:xfrm>
              <a:off x="287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10" name="Rectangle 697"/>
            <p:cNvSpPr>
              <a:spLocks noChangeArrowheads="1"/>
            </p:cNvSpPr>
            <p:nvPr/>
          </p:nvSpPr>
          <p:spPr bwMode="auto">
            <a:xfrm>
              <a:off x="274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11" name="Rectangle 698"/>
            <p:cNvSpPr>
              <a:spLocks noChangeArrowheads="1"/>
            </p:cNvSpPr>
            <p:nvPr/>
          </p:nvSpPr>
          <p:spPr bwMode="auto">
            <a:xfrm>
              <a:off x="260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12" name="Rectangle 699"/>
            <p:cNvSpPr>
              <a:spLocks noChangeArrowheads="1"/>
            </p:cNvSpPr>
            <p:nvPr/>
          </p:nvSpPr>
          <p:spPr bwMode="auto">
            <a:xfrm>
              <a:off x="247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13" name="Rectangle 700"/>
            <p:cNvSpPr>
              <a:spLocks noChangeArrowheads="1"/>
            </p:cNvSpPr>
            <p:nvPr/>
          </p:nvSpPr>
          <p:spPr bwMode="auto">
            <a:xfrm>
              <a:off x="233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14" name="Rectangle 701"/>
            <p:cNvSpPr>
              <a:spLocks noChangeArrowheads="1"/>
            </p:cNvSpPr>
            <p:nvPr/>
          </p:nvSpPr>
          <p:spPr bwMode="auto">
            <a:xfrm>
              <a:off x="219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15" name="Rectangle 702"/>
            <p:cNvSpPr>
              <a:spLocks noChangeArrowheads="1"/>
            </p:cNvSpPr>
            <p:nvPr/>
          </p:nvSpPr>
          <p:spPr bwMode="auto">
            <a:xfrm>
              <a:off x="206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16" name="Rectangle 703"/>
            <p:cNvSpPr>
              <a:spLocks noChangeArrowheads="1"/>
            </p:cNvSpPr>
            <p:nvPr/>
          </p:nvSpPr>
          <p:spPr bwMode="auto">
            <a:xfrm>
              <a:off x="192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17" name="Rectangle 704"/>
            <p:cNvSpPr>
              <a:spLocks noChangeArrowheads="1"/>
            </p:cNvSpPr>
            <p:nvPr/>
          </p:nvSpPr>
          <p:spPr bwMode="auto">
            <a:xfrm>
              <a:off x="179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18" name="Rectangle 705"/>
            <p:cNvSpPr>
              <a:spLocks noChangeArrowheads="1"/>
            </p:cNvSpPr>
            <p:nvPr/>
          </p:nvSpPr>
          <p:spPr bwMode="auto">
            <a:xfrm>
              <a:off x="165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19" name="Rectangle 706"/>
            <p:cNvSpPr>
              <a:spLocks noChangeArrowheads="1"/>
            </p:cNvSpPr>
            <p:nvPr/>
          </p:nvSpPr>
          <p:spPr bwMode="auto">
            <a:xfrm>
              <a:off x="151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20" name="Rectangle 707"/>
            <p:cNvSpPr>
              <a:spLocks noChangeArrowheads="1"/>
            </p:cNvSpPr>
            <p:nvPr/>
          </p:nvSpPr>
          <p:spPr bwMode="auto">
            <a:xfrm>
              <a:off x="138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21" name="Rectangle 708"/>
            <p:cNvSpPr>
              <a:spLocks noChangeArrowheads="1"/>
            </p:cNvSpPr>
            <p:nvPr/>
          </p:nvSpPr>
          <p:spPr bwMode="auto">
            <a:xfrm>
              <a:off x="124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22" name="Rectangle 709"/>
            <p:cNvSpPr>
              <a:spLocks noChangeArrowheads="1"/>
            </p:cNvSpPr>
            <p:nvPr/>
          </p:nvSpPr>
          <p:spPr bwMode="auto">
            <a:xfrm>
              <a:off x="111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23" name="Rectangle 710"/>
            <p:cNvSpPr>
              <a:spLocks noChangeArrowheads="1"/>
            </p:cNvSpPr>
            <p:nvPr/>
          </p:nvSpPr>
          <p:spPr bwMode="auto">
            <a:xfrm>
              <a:off x="437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24" name="Rectangle 711"/>
            <p:cNvSpPr>
              <a:spLocks noChangeArrowheads="1"/>
            </p:cNvSpPr>
            <p:nvPr/>
          </p:nvSpPr>
          <p:spPr bwMode="auto">
            <a:xfrm>
              <a:off x="423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25" name="Rectangle 712"/>
            <p:cNvSpPr>
              <a:spLocks noChangeArrowheads="1"/>
            </p:cNvSpPr>
            <p:nvPr/>
          </p:nvSpPr>
          <p:spPr bwMode="auto">
            <a:xfrm>
              <a:off x="410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26" name="Rectangle 713"/>
            <p:cNvSpPr>
              <a:spLocks noChangeArrowheads="1"/>
            </p:cNvSpPr>
            <p:nvPr/>
          </p:nvSpPr>
          <p:spPr bwMode="auto">
            <a:xfrm>
              <a:off x="396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27" name="Rectangle 714"/>
            <p:cNvSpPr>
              <a:spLocks noChangeArrowheads="1"/>
            </p:cNvSpPr>
            <p:nvPr/>
          </p:nvSpPr>
          <p:spPr bwMode="auto">
            <a:xfrm>
              <a:off x="383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28" name="Rectangle 715"/>
            <p:cNvSpPr>
              <a:spLocks noChangeArrowheads="1"/>
            </p:cNvSpPr>
            <p:nvPr/>
          </p:nvSpPr>
          <p:spPr bwMode="auto">
            <a:xfrm>
              <a:off x="369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29" name="Rectangle 716"/>
            <p:cNvSpPr>
              <a:spLocks noChangeArrowheads="1"/>
            </p:cNvSpPr>
            <p:nvPr/>
          </p:nvSpPr>
          <p:spPr bwMode="auto">
            <a:xfrm>
              <a:off x="355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30" name="Rectangle 717"/>
            <p:cNvSpPr>
              <a:spLocks noChangeArrowheads="1"/>
            </p:cNvSpPr>
            <p:nvPr/>
          </p:nvSpPr>
          <p:spPr bwMode="auto">
            <a:xfrm>
              <a:off x="342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31" name="Rectangle 718"/>
            <p:cNvSpPr>
              <a:spLocks noChangeArrowheads="1"/>
            </p:cNvSpPr>
            <p:nvPr/>
          </p:nvSpPr>
          <p:spPr bwMode="auto">
            <a:xfrm>
              <a:off x="328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32" name="Rectangle 719"/>
            <p:cNvSpPr>
              <a:spLocks noChangeArrowheads="1"/>
            </p:cNvSpPr>
            <p:nvPr/>
          </p:nvSpPr>
          <p:spPr bwMode="auto">
            <a:xfrm>
              <a:off x="315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33" name="Rectangle 720"/>
            <p:cNvSpPr>
              <a:spLocks noChangeArrowheads="1"/>
            </p:cNvSpPr>
            <p:nvPr/>
          </p:nvSpPr>
          <p:spPr bwMode="auto">
            <a:xfrm>
              <a:off x="301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34" name="Rectangle 721"/>
            <p:cNvSpPr>
              <a:spLocks noChangeArrowheads="1"/>
            </p:cNvSpPr>
            <p:nvPr/>
          </p:nvSpPr>
          <p:spPr bwMode="auto">
            <a:xfrm>
              <a:off x="287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35" name="Rectangle 722"/>
            <p:cNvSpPr>
              <a:spLocks noChangeArrowheads="1"/>
            </p:cNvSpPr>
            <p:nvPr/>
          </p:nvSpPr>
          <p:spPr bwMode="auto">
            <a:xfrm>
              <a:off x="274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36" name="Rectangle 723"/>
            <p:cNvSpPr>
              <a:spLocks noChangeArrowheads="1"/>
            </p:cNvSpPr>
            <p:nvPr/>
          </p:nvSpPr>
          <p:spPr bwMode="auto">
            <a:xfrm>
              <a:off x="260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37" name="Rectangle 724"/>
            <p:cNvSpPr>
              <a:spLocks noChangeArrowheads="1"/>
            </p:cNvSpPr>
            <p:nvPr/>
          </p:nvSpPr>
          <p:spPr bwMode="auto">
            <a:xfrm>
              <a:off x="247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38" name="Rectangle 725"/>
            <p:cNvSpPr>
              <a:spLocks noChangeArrowheads="1"/>
            </p:cNvSpPr>
            <p:nvPr/>
          </p:nvSpPr>
          <p:spPr bwMode="auto">
            <a:xfrm>
              <a:off x="233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39" name="Rectangle 726"/>
            <p:cNvSpPr>
              <a:spLocks noChangeArrowheads="1"/>
            </p:cNvSpPr>
            <p:nvPr/>
          </p:nvSpPr>
          <p:spPr bwMode="auto">
            <a:xfrm>
              <a:off x="219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40" name="Rectangle 727"/>
            <p:cNvSpPr>
              <a:spLocks noChangeArrowheads="1"/>
            </p:cNvSpPr>
            <p:nvPr/>
          </p:nvSpPr>
          <p:spPr bwMode="auto">
            <a:xfrm>
              <a:off x="206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41" name="Rectangle 728"/>
            <p:cNvSpPr>
              <a:spLocks noChangeArrowheads="1"/>
            </p:cNvSpPr>
            <p:nvPr/>
          </p:nvSpPr>
          <p:spPr bwMode="auto">
            <a:xfrm>
              <a:off x="192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42" name="Rectangle 729"/>
            <p:cNvSpPr>
              <a:spLocks noChangeArrowheads="1"/>
            </p:cNvSpPr>
            <p:nvPr/>
          </p:nvSpPr>
          <p:spPr bwMode="auto">
            <a:xfrm>
              <a:off x="179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43" name="Rectangle 730"/>
            <p:cNvSpPr>
              <a:spLocks noChangeArrowheads="1"/>
            </p:cNvSpPr>
            <p:nvPr/>
          </p:nvSpPr>
          <p:spPr bwMode="auto">
            <a:xfrm>
              <a:off x="165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44" name="Rectangle 731"/>
            <p:cNvSpPr>
              <a:spLocks noChangeArrowheads="1"/>
            </p:cNvSpPr>
            <p:nvPr/>
          </p:nvSpPr>
          <p:spPr bwMode="auto">
            <a:xfrm>
              <a:off x="151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45" name="Rectangle 732"/>
            <p:cNvSpPr>
              <a:spLocks noChangeArrowheads="1"/>
            </p:cNvSpPr>
            <p:nvPr/>
          </p:nvSpPr>
          <p:spPr bwMode="auto">
            <a:xfrm>
              <a:off x="138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46" name="Rectangle 733"/>
            <p:cNvSpPr>
              <a:spLocks noChangeArrowheads="1"/>
            </p:cNvSpPr>
            <p:nvPr/>
          </p:nvSpPr>
          <p:spPr bwMode="auto">
            <a:xfrm>
              <a:off x="124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47" name="Rectangle 734"/>
            <p:cNvSpPr>
              <a:spLocks noChangeArrowheads="1"/>
            </p:cNvSpPr>
            <p:nvPr/>
          </p:nvSpPr>
          <p:spPr bwMode="auto">
            <a:xfrm>
              <a:off x="111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48" name="Rectangle 735"/>
            <p:cNvSpPr>
              <a:spLocks noChangeArrowheads="1"/>
            </p:cNvSpPr>
            <p:nvPr/>
          </p:nvSpPr>
          <p:spPr bwMode="auto">
            <a:xfrm>
              <a:off x="437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49" name="Rectangle 736"/>
            <p:cNvSpPr>
              <a:spLocks noChangeArrowheads="1"/>
            </p:cNvSpPr>
            <p:nvPr/>
          </p:nvSpPr>
          <p:spPr bwMode="auto">
            <a:xfrm>
              <a:off x="423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50" name="Rectangle 737"/>
            <p:cNvSpPr>
              <a:spLocks noChangeArrowheads="1"/>
            </p:cNvSpPr>
            <p:nvPr/>
          </p:nvSpPr>
          <p:spPr bwMode="auto">
            <a:xfrm>
              <a:off x="410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51" name="Rectangle 738"/>
            <p:cNvSpPr>
              <a:spLocks noChangeArrowheads="1"/>
            </p:cNvSpPr>
            <p:nvPr/>
          </p:nvSpPr>
          <p:spPr bwMode="auto">
            <a:xfrm>
              <a:off x="396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52" name="Rectangle 739"/>
            <p:cNvSpPr>
              <a:spLocks noChangeArrowheads="1"/>
            </p:cNvSpPr>
            <p:nvPr/>
          </p:nvSpPr>
          <p:spPr bwMode="auto">
            <a:xfrm>
              <a:off x="383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53" name="Rectangle 740"/>
            <p:cNvSpPr>
              <a:spLocks noChangeArrowheads="1"/>
            </p:cNvSpPr>
            <p:nvPr/>
          </p:nvSpPr>
          <p:spPr bwMode="auto">
            <a:xfrm>
              <a:off x="369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54" name="Rectangle 741"/>
            <p:cNvSpPr>
              <a:spLocks noChangeArrowheads="1"/>
            </p:cNvSpPr>
            <p:nvPr/>
          </p:nvSpPr>
          <p:spPr bwMode="auto">
            <a:xfrm>
              <a:off x="355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55" name="Rectangle 742"/>
            <p:cNvSpPr>
              <a:spLocks noChangeArrowheads="1"/>
            </p:cNvSpPr>
            <p:nvPr/>
          </p:nvSpPr>
          <p:spPr bwMode="auto">
            <a:xfrm>
              <a:off x="342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56" name="Rectangle 743"/>
            <p:cNvSpPr>
              <a:spLocks noChangeArrowheads="1"/>
            </p:cNvSpPr>
            <p:nvPr/>
          </p:nvSpPr>
          <p:spPr bwMode="auto">
            <a:xfrm>
              <a:off x="328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57" name="Rectangle 744"/>
            <p:cNvSpPr>
              <a:spLocks noChangeArrowheads="1"/>
            </p:cNvSpPr>
            <p:nvPr/>
          </p:nvSpPr>
          <p:spPr bwMode="auto">
            <a:xfrm>
              <a:off x="315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58" name="Rectangle 745"/>
            <p:cNvSpPr>
              <a:spLocks noChangeArrowheads="1"/>
            </p:cNvSpPr>
            <p:nvPr/>
          </p:nvSpPr>
          <p:spPr bwMode="auto">
            <a:xfrm>
              <a:off x="301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59" name="Rectangle 746"/>
            <p:cNvSpPr>
              <a:spLocks noChangeArrowheads="1"/>
            </p:cNvSpPr>
            <p:nvPr/>
          </p:nvSpPr>
          <p:spPr bwMode="auto">
            <a:xfrm>
              <a:off x="287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60" name="Rectangle 747"/>
            <p:cNvSpPr>
              <a:spLocks noChangeArrowheads="1"/>
            </p:cNvSpPr>
            <p:nvPr/>
          </p:nvSpPr>
          <p:spPr bwMode="auto">
            <a:xfrm>
              <a:off x="274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61" name="Rectangle 748"/>
            <p:cNvSpPr>
              <a:spLocks noChangeArrowheads="1"/>
            </p:cNvSpPr>
            <p:nvPr/>
          </p:nvSpPr>
          <p:spPr bwMode="auto">
            <a:xfrm>
              <a:off x="260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62" name="Rectangle 749"/>
            <p:cNvSpPr>
              <a:spLocks noChangeArrowheads="1"/>
            </p:cNvSpPr>
            <p:nvPr/>
          </p:nvSpPr>
          <p:spPr bwMode="auto">
            <a:xfrm>
              <a:off x="247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63" name="Rectangle 750"/>
            <p:cNvSpPr>
              <a:spLocks noChangeArrowheads="1"/>
            </p:cNvSpPr>
            <p:nvPr/>
          </p:nvSpPr>
          <p:spPr bwMode="auto">
            <a:xfrm>
              <a:off x="233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64" name="Rectangle 751"/>
            <p:cNvSpPr>
              <a:spLocks noChangeArrowheads="1"/>
            </p:cNvSpPr>
            <p:nvPr/>
          </p:nvSpPr>
          <p:spPr bwMode="auto">
            <a:xfrm>
              <a:off x="219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65" name="Rectangle 752"/>
            <p:cNvSpPr>
              <a:spLocks noChangeArrowheads="1"/>
            </p:cNvSpPr>
            <p:nvPr/>
          </p:nvSpPr>
          <p:spPr bwMode="auto">
            <a:xfrm>
              <a:off x="206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66" name="Rectangle 753"/>
            <p:cNvSpPr>
              <a:spLocks noChangeArrowheads="1"/>
            </p:cNvSpPr>
            <p:nvPr/>
          </p:nvSpPr>
          <p:spPr bwMode="auto">
            <a:xfrm>
              <a:off x="192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67" name="Rectangle 754"/>
            <p:cNvSpPr>
              <a:spLocks noChangeArrowheads="1"/>
            </p:cNvSpPr>
            <p:nvPr/>
          </p:nvSpPr>
          <p:spPr bwMode="auto">
            <a:xfrm>
              <a:off x="179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68" name="Rectangle 755"/>
            <p:cNvSpPr>
              <a:spLocks noChangeArrowheads="1"/>
            </p:cNvSpPr>
            <p:nvPr/>
          </p:nvSpPr>
          <p:spPr bwMode="auto">
            <a:xfrm>
              <a:off x="165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69" name="Rectangle 756"/>
            <p:cNvSpPr>
              <a:spLocks noChangeArrowheads="1"/>
            </p:cNvSpPr>
            <p:nvPr/>
          </p:nvSpPr>
          <p:spPr bwMode="auto">
            <a:xfrm>
              <a:off x="151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70" name="Rectangle 757"/>
            <p:cNvSpPr>
              <a:spLocks noChangeArrowheads="1"/>
            </p:cNvSpPr>
            <p:nvPr/>
          </p:nvSpPr>
          <p:spPr bwMode="auto">
            <a:xfrm>
              <a:off x="138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71" name="Rectangle 758"/>
            <p:cNvSpPr>
              <a:spLocks noChangeArrowheads="1"/>
            </p:cNvSpPr>
            <p:nvPr/>
          </p:nvSpPr>
          <p:spPr bwMode="auto">
            <a:xfrm>
              <a:off x="124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72" name="Rectangle 759"/>
            <p:cNvSpPr>
              <a:spLocks noChangeArrowheads="1"/>
            </p:cNvSpPr>
            <p:nvPr/>
          </p:nvSpPr>
          <p:spPr bwMode="auto">
            <a:xfrm>
              <a:off x="111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73" name="Rectangle 760"/>
            <p:cNvSpPr>
              <a:spLocks noChangeArrowheads="1"/>
            </p:cNvSpPr>
            <p:nvPr/>
          </p:nvSpPr>
          <p:spPr bwMode="auto">
            <a:xfrm>
              <a:off x="437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74" name="Rectangle 761"/>
            <p:cNvSpPr>
              <a:spLocks noChangeArrowheads="1"/>
            </p:cNvSpPr>
            <p:nvPr/>
          </p:nvSpPr>
          <p:spPr bwMode="auto">
            <a:xfrm>
              <a:off x="423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75" name="Rectangle 762"/>
            <p:cNvSpPr>
              <a:spLocks noChangeArrowheads="1"/>
            </p:cNvSpPr>
            <p:nvPr/>
          </p:nvSpPr>
          <p:spPr bwMode="auto">
            <a:xfrm>
              <a:off x="410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76" name="Rectangle 763"/>
            <p:cNvSpPr>
              <a:spLocks noChangeArrowheads="1"/>
            </p:cNvSpPr>
            <p:nvPr/>
          </p:nvSpPr>
          <p:spPr bwMode="auto">
            <a:xfrm>
              <a:off x="396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77" name="Rectangle 764"/>
            <p:cNvSpPr>
              <a:spLocks noChangeArrowheads="1"/>
            </p:cNvSpPr>
            <p:nvPr/>
          </p:nvSpPr>
          <p:spPr bwMode="auto">
            <a:xfrm>
              <a:off x="383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78" name="Rectangle 765"/>
            <p:cNvSpPr>
              <a:spLocks noChangeArrowheads="1"/>
            </p:cNvSpPr>
            <p:nvPr/>
          </p:nvSpPr>
          <p:spPr bwMode="auto">
            <a:xfrm>
              <a:off x="369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79" name="Rectangle 766"/>
            <p:cNvSpPr>
              <a:spLocks noChangeArrowheads="1"/>
            </p:cNvSpPr>
            <p:nvPr/>
          </p:nvSpPr>
          <p:spPr bwMode="auto">
            <a:xfrm>
              <a:off x="355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80" name="Rectangle 767"/>
            <p:cNvSpPr>
              <a:spLocks noChangeArrowheads="1"/>
            </p:cNvSpPr>
            <p:nvPr/>
          </p:nvSpPr>
          <p:spPr bwMode="auto">
            <a:xfrm>
              <a:off x="342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81" name="Rectangle 768"/>
            <p:cNvSpPr>
              <a:spLocks noChangeArrowheads="1"/>
            </p:cNvSpPr>
            <p:nvPr/>
          </p:nvSpPr>
          <p:spPr bwMode="auto">
            <a:xfrm>
              <a:off x="328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82" name="Rectangle 769"/>
            <p:cNvSpPr>
              <a:spLocks noChangeArrowheads="1"/>
            </p:cNvSpPr>
            <p:nvPr/>
          </p:nvSpPr>
          <p:spPr bwMode="auto">
            <a:xfrm>
              <a:off x="315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83" name="Rectangle 770"/>
            <p:cNvSpPr>
              <a:spLocks noChangeArrowheads="1"/>
            </p:cNvSpPr>
            <p:nvPr/>
          </p:nvSpPr>
          <p:spPr bwMode="auto">
            <a:xfrm>
              <a:off x="301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84" name="Rectangle 771"/>
            <p:cNvSpPr>
              <a:spLocks noChangeArrowheads="1"/>
            </p:cNvSpPr>
            <p:nvPr/>
          </p:nvSpPr>
          <p:spPr bwMode="auto">
            <a:xfrm>
              <a:off x="287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85" name="Rectangle 772"/>
            <p:cNvSpPr>
              <a:spLocks noChangeArrowheads="1"/>
            </p:cNvSpPr>
            <p:nvPr/>
          </p:nvSpPr>
          <p:spPr bwMode="auto">
            <a:xfrm>
              <a:off x="274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86" name="Rectangle 773"/>
            <p:cNvSpPr>
              <a:spLocks noChangeArrowheads="1"/>
            </p:cNvSpPr>
            <p:nvPr/>
          </p:nvSpPr>
          <p:spPr bwMode="auto">
            <a:xfrm>
              <a:off x="260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87" name="Rectangle 774"/>
            <p:cNvSpPr>
              <a:spLocks noChangeArrowheads="1"/>
            </p:cNvSpPr>
            <p:nvPr/>
          </p:nvSpPr>
          <p:spPr bwMode="auto">
            <a:xfrm>
              <a:off x="247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88" name="Rectangle 775"/>
            <p:cNvSpPr>
              <a:spLocks noChangeArrowheads="1"/>
            </p:cNvSpPr>
            <p:nvPr/>
          </p:nvSpPr>
          <p:spPr bwMode="auto">
            <a:xfrm>
              <a:off x="233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89" name="Rectangle 776"/>
            <p:cNvSpPr>
              <a:spLocks noChangeArrowheads="1"/>
            </p:cNvSpPr>
            <p:nvPr/>
          </p:nvSpPr>
          <p:spPr bwMode="auto">
            <a:xfrm>
              <a:off x="219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90" name="Rectangle 777"/>
            <p:cNvSpPr>
              <a:spLocks noChangeArrowheads="1"/>
            </p:cNvSpPr>
            <p:nvPr/>
          </p:nvSpPr>
          <p:spPr bwMode="auto">
            <a:xfrm>
              <a:off x="206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91" name="Rectangle 778"/>
            <p:cNvSpPr>
              <a:spLocks noChangeArrowheads="1"/>
            </p:cNvSpPr>
            <p:nvPr/>
          </p:nvSpPr>
          <p:spPr bwMode="auto">
            <a:xfrm>
              <a:off x="192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92" name="Rectangle 779"/>
            <p:cNvSpPr>
              <a:spLocks noChangeArrowheads="1"/>
            </p:cNvSpPr>
            <p:nvPr/>
          </p:nvSpPr>
          <p:spPr bwMode="auto">
            <a:xfrm>
              <a:off x="179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93" name="Rectangle 780"/>
            <p:cNvSpPr>
              <a:spLocks noChangeArrowheads="1"/>
            </p:cNvSpPr>
            <p:nvPr/>
          </p:nvSpPr>
          <p:spPr bwMode="auto">
            <a:xfrm>
              <a:off x="165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94" name="Rectangle 781"/>
            <p:cNvSpPr>
              <a:spLocks noChangeArrowheads="1"/>
            </p:cNvSpPr>
            <p:nvPr/>
          </p:nvSpPr>
          <p:spPr bwMode="auto">
            <a:xfrm>
              <a:off x="151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95" name="Rectangle 782"/>
            <p:cNvSpPr>
              <a:spLocks noChangeArrowheads="1"/>
            </p:cNvSpPr>
            <p:nvPr/>
          </p:nvSpPr>
          <p:spPr bwMode="auto">
            <a:xfrm>
              <a:off x="138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96" name="Rectangle 783"/>
            <p:cNvSpPr>
              <a:spLocks noChangeArrowheads="1"/>
            </p:cNvSpPr>
            <p:nvPr/>
          </p:nvSpPr>
          <p:spPr bwMode="auto">
            <a:xfrm>
              <a:off x="124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97" name="Rectangle 784"/>
            <p:cNvSpPr>
              <a:spLocks noChangeArrowheads="1"/>
            </p:cNvSpPr>
            <p:nvPr/>
          </p:nvSpPr>
          <p:spPr bwMode="auto">
            <a:xfrm>
              <a:off x="111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98" name="Rectangle 785"/>
            <p:cNvSpPr>
              <a:spLocks noChangeArrowheads="1"/>
            </p:cNvSpPr>
            <p:nvPr/>
          </p:nvSpPr>
          <p:spPr bwMode="auto">
            <a:xfrm>
              <a:off x="437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399" name="Rectangle 786"/>
            <p:cNvSpPr>
              <a:spLocks noChangeArrowheads="1"/>
            </p:cNvSpPr>
            <p:nvPr/>
          </p:nvSpPr>
          <p:spPr bwMode="auto">
            <a:xfrm>
              <a:off x="423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00" name="Rectangle 787"/>
            <p:cNvSpPr>
              <a:spLocks noChangeArrowheads="1"/>
            </p:cNvSpPr>
            <p:nvPr/>
          </p:nvSpPr>
          <p:spPr bwMode="auto">
            <a:xfrm>
              <a:off x="410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01" name="Rectangle 788"/>
            <p:cNvSpPr>
              <a:spLocks noChangeArrowheads="1"/>
            </p:cNvSpPr>
            <p:nvPr/>
          </p:nvSpPr>
          <p:spPr bwMode="auto">
            <a:xfrm>
              <a:off x="396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02" name="Rectangle 789"/>
            <p:cNvSpPr>
              <a:spLocks noChangeArrowheads="1"/>
            </p:cNvSpPr>
            <p:nvPr/>
          </p:nvSpPr>
          <p:spPr bwMode="auto">
            <a:xfrm>
              <a:off x="383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03" name="Rectangle 790"/>
            <p:cNvSpPr>
              <a:spLocks noChangeArrowheads="1"/>
            </p:cNvSpPr>
            <p:nvPr/>
          </p:nvSpPr>
          <p:spPr bwMode="auto">
            <a:xfrm>
              <a:off x="369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04" name="Rectangle 791"/>
            <p:cNvSpPr>
              <a:spLocks noChangeArrowheads="1"/>
            </p:cNvSpPr>
            <p:nvPr/>
          </p:nvSpPr>
          <p:spPr bwMode="auto">
            <a:xfrm>
              <a:off x="355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05" name="Rectangle 792"/>
            <p:cNvSpPr>
              <a:spLocks noChangeArrowheads="1"/>
            </p:cNvSpPr>
            <p:nvPr/>
          </p:nvSpPr>
          <p:spPr bwMode="auto">
            <a:xfrm>
              <a:off x="342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06" name="Rectangle 793"/>
            <p:cNvSpPr>
              <a:spLocks noChangeArrowheads="1"/>
            </p:cNvSpPr>
            <p:nvPr/>
          </p:nvSpPr>
          <p:spPr bwMode="auto">
            <a:xfrm>
              <a:off x="328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07" name="Rectangle 794"/>
            <p:cNvSpPr>
              <a:spLocks noChangeArrowheads="1"/>
            </p:cNvSpPr>
            <p:nvPr/>
          </p:nvSpPr>
          <p:spPr bwMode="auto">
            <a:xfrm>
              <a:off x="315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08" name="Rectangle 795"/>
            <p:cNvSpPr>
              <a:spLocks noChangeArrowheads="1"/>
            </p:cNvSpPr>
            <p:nvPr/>
          </p:nvSpPr>
          <p:spPr bwMode="auto">
            <a:xfrm>
              <a:off x="301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09" name="Rectangle 796"/>
            <p:cNvSpPr>
              <a:spLocks noChangeArrowheads="1"/>
            </p:cNvSpPr>
            <p:nvPr/>
          </p:nvSpPr>
          <p:spPr bwMode="auto">
            <a:xfrm>
              <a:off x="287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10" name="Rectangle 797"/>
            <p:cNvSpPr>
              <a:spLocks noChangeArrowheads="1"/>
            </p:cNvSpPr>
            <p:nvPr/>
          </p:nvSpPr>
          <p:spPr bwMode="auto">
            <a:xfrm>
              <a:off x="274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11" name="Rectangle 798"/>
            <p:cNvSpPr>
              <a:spLocks noChangeArrowheads="1"/>
            </p:cNvSpPr>
            <p:nvPr/>
          </p:nvSpPr>
          <p:spPr bwMode="auto">
            <a:xfrm>
              <a:off x="260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12" name="Rectangle 799"/>
            <p:cNvSpPr>
              <a:spLocks noChangeArrowheads="1"/>
            </p:cNvSpPr>
            <p:nvPr/>
          </p:nvSpPr>
          <p:spPr bwMode="auto">
            <a:xfrm>
              <a:off x="247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13" name="Rectangle 800"/>
            <p:cNvSpPr>
              <a:spLocks noChangeArrowheads="1"/>
            </p:cNvSpPr>
            <p:nvPr/>
          </p:nvSpPr>
          <p:spPr bwMode="auto">
            <a:xfrm>
              <a:off x="233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14" name="Rectangle 801"/>
            <p:cNvSpPr>
              <a:spLocks noChangeArrowheads="1"/>
            </p:cNvSpPr>
            <p:nvPr/>
          </p:nvSpPr>
          <p:spPr bwMode="auto">
            <a:xfrm>
              <a:off x="219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15" name="Rectangle 802"/>
            <p:cNvSpPr>
              <a:spLocks noChangeArrowheads="1"/>
            </p:cNvSpPr>
            <p:nvPr/>
          </p:nvSpPr>
          <p:spPr bwMode="auto">
            <a:xfrm>
              <a:off x="206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16" name="Rectangle 803"/>
            <p:cNvSpPr>
              <a:spLocks noChangeArrowheads="1"/>
            </p:cNvSpPr>
            <p:nvPr/>
          </p:nvSpPr>
          <p:spPr bwMode="auto">
            <a:xfrm>
              <a:off x="192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17" name="Rectangle 804"/>
            <p:cNvSpPr>
              <a:spLocks noChangeArrowheads="1"/>
            </p:cNvSpPr>
            <p:nvPr/>
          </p:nvSpPr>
          <p:spPr bwMode="auto">
            <a:xfrm>
              <a:off x="179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18" name="Rectangle 805"/>
            <p:cNvSpPr>
              <a:spLocks noChangeArrowheads="1"/>
            </p:cNvSpPr>
            <p:nvPr/>
          </p:nvSpPr>
          <p:spPr bwMode="auto">
            <a:xfrm>
              <a:off x="165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19" name="Rectangle 806"/>
            <p:cNvSpPr>
              <a:spLocks noChangeArrowheads="1"/>
            </p:cNvSpPr>
            <p:nvPr/>
          </p:nvSpPr>
          <p:spPr bwMode="auto">
            <a:xfrm>
              <a:off x="151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20" name="Rectangle 807"/>
            <p:cNvSpPr>
              <a:spLocks noChangeArrowheads="1"/>
            </p:cNvSpPr>
            <p:nvPr/>
          </p:nvSpPr>
          <p:spPr bwMode="auto">
            <a:xfrm>
              <a:off x="138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21" name="Rectangle 808"/>
            <p:cNvSpPr>
              <a:spLocks noChangeArrowheads="1"/>
            </p:cNvSpPr>
            <p:nvPr/>
          </p:nvSpPr>
          <p:spPr bwMode="auto">
            <a:xfrm>
              <a:off x="124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22" name="Rectangle 809"/>
            <p:cNvSpPr>
              <a:spLocks noChangeArrowheads="1"/>
            </p:cNvSpPr>
            <p:nvPr/>
          </p:nvSpPr>
          <p:spPr bwMode="auto">
            <a:xfrm>
              <a:off x="111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23" name="Rectangle 810"/>
            <p:cNvSpPr>
              <a:spLocks noChangeArrowheads="1"/>
            </p:cNvSpPr>
            <p:nvPr/>
          </p:nvSpPr>
          <p:spPr bwMode="auto">
            <a:xfrm>
              <a:off x="437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24" name="Rectangle 811"/>
            <p:cNvSpPr>
              <a:spLocks noChangeArrowheads="1"/>
            </p:cNvSpPr>
            <p:nvPr/>
          </p:nvSpPr>
          <p:spPr bwMode="auto">
            <a:xfrm>
              <a:off x="423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25" name="Rectangle 812"/>
            <p:cNvSpPr>
              <a:spLocks noChangeArrowheads="1"/>
            </p:cNvSpPr>
            <p:nvPr/>
          </p:nvSpPr>
          <p:spPr bwMode="auto">
            <a:xfrm>
              <a:off x="410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26" name="Rectangle 813"/>
            <p:cNvSpPr>
              <a:spLocks noChangeArrowheads="1"/>
            </p:cNvSpPr>
            <p:nvPr/>
          </p:nvSpPr>
          <p:spPr bwMode="auto">
            <a:xfrm>
              <a:off x="396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27" name="Rectangle 814"/>
            <p:cNvSpPr>
              <a:spLocks noChangeArrowheads="1"/>
            </p:cNvSpPr>
            <p:nvPr/>
          </p:nvSpPr>
          <p:spPr bwMode="auto">
            <a:xfrm>
              <a:off x="383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28" name="Rectangle 815"/>
            <p:cNvSpPr>
              <a:spLocks noChangeArrowheads="1"/>
            </p:cNvSpPr>
            <p:nvPr/>
          </p:nvSpPr>
          <p:spPr bwMode="auto">
            <a:xfrm>
              <a:off x="369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29" name="Rectangle 816"/>
            <p:cNvSpPr>
              <a:spLocks noChangeArrowheads="1"/>
            </p:cNvSpPr>
            <p:nvPr/>
          </p:nvSpPr>
          <p:spPr bwMode="auto">
            <a:xfrm>
              <a:off x="355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30" name="Rectangle 817"/>
            <p:cNvSpPr>
              <a:spLocks noChangeArrowheads="1"/>
            </p:cNvSpPr>
            <p:nvPr/>
          </p:nvSpPr>
          <p:spPr bwMode="auto">
            <a:xfrm>
              <a:off x="342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31" name="Rectangle 818"/>
            <p:cNvSpPr>
              <a:spLocks noChangeArrowheads="1"/>
            </p:cNvSpPr>
            <p:nvPr/>
          </p:nvSpPr>
          <p:spPr bwMode="auto">
            <a:xfrm>
              <a:off x="328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32" name="Rectangle 819"/>
            <p:cNvSpPr>
              <a:spLocks noChangeArrowheads="1"/>
            </p:cNvSpPr>
            <p:nvPr/>
          </p:nvSpPr>
          <p:spPr bwMode="auto">
            <a:xfrm>
              <a:off x="315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33" name="Rectangle 820"/>
            <p:cNvSpPr>
              <a:spLocks noChangeArrowheads="1"/>
            </p:cNvSpPr>
            <p:nvPr/>
          </p:nvSpPr>
          <p:spPr bwMode="auto">
            <a:xfrm>
              <a:off x="301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34" name="Rectangle 821"/>
            <p:cNvSpPr>
              <a:spLocks noChangeArrowheads="1"/>
            </p:cNvSpPr>
            <p:nvPr/>
          </p:nvSpPr>
          <p:spPr bwMode="auto">
            <a:xfrm>
              <a:off x="287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35" name="Rectangle 822"/>
            <p:cNvSpPr>
              <a:spLocks noChangeArrowheads="1"/>
            </p:cNvSpPr>
            <p:nvPr/>
          </p:nvSpPr>
          <p:spPr bwMode="auto">
            <a:xfrm>
              <a:off x="274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36" name="Rectangle 823"/>
            <p:cNvSpPr>
              <a:spLocks noChangeArrowheads="1"/>
            </p:cNvSpPr>
            <p:nvPr/>
          </p:nvSpPr>
          <p:spPr bwMode="auto">
            <a:xfrm>
              <a:off x="260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37" name="Rectangle 824"/>
            <p:cNvSpPr>
              <a:spLocks noChangeArrowheads="1"/>
            </p:cNvSpPr>
            <p:nvPr/>
          </p:nvSpPr>
          <p:spPr bwMode="auto">
            <a:xfrm>
              <a:off x="247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38" name="Rectangle 825"/>
            <p:cNvSpPr>
              <a:spLocks noChangeArrowheads="1"/>
            </p:cNvSpPr>
            <p:nvPr/>
          </p:nvSpPr>
          <p:spPr bwMode="auto">
            <a:xfrm>
              <a:off x="233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39" name="Rectangle 826"/>
            <p:cNvSpPr>
              <a:spLocks noChangeArrowheads="1"/>
            </p:cNvSpPr>
            <p:nvPr/>
          </p:nvSpPr>
          <p:spPr bwMode="auto">
            <a:xfrm>
              <a:off x="219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40" name="Rectangle 827"/>
            <p:cNvSpPr>
              <a:spLocks noChangeArrowheads="1"/>
            </p:cNvSpPr>
            <p:nvPr/>
          </p:nvSpPr>
          <p:spPr bwMode="auto">
            <a:xfrm>
              <a:off x="206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41" name="Rectangle 828"/>
            <p:cNvSpPr>
              <a:spLocks noChangeArrowheads="1"/>
            </p:cNvSpPr>
            <p:nvPr/>
          </p:nvSpPr>
          <p:spPr bwMode="auto">
            <a:xfrm>
              <a:off x="192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42" name="Rectangle 829"/>
            <p:cNvSpPr>
              <a:spLocks noChangeArrowheads="1"/>
            </p:cNvSpPr>
            <p:nvPr/>
          </p:nvSpPr>
          <p:spPr bwMode="auto">
            <a:xfrm>
              <a:off x="179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43" name="Rectangle 830"/>
            <p:cNvSpPr>
              <a:spLocks noChangeArrowheads="1"/>
            </p:cNvSpPr>
            <p:nvPr/>
          </p:nvSpPr>
          <p:spPr bwMode="auto">
            <a:xfrm>
              <a:off x="165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44" name="Rectangle 831"/>
            <p:cNvSpPr>
              <a:spLocks noChangeArrowheads="1"/>
            </p:cNvSpPr>
            <p:nvPr/>
          </p:nvSpPr>
          <p:spPr bwMode="auto">
            <a:xfrm>
              <a:off x="151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45" name="Rectangle 832"/>
            <p:cNvSpPr>
              <a:spLocks noChangeArrowheads="1"/>
            </p:cNvSpPr>
            <p:nvPr/>
          </p:nvSpPr>
          <p:spPr bwMode="auto">
            <a:xfrm>
              <a:off x="138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46" name="Rectangle 833"/>
            <p:cNvSpPr>
              <a:spLocks noChangeArrowheads="1"/>
            </p:cNvSpPr>
            <p:nvPr/>
          </p:nvSpPr>
          <p:spPr bwMode="auto">
            <a:xfrm>
              <a:off x="124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47" name="Rectangle 834"/>
            <p:cNvSpPr>
              <a:spLocks noChangeArrowheads="1"/>
            </p:cNvSpPr>
            <p:nvPr/>
          </p:nvSpPr>
          <p:spPr bwMode="auto">
            <a:xfrm>
              <a:off x="111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448" name="Line 835"/>
            <p:cNvSpPr>
              <a:spLocks noChangeShapeType="1"/>
            </p:cNvSpPr>
            <p:nvPr/>
          </p:nvSpPr>
          <p:spPr bwMode="auto">
            <a:xfrm>
              <a:off x="1111" y="111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49" name="Line 836"/>
            <p:cNvSpPr>
              <a:spLocks noChangeShapeType="1"/>
            </p:cNvSpPr>
            <p:nvPr/>
          </p:nvSpPr>
          <p:spPr bwMode="auto">
            <a:xfrm>
              <a:off x="1111" y="623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50" name="Line 837"/>
            <p:cNvSpPr>
              <a:spLocks noChangeShapeType="1"/>
            </p:cNvSpPr>
            <p:nvPr/>
          </p:nvSpPr>
          <p:spPr bwMode="auto">
            <a:xfrm>
              <a:off x="111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51" name="Line 838"/>
            <p:cNvSpPr>
              <a:spLocks noChangeShapeType="1"/>
            </p:cNvSpPr>
            <p:nvPr/>
          </p:nvSpPr>
          <p:spPr bwMode="auto">
            <a:xfrm>
              <a:off x="451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52" name="Line 839"/>
            <p:cNvSpPr>
              <a:spLocks noChangeShapeType="1"/>
            </p:cNvSpPr>
            <p:nvPr/>
          </p:nvSpPr>
          <p:spPr bwMode="auto">
            <a:xfrm>
              <a:off x="1111" y="127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53" name="Line 840"/>
            <p:cNvSpPr>
              <a:spLocks noChangeShapeType="1"/>
            </p:cNvSpPr>
            <p:nvPr/>
          </p:nvSpPr>
          <p:spPr bwMode="auto">
            <a:xfrm>
              <a:off x="437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54" name="Line 841"/>
            <p:cNvSpPr>
              <a:spLocks noChangeShapeType="1"/>
            </p:cNvSpPr>
            <p:nvPr/>
          </p:nvSpPr>
          <p:spPr bwMode="auto">
            <a:xfrm>
              <a:off x="423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55" name="Line 842"/>
            <p:cNvSpPr>
              <a:spLocks noChangeShapeType="1"/>
            </p:cNvSpPr>
            <p:nvPr/>
          </p:nvSpPr>
          <p:spPr bwMode="auto">
            <a:xfrm>
              <a:off x="410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56" name="Line 843"/>
            <p:cNvSpPr>
              <a:spLocks noChangeShapeType="1"/>
            </p:cNvSpPr>
            <p:nvPr/>
          </p:nvSpPr>
          <p:spPr bwMode="auto">
            <a:xfrm>
              <a:off x="396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57" name="Line 844"/>
            <p:cNvSpPr>
              <a:spLocks noChangeShapeType="1"/>
            </p:cNvSpPr>
            <p:nvPr/>
          </p:nvSpPr>
          <p:spPr bwMode="auto">
            <a:xfrm>
              <a:off x="383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58" name="Line 845"/>
            <p:cNvSpPr>
              <a:spLocks noChangeShapeType="1"/>
            </p:cNvSpPr>
            <p:nvPr/>
          </p:nvSpPr>
          <p:spPr bwMode="auto">
            <a:xfrm>
              <a:off x="369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59" name="Line 846"/>
            <p:cNvSpPr>
              <a:spLocks noChangeShapeType="1"/>
            </p:cNvSpPr>
            <p:nvPr/>
          </p:nvSpPr>
          <p:spPr bwMode="auto">
            <a:xfrm>
              <a:off x="355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60" name="Line 847"/>
            <p:cNvSpPr>
              <a:spLocks noChangeShapeType="1"/>
            </p:cNvSpPr>
            <p:nvPr/>
          </p:nvSpPr>
          <p:spPr bwMode="auto">
            <a:xfrm>
              <a:off x="342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61" name="Line 848"/>
            <p:cNvSpPr>
              <a:spLocks noChangeShapeType="1"/>
            </p:cNvSpPr>
            <p:nvPr/>
          </p:nvSpPr>
          <p:spPr bwMode="auto">
            <a:xfrm>
              <a:off x="328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62" name="Line 849"/>
            <p:cNvSpPr>
              <a:spLocks noChangeShapeType="1"/>
            </p:cNvSpPr>
            <p:nvPr/>
          </p:nvSpPr>
          <p:spPr bwMode="auto">
            <a:xfrm>
              <a:off x="315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63" name="Line 850"/>
            <p:cNvSpPr>
              <a:spLocks noChangeShapeType="1"/>
            </p:cNvSpPr>
            <p:nvPr/>
          </p:nvSpPr>
          <p:spPr bwMode="auto">
            <a:xfrm>
              <a:off x="301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64" name="Line 851"/>
            <p:cNvSpPr>
              <a:spLocks noChangeShapeType="1"/>
            </p:cNvSpPr>
            <p:nvPr/>
          </p:nvSpPr>
          <p:spPr bwMode="auto">
            <a:xfrm>
              <a:off x="287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65" name="Line 852"/>
            <p:cNvSpPr>
              <a:spLocks noChangeShapeType="1"/>
            </p:cNvSpPr>
            <p:nvPr/>
          </p:nvSpPr>
          <p:spPr bwMode="auto">
            <a:xfrm>
              <a:off x="274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66" name="Line 853"/>
            <p:cNvSpPr>
              <a:spLocks noChangeShapeType="1"/>
            </p:cNvSpPr>
            <p:nvPr/>
          </p:nvSpPr>
          <p:spPr bwMode="auto">
            <a:xfrm>
              <a:off x="260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67" name="Line 854"/>
            <p:cNvSpPr>
              <a:spLocks noChangeShapeType="1"/>
            </p:cNvSpPr>
            <p:nvPr/>
          </p:nvSpPr>
          <p:spPr bwMode="auto">
            <a:xfrm>
              <a:off x="247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68" name="Line 855"/>
            <p:cNvSpPr>
              <a:spLocks noChangeShapeType="1"/>
            </p:cNvSpPr>
            <p:nvPr/>
          </p:nvSpPr>
          <p:spPr bwMode="auto">
            <a:xfrm>
              <a:off x="233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69" name="Line 856"/>
            <p:cNvSpPr>
              <a:spLocks noChangeShapeType="1"/>
            </p:cNvSpPr>
            <p:nvPr/>
          </p:nvSpPr>
          <p:spPr bwMode="auto">
            <a:xfrm>
              <a:off x="219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70" name="Line 857"/>
            <p:cNvSpPr>
              <a:spLocks noChangeShapeType="1"/>
            </p:cNvSpPr>
            <p:nvPr/>
          </p:nvSpPr>
          <p:spPr bwMode="auto">
            <a:xfrm>
              <a:off x="206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71" name="Line 858"/>
            <p:cNvSpPr>
              <a:spLocks noChangeShapeType="1"/>
            </p:cNvSpPr>
            <p:nvPr/>
          </p:nvSpPr>
          <p:spPr bwMode="auto">
            <a:xfrm>
              <a:off x="192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72" name="Line 859"/>
            <p:cNvSpPr>
              <a:spLocks noChangeShapeType="1"/>
            </p:cNvSpPr>
            <p:nvPr/>
          </p:nvSpPr>
          <p:spPr bwMode="auto">
            <a:xfrm>
              <a:off x="179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73" name="Line 860"/>
            <p:cNvSpPr>
              <a:spLocks noChangeShapeType="1"/>
            </p:cNvSpPr>
            <p:nvPr/>
          </p:nvSpPr>
          <p:spPr bwMode="auto">
            <a:xfrm>
              <a:off x="165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74" name="Line 861"/>
            <p:cNvSpPr>
              <a:spLocks noChangeShapeType="1"/>
            </p:cNvSpPr>
            <p:nvPr/>
          </p:nvSpPr>
          <p:spPr bwMode="auto">
            <a:xfrm>
              <a:off x="151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75" name="Line 862"/>
            <p:cNvSpPr>
              <a:spLocks noChangeShapeType="1"/>
            </p:cNvSpPr>
            <p:nvPr/>
          </p:nvSpPr>
          <p:spPr bwMode="auto">
            <a:xfrm>
              <a:off x="138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76" name="Line 863"/>
            <p:cNvSpPr>
              <a:spLocks noChangeShapeType="1"/>
            </p:cNvSpPr>
            <p:nvPr/>
          </p:nvSpPr>
          <p:spPr bwMode="auto">
            <a:xfrm>
              <a:off x="124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77" name="Line 864"/>
            <p:cNvSpPr>
              <a:spLocks noChangeShapeType="1"/>
            </p:cNvSpPr>
            <p:nvPr/>
          </p:nvSpPr>
          <p:spPr bwMode="auto">
            <a:xfrm>
              <a:off x="1111" y="142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78" name="Line 865"/>
            <p:cNvSpPr>
              <a:spLocks noChangeShapeType="1"/>
            </p:cNvSpPr>
            <p:nvPr/>
          </p:nvSpPr>
          <p:spPr bwMode="auto">
            <a:xfrm>
              <a:off x="1111" y="157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79" name="Line 866"/>
            <p:cNvSpPr>
              <a:spLocks noChangeShapeType="1"/>
            </p:cNvSpPr>
            <p:nvPr/>
          </p:nvSpPr>
          <p:spPr bwMode="auto">
            <a:xfrm>
              <a:off x="1111" y="172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80" name="Line 867"/>
            <p:cNvSpPr>
              <a:spLocks noChangeShapeType="1"/>
            </p:cNvSpPr>
            <p:nvPr/>
          </p:nvSpPr>
          <p:spPr bwMode="auto">
            <a:xfrm>
              <a:off x="1111" y="188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81" name="Line 868"/>
            <p:cNvSpPr>
              <a:spLocks noChangeShapeType="1"/>
            </p:cNvSpPr>
            <p:nvPr/>
          </p:nvSpPr>
          <p:spPr bwMode="auto">
            <a:xfrm>
              <a:off x="1111" y="203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82" name="Line 869"/>
            <p:cNvSpPr>
              <a:spLocks noChangeShapeType="1"/>
            </p:cNvSpPr>
            <p:nvPr/>
          </p:nvSpPr>
          <p:spPr bwMode="auto">
            <a:xfrm>
              <a:off x="1111" y="218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83" name="Line 870"/>
            <p:cNvSpPr>
              <a:spLocks noChangeShapeType="1"/>
            </p:cNvSpPr>
            <p:nvPr/>
          </p:nvSpPr>
          <p:spPr bwMode="auto">
            <a:xfrm>
              <a:off x="1111" y="238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84" name="Line 871"/>
            <p:cNvSpPr>
              <a:spLocks noChangeShapeType="1"/>
            </p:cNvSpPr>
            <p:nvPr/>
          </p:nvSpPr>
          <p:spPr bwMode="auto">
            <a:xfrm>
              <a:off x="1111" y="254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85" name="Line 872"/>
            <p:cNvSpPr>
              <a:spLocks noChangeShapeType="1"/>
            </p:cNvSpPr>
            <p:nvPr/>
          </p:nvSpPr>
          <p:spPr bwMode="auto">
            <a:xfrm>
              <a:off x="1111" y="269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86" name="Line 873"/>
            <p:cNvSpPr>
              <a:spLocks noChangeShapeType="1"/>
            </p:cNvSpPr>
            <p:nvPr/>
          </p:nvSpPr>
          <p:spPr bwMode="auto">
            <a:xfrm>
              <a:off x="1111" y="287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87" name="Line 874"/>
            <p:cNvSpPr>
              <a:spLocks noChangeShapeType="1"/>
            </p:cNvSpPr>
            <p:nvPr/>
          </p:nvSpPr>
          <p:spPr bwMode="auto">
            <a:xfrm>
              <a:off x="1111" y="302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88" name="Line 875"/>
            <p:cNvSpPr>
              <a:spLocks noChangeShapeType="1"/>
            </p:cNvSpPr>
            <p:nvPr/>
          </p:nvSpPr>
          <p:spPr bwMode="auto">
            <a:xfrm>
              <a:off x="1111" y="317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89" name="Line 876"/>
            <p:cNvSpPr>
              <a:spLocks noChangeShapeType="1"/>
            </p:cNvSpPr>
            <p:nvPr/>
          </p:nvSpPr>
          <p:spPr bwMode="auto">
            <a:xfrm>
              <a:off x="1111" y="333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90" name="Line 877"/>
            <p:cNvSpPr>
              <a:spLocks noChangeShapeType="1"/>
            </p:cNvSpPr>
            <p:nvPr/>
          </p:nvSpPr>
          <p:spPr bwMode="auto">
            <a:xfrm>
              <a:off x="1111" y="348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91" name="Line 878"/>
            <p:cNvSpPr>
              <a:spLocks noChangeShapeType="1"/>
            </p:cNvSpPr>
            <p:nvPr/>
          </p:nvSpPr>
          <p:spPr bwMode="auto">
            <a:xfrm>
              <a:off x="1111" y="363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92" name="Line 879"/>
            <p:cNvSpPr>
              <a:spLocks noChangeShapeType="1"/>
            </p:cNvSpPr>
            <p:nvPr/>
          </p:nvSpPr>
          <p:spPr bwMode="auto">
            <a:xfrm>
              <a:off x="1111" y="378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93" name="Line 880"/>
            <p:cNvSpPr>
              <a:spLocks noChangeShapeType="1"/>
            </p:cNvSpPr>
            <p:nvPr/>
          </p:nvSpPr>
          <p:spPr bwMode="auto">
            <a:xfrm>
              <a:off x="1111" y="394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94" name="Line 881"/>
            <p:cNvSpPr>
              <a:spLocks noChangeShapeType="1"/>
            </p:cNvSpPr>
            <p:nvPr/>
          </p:nvSpPr>
          <p:spPr bwMode="auto">
            <a:xfrm>
              <a:off x="1111" y="409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95" name="Line 882"/>
            <p:cNvSpPr>
              <a:spLocks noChangeShapeType="1"/>
            </p:cNvSpPr>
            <p:nvPr/>
          </p:nvSpPr>
          <p:spPr bwMode="auto">
            <a:xfrm>
              <a:off x="1111" y="424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96" name="Line 883"/>
            <p:cNvSpPr>
              <a:spLocks noChangeShapeType="1"/>
            </p:cNvSpPr>
            <p:nvPr/>
          </p:nvSpPr>
          <p:spPr bwMode="auto">
            <a:xfrm>
              <a:off x="1111" y="440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97" name="Line 884"/>
            <p:cNvSpPr>
              <a:spLocks noChangeShapeType="1"/>
            </p:cNvSpPr>
            <p:nvPr/>
          </p:nvSpPr>
          <p:spPr bwMode="auto">
            <a:xfrm>
              <a:off x="1111" y="455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98" name="Line 885"/>
            <p:cNvSpPr>
              <a:spLocks noChangeShapeType="1"/>
            </p:cNvSpPr>
            <p:nvPr/>
          </p:nvSpPr>
          <p:spPr bwMode="auto">
            <a:xfrm>
              <a:off x="1111" y="470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499" name="Line 886"/>
            <p:cNvSpPr>
              <a:spLocks noChangeShapeType="1"/>
            </p:cNvSpPr>
            <p:nvPr/>
          </p:nvSpPr>
          <p:spPr bwMode="auto">
            <a:xfrm>
              <a:off x="1111" y="486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500" name="Line 887"/>
            <p:cNvSpPr>
              <a:spLocks noChangeShapeType="1"/>
            </p:cNvSpPr>
            <p:nvPr/>
          </p:nvSpPr>
          <p:spPr bwMode="auto">
            <a:xfrm>
              <a:off x="1111" y="501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501" name="Line 888"/>
            <p:cNvSpPr>
              <a:spLocks noChangeShapeType="1"/>
            </p:cNvSpPr>
            <p:nvPr/>
          </p:nvSpPr>
          <p:spPr bwMode="auto">
            <a:xfrm>
              <a:off x="1111" y="516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502" name="Line 889"/>
            <p:cNvSpPr>
              <a:spLocks noChangeShapeType="1"/>
            </p:cNvSpPr>
            <p:nvPr/>
          </p:nvSpPr>
          <p:spPr bwMode="auto">
            <a:xfrm>
              <a:off x="1111" y="531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503" name="Line 890"/>
            <p:cNvSpPr>
              <a:spLocks noChangeShapeType="1"/>
            </p:cNvSpPr>
            <p:nvPr/>
          </p:nvSpPr>
          <p:spPr bwMode="auto">
            <a:xfrm>
              <a:off x="1111" y="547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504" name="Line 891"/>
            <p:cNvSpPr>
              <a:spLocks noChangeShapeType="1"/>
            </p:cNvSpPr>
            <p:nvPr/>
          </p:nvSpPr>
          <p:spPr bwMode="auto">
            <a:xfrm>
              <a:off x="1111" y="562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505" name="Line 892"/>
            <p:cNvSpPr>
              <a:spLocks noChangeShapeType="1"/>
            </p:cNvSpPr>
            <p:nvPr/>
          </p:nvSpPr>
          <p:spPr bwMode="auto">
            <a:xfrm>
              <a:off x="1111" y="577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506" name="Line 893"/>
            <p:cNvSpPr>
              <a:spLocks noChangeShapeType="1"/>
            </p:cNvSpPr>
            <p:nvPr/>
          </p:nvSpPr>
          <p:spPr bwMode="auto">
            <a:xfrm>
              <a:off x="1111" y="593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507" name="Line 894"/>
            <p:cNvSpPr>
              <a:spLocks noChangeShapeType="1"/>
            </p:cNvSpPr>
            <p:nvPr/>
          </p:nvSpPr>
          <p:spPr bwMode="auto">
            <a:xfrm>
              <a:off x="1111" y="608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5610" name="Line 896"/>
          <p:cNvSpPr>
            <a:spLocks noChangeShapeType="1"/>
          </p:cNvSpPr>
          <p:nvPr/>
        </p:nvSpPr>
        <p:spPr bwMode="auto">
          <a:xfrm>
            <a:off x="611188" y="981075"/>
            <a:ext cx="0" cy="58054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5611" name="Line 897"/>
          <p:cNvSpPr>
            <a:spLocks noChangeShapeType="1"/>
          </p:cNvSpPr>
          <p:nvPr/>
        </p:nvSpPr>
        <p:spPr bwMode="auto">
          <a:xfrm>
            <a:off x="611188" y="3860800"/>
            <a:ext cx="82089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5612" name="Text Box 898"/>
          <p:cNvSpPr txBox="1">
            <a:spLocks noChangeArrowheads="1"/>
          </p:cNvSpPr>
          <p:nvPr/>
        </p:nvSpPr>
        <p:spPr bwMode="auto">
          <a:xfrm>
            <a:off x="179388" y="260350"/>
            <a:ext cx="12604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a, m/s</a:t>
            </a:r>
            <a:r>
              <a:rPr lang="en-US" b="1" baseline="30000"/>
              <a:t>2</a:t>
            </a:r>
          </a:p>
        </p:txBody>
      </p:sp>
      <p:sp>
        <p:nvSpPr>
          <p:cNvPr id="25613" name="Text Box 899"/>
          <p:cNvSpPr txBox="1">
            <a:spLocks noChangeArrowheads="1"/>
          </p:cNvSpPr>
          <p:nvPr/>
        </p:nvSpPr>
        <p:spPr bwMode="auto">
          <a:xfrm>
            <a:off x="8027988" y="3213100"/>
            <a:ext cx="90011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t, sec</a:t>
            </a:r>
          </a:p>
        </p:txBody>
      </p:sp>
      <p:sp>
        <p:nvSpPr>
          <p:cNvPr id="45956" name="Line 900"/>
          <p:cNvSpPr>
            <a:spLocks noChangeShapeType="1"/>
          </p:cNvSpPr>
          <p:nvPr/>
        </p:nvSpPr>
        <p:spPr bwMode="auto">
          <a:xfrm>
            <a:off x="611188" y="1700213"/>
            <a:ext cx="64087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5957" name="Line 901"/>
          <p:cNvSpPr>
            <a:spLocks noChangeShapeType="1"/>
          </p:cNvSpPr>
          <p:nvPr/>
        </p:nvSpPr>
        <p:spPr bwMode="auto">
          <a:xfrm>
            <a:off x="611188" y="2997200"/>
            <a:ext cx="64087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5958" name="Line 902"/>
          <p:cNvSpPr>
            <a:spLocks noChangeShapeType="1"/>
          </p:cNvSpPr>
          <p:nvPr/>
        </p:nvSpPr>
        <p:spPr bwMode="auto">
          <a:xfrm>
            <a:off x="611188" y="3860800"/>
            <a:ext cx="64087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5959" name="Line 903"/>
          <p:cNvSpPr>
            <a:spLocks noChangeShapeType="1"/>
          </p:cNvSpPr>
          <p:nvPr/>
        </p:nvSpPr>
        <p:spPr bwMode="auto">
          <a:xfrm>
            <a:off x="611188" y="4292600"/>
            <a:ext cx="64087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5960" name="AutoShape 904"/>
          <p:cNvSpPr>
            <a:spLocks noChangeArrowheads="1"/>
          </p:cNvSpPr>
          <p:nvPr/>
        </p:nvSpPr>
        <p:spPr bwMode="auto">
          <a:xfrm>
            <a:off x="7451725" y="1700213"/>
            <a:ext cx="1223963" cy="360362"/>
          </a:xfrm>
          <a:prstGeom prst="wedgeRoundRectCallout">
            <a:avLst>
              <a:gd name="adj1" fmla="val -77106"/>
              <a:gd name="adj2" fmla="val -51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a=10</a:t>
            </a:r>
          </a:p>
        </p:txBody>
      </p:sp>
      <p:sp>
        <p:nvSpPr>
          <p:cNvPr id="25619" name="Text Box 905"/>
          <p:cNvSpPr txBox="1">
            <a:spLocks noChangeArrowheads="1"/>
          </p:cNvSpPr>
          <p:nvPr/>
        </p:nvSpPr>
        <p:spPr bwMode="auto">
          <a:xfrm>
            <a:off x="0" y="371633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0</a:t>
            </a:r>
          </a:p>
        </p:txBody>
      </p:sp>
      <p:sp>
        <p:nvSpPr>
          <p:cNvPr id="45962" name="AutoShape 906"/>
          <p:cNvSpPr>
            <a:spLocks noChangeArrowheads="1"/>
          </p:cNvSpPr>
          <p:nvPr/>
        </p:nvSpPr>
        <p:spPr bwMode="auto">
          <a:xfrm>
            <a:off x="7380288" y="2852738"/>
            <a:ext cx="1223962" cy="360362"/>
          </a:xfrm>
          <a:prstGeom prst="wedgeRoundRectCallout">
            <a:avLst>
              <a:gd name="adj1" fmla="val -79315"/>
              <a:gd name="adj2" fmla="val -244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a=4</a:t>
            </a:r>
          </a:p>
        </p:txBody>
      </p:sp>
      <p:sp>
        <p:nvSpPr>
          <p:cNvPr id="45963" name="AutoShape 907"/>
          <p:cNvSpPr>
            <a:spLocks noChangeArrowheads="1"/>
          </p:cNvSpPr>
          <p:nvPr/>
        </p:nvSpPr>
        <p:spPr bwMode="auto">
          <a:xfrm>
            <a:off x="7380288" y="3789363"/>
            <a:ext cx="1223962" cy="360362"/>
          </a:xfrm>
          <a:prstGeom prst="wedgeRoundRectCallout">
            <a:avLst>
              <a:gd name="adj1" fmla="val -79315"/>
              <a:gd name="adj2" fmla="val -244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a=0</a:t>
            </a:r>
          </a:p>
        </p:txBody>
      </p:sp>
      <p:sp>
        <p:nvSpPr>
          <p:cNvPr id="45964" name="AutoShape 908"/>
          <p:cNvSpPr>
            <a:spLocks noChangeArrowheads="1"/>
          </p:cNvSpPr>
          <p:nvPr/>
        </p:nvSpPr>
        <p:spPr bwMode="auto">
          <a:xfrm>
            <a:off x="7380288" y="4292600"/>
            <a:ext cx="1223962" cy="360363"/>
          </a:xfrm>
          <a:prstGeom prst="wedgeRoundRectCallout">
            <a:avLst>
              <a:gd name="adj1" fmla="val -76977"/>
              <a:gd name="adj2" fmla="val -48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a=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56" grpId="0" animBg="1"/>
      <p:bldP spid="45957" grpId="0" animBg="1"/>
      <p:bldP spid="45958" grpId="0" animBg="1"/>
      <p:bldP spid="45959" grpId="0" animBg="1"/>
      <p:bldP spid="45960" grpId="0" animBg="1"/>
      <p:bldP spid="45962" grpId="0" animBg="1"/>
      <p:bldP spid="45963" grpId="0" animBg="1"/>
      <p:bldP spid="459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6851650" cy="490538"/>
          </a:xfrm>
        </p:spPr>
        <p:txBody>
          <a:bodyPr/>
          <a:lstStyle/>
          <a:p>
            <a:pPr eaLnBrk="1" hangingPunct="1"/>
            <a:r>
              <a:rPr lang="he-IL" sz="4000" b="1" u="sng" smtClean="0"/>
              <a:t>ייצוג גרפי של תנועה קצובה</a:t>
            </a:r>
            <a:endParaRPr lang="en-US" sz="4000" b="1" u="sng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grpSp>
        <p:nvGrpSpPr>
          <p:cNvPr id="26633" name="Group 9"/>
          <p:cNvGrpSpPr>
            <a:grpSpLocks/>
          </p:cNvGrpSpPr>
          <p:nvPr/>
        </p:nvGrpSpPr>
        <p:grpSpPr bwMode="auto">
          <a:xfrm rot="-5400000">
            <a:off x="1976438" y="-93662"/>
            <a:ext cx="5397500" cy="8128000"/>
            <a:chOff x="1111" y="1117"/>
            <a:chExt cx="3400" cy="5120"/>
          </a:xfrm>
        </p:grpSpPr>
        <p:sp>
          <p:nvSpPr>
            <p:cNvPr id="26653" name="Rectangle 10"/>
            <p:cNvSpPr>
              <a:spLocks noChangeArrowheads="1"/>
            </p:cNvSpPr>
            <p:nvPr/>
          </p:nvSpPr>
          <p:spPr bwMode="auto">
            <a:xfrm>
              <a:off x="437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54" name="Rectangle 11"/>
            <p:cNvSpPr>
              <a:spLocks noChangeArrowheads="1"/>
            </p:cNvSpPr>
            <p:nvPr/>
          </p:nvSpPr>
          <p:spPr bwMode="auto">
            <a:xfrm>
              <a:off x="423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55" name="Rectangle 12"/>
            <p:cNvSpPr>
              <a:spLocks noChangeArrowheads="1"/>
            </p:cNvSpPr>
            <p:nvPr/>
          </p:nvSpPr>
          <p:spPr bwMode="auto">
            <a:xfrm>
              <a:off x="410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56" name="Rectangle 13"/>
            <p:cNvSpPr>
              <a:spLocks noChangeArrowheads="1"/>
            </p:cNvSpPr>
            <p:nvPr/>
          </p:nvSpPr>
          <p:spPr bwMode="auto">
            <a:xfrm>
              <a:off x="396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57" name="Rectangle 14"/>
            <p:cNvSpPr>
              <a:spLocks noChangeArrowheads="1"/>
            </p:cNvSpPr>
            <p:nvPr/>
          </p:nvSpPr>
          <p:spPr bwMode="auto">
            <a:xfrm>
              <a:off x="383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58" name="Rectangle 15"/>
            <p:cNvSpPr>
              <a:spLocks noChangeArrowheads="1"/>
            </p:cNvSpPr>
            <p:nvPr/>
          </p:nvSpPr>
          <p:spPr bwMode="auto">
            <a:xfrm>
              <a:off x="369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59" name="Rectangle 16"/>
            <p:cNvSpPr>
              <a:spLocks noChangeArrowheads="1"/>
            </p:cNvSpPr>
            <p:nvPr/>
          </p:nvSpPr>
          <p:spPr bwMode="auto">
            <a:xfrm>
              <a:off x="355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60" name="Rectangle 17"/>
            <p:cNvSpPr>
              <a:spLocks noChangeArrowheads="1"/>
            </p:cNvSpPr>
            <p:nvPr/>
          </p:nvSpPr>
          <p:spPr bwMode="auto">
            <a:xfrm>
              <a:off x="342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61" name="Rectangle 18"/>
            <p:cNvSpPr>
              <a:spLocks noChangeArrowheads="1"/>
            </p:cNvSpPr>
            <p:nvPr/>
          </p:nvSpPr>
          <p:spPr bwMode="auto">
            <a:xfrm>
              <a:off x="328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62" name="Rectangle 19"/>
            <p:cNvSpPr>
              <a:spLocks noChangeArrowheads="1"/>
            </p:cNvSpPr>
            <p:nvPr/>
          </p:nvSpPr>
          <p:spPr bwMode="auto">
            <a:xfrm>
              <a:off x="315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63" name="Rectangle 20"/>
            <p:cNvSpPr>
              <a:spLocks noChangeArrowheads="1"/>
            </p:cNvSpPr>
            <p:nvPr/>
          </p:nvSpPr>
          <p:spPr bwMode="auto">
            <a:xfrm>
              <a:off x="301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64" name="Rectangle 21"/>
            <p:cNvSpPr>
              <a:spLocks noChangeArrowheads="1"/>
            </p:cNvSpPr>
            <p:nvPr/>
          </p:nvSpPr>
          <p:spPr bwMode="auto">
            <a:xfrm>
              <a:off x="287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65" name="Rectangle 22"/>
            <p:cNvSpPr>
              <a:spLocks noChangeArrowheads="1"/>
            </p:cNvSpPr>
            <p:nvPr/>
          </p:nvSpPr>
          <p:spPr bwMode="auto">
            <a:xfrm>
              <a:off x="274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66" name="Rectangle 23"/>
            <p:cNvSpPr>
              <a:spLocks noChangeArrowheads="1"/>
            </p:cNvSpPr>
            <p:nvPr/>
          </p:nvSpPr>
          <p:spPr bwMode="auto">
            <a:xfrm>
              <a:off x="260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67" name="Rectangle 24"/>
            <p:cNvSpPr>
              <a:spLocks noChangeArrowheads="1"/>
            </p:cNvSpPr>
            <p:nvPr/>
          </p:nvSpPr>
          <p:spPr bwMode="auto">
            <a:xfrm>
              <a:off x="247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68" name="Rectangle 25"/>
            <p:cNvSpPr>
              <a:spLocks noChangeArrowheads="1"/>
            </p:cNvSpPr>
            <p:nvPr/>
          </p:nvSpPr>
          <p:spPr bwMode="auto">
            <a:xfrm>
              <a:off x="233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69" name="Rectangle 26"/>
            <p:cNvSpPr>
              <a:spLocks noChangeArrowheads="1"/>
            </p:cNvSpPr>
            <p:nvPr/>
          </p:nvSpPr>
          <p:spPr bwMode="auto">
            <a:xfrm>
              <a:off x="219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70" name="Rectangle 27"/>
            <p:cNvSpPr>
              <a:spLocks noChangeArrowheads="1"/>
            </p:cNvSpPr>
            <p:nvPr/>
          </p:nvSpPr>
          <p:spPr bwMode="auto">
            <a:xfrm>
              <a:off x="206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71" name="Rectangle 28"/>
            <p:cNvSpPr>
              <a:spLocks noChangeArrowheads="1"/>
            </p:cNvSpPr>
            <p:nvPr/>
          </p:nvSpPr>
          <p:spPr bwMode="auto">
            <a:xfrm>
              <a:off x="192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72" name="Rectangle 29"/>
            <p:cNvSpPr>
              <a:spLocks noChangeArrowheads="1"/>
            </p:cNvSpPr>
            <p:nvPr/>
          </p:nvSpPr>
          <p:spPr bwMode="auto">
            <a:xfrm>
              <a:off x="179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73" name="Rectangle 30"/>
            <p:cNvSpPr>
              <a:spLocks noChangeArrowheads="1"/>
            </p:cNvSpPr>
            <p:nvPr/>
          </p:nvSpPr>
          <p:spPr bwMode="auto">
            <a:xfrm>
              <a:off x="165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74" name="Rectangle 31"/>
            <p:cNvSpPr>
              <a:spLocks noChangeArrowheads="1"/>
            </p:cNvSpPr>
            <p:nvPr/>
          </p:nvSpPr>
          <p:spPr bwMode="auto">
            <a:xfrm>
              <a:off x="151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75" name="Rectangle 32"/>
            <p:cNvSpPr>
              <a:spLocks noChangeArrowheads="1"/>
            </p:cNvSpPr>
            <p:nvPr/>
          </p:nvSpPr>
          <p:spPr bwMode="auto">
            <a:xfrm>
              <a:off x="138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76" name="Rectangle 33"/>
            <p:cNvSpPr>
              <a:spLocks noChangeArrowheads="1"/>
            </p:cNvSpPr>
            <p:nvPr/>
          </p:nvSpPr>
          <p:spPr bwMode="auto">
            <a:xfrm>
              <a:off x="124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77" name="Rectangle 34"/>
            <p:cNvSpPr>
              <a:spLocks noChangeArrowheads="1"/>
            </p:cNvSpPr>
            <p:nvPr/>
          </p:nvSpPr>
          <p:spPr bwMode="auto">
            <a:xfrm>
              <a:off x="111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78" name="Rectangle 35"/>
            <p:cNvSpPr>
              <a:spLocks noChangeArrowheads="1"/>
            </p:cNvSpPr>
            <p:nvPr/>
          </p:nvSpPr>
          <p:spPr bwMode="auto">
            <a:xfrm>
              <a:off x="437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79" name="Rectangle 36"/>
            <p:cNvSpPr>
              <a:spLocks noChangeArrowheads="1"/>
            </p:cNvSpPr>
            <p:nvPr/>
          </p:nvSpPr>
          <p:spPr bwMode="auto">
            <a:xfrm>
              <a:off x="423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80" name="Rectangle 37"/>
            <p:cNvSpPr>
              <a:spLocks noChangeArrowheads="1"/>
            </p:cNvSpPr>
            <p:nvPr/>
          </p:nvSpPr>
          <p:spPr bwMode="auto">
            <a:xfrm>
              <a:off x="410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81" name="Rectangle 38"/>
            <p:cNvSpPr>
              <a:spLocks noChangeArrowheads="1"/>
            </p:cNvSpPr>
            <p:nvPr/>
          </p:nvSpPr>
          <p:spPr bwMode="auto">
            <a:xfrm>
              <a:off x="396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82" name="Rectangle 39"/>
            <p:cNvSpPr>
              <a:spLocks noChangeArrowheads="1"/>
            </p:cNvSpPr>
            <p:nvPr/>
          </p:nvSpPr>
          <p:spPr bwMode="auto">
            <a:xfrm>
              <a:off x="383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83" name="Rectangle 40"/>
            <p:cNvSpPr>
              <a:spLocks noChangeArrowheads="1"/>
            </p:cNvSpPr>
            <p:nvPr/>
          </p:nvSpPr>
          <p:spPr bwMode="auto">
            <a:xfrm>
              <a:off x="369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84" name="Rectangle 41"/>
            <p:cNvSpPr>
              <a:spLocks noChangeArrowheads="1"/>
            </p:cNvSpPr>
            <p:nvPr/>
          </p:nvSpPr>
          <p:spPr bwMode="auto">
            <a:xfrm>
              <a:off x="355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85" name="Rectangle 42"/>
            <p:cNvSpPr>
              <a:spLocks noChangeArrowheads="1"/>
            </p:cNvSpPr>
            <p:nvPr/>
          </p:nvSpPr>
          <p:spPr bwMode="auto">
            <a:xfrm>
              <a:off x="342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86" name="Rectangle 43"/>
            <p:cNvSpPr>
              <a:spLocks noChangeArrowheads="1"/>
            </p:cNvSpPr>
            <p:nvPr/>
          </p:nvSpPr>
          <p:spPr bwMode="auto">
            <a:xfrm>
              <a:off x="328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87" name="Rectangle 44"/>
            <p:cNvSpPr>
              <a:spLocks noChangeArrowheads="1"/>
            </p:cNvSpPr>
            <p:nvPr/>
          </p:nvSpPr>
          <p:spPr bwMode="auto">
            <a:xfrm>
              <a:off x="315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88" name="Rectangle 45"/>
            <p:cNvSpPr>
              <a:spLocks noChangeArrowheads="1"/>
            </p:cNvSpPr>
            <p:nvPr/>
          </p:nvSpPr>
          <p:spPr bwMode="auto">
            <a:xfrm>
              <a:off x="301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89" name="Rectangle 46"/>
            <p:cNvSpPr>
              <a:spLocks noChangeArrowheads="1"/>
            </p:cNvSpPr>
            <p:nvPr/>
          </p:nvSpPr>
          <p:spPr bwMode="auto">
            <a:xfrm>
              <a:off x="287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90" name="Rectangle 47"/>
            <p:cNvSpPr>
              <a:spLocks noChangeArrowheads="1"/>
            </p:cNvSpPr>
            <p:nvPr/>
          </p:nvSpPr>
          <p:spPr bwMode="auto">
            <a:xfrm>
              <a:off x="274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91" name="Rectangle 48"/>
            <p:cNvSpPr>
              <a:spLocks noChangeArrowheads="1"/>
            </p:cNvSpPr>
            <p:nvPr/>
          </p:nvSpPr>
          <p:spPr bwMode="auto">
            <a:xfrm>
              <a:off x="260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92" name="Rectangle 49"/>
            <p:cNvSpPr>
              <a:spLocks noChangeArrowheads="1"/>
            </p:cNvSpPr>
            <p:nvPr/>
          </p:nvSpPr>
          <p:spPr bwMode="auto">
            <a:xfrm>
              <a:off x="247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93" name="Rectangle 50"/>
            <p:cNvSpPr>
              <a:spLocks noChangeArrowheads="1"/>
            </p:cNvSpPr>
            <p:nvPr/>
          </p:nvSpPr>
          <p:spPr bwMode="auto">
            <a:xfrm>
              <a:off x="233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94" name="Rectangle 51"/>
            <p:cNvSpPr>
              <a:spLocks noChangeArrowheads="1"/>
            </p:cNvSpPr>
            <p:nvPr/>
          </p:nvSpPr>
          <p:spPr bwMode="auto">
            <a:xfrm>
              <a:off x="219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95" name="Rectangle 52"/>
            <p:cNvSpPr>
              <a:spLocks noChangeArrowheads="1"/>
            </p:cNvSpPr>
            <p:nvPr/>
          </p:nvSpPr>
          <p:spPr bwMode="auto">
            <a:xfrm>
              <a:off x="206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96" name="Rectangle 53"/>
            <p:cNvSpPr>
              <a:spLocks noChangeArrowheads="1"/>
            </p:cNvSpPr>
            <p:nvPr/>
          </p:nvSpPr>
          <p:spPr bwMode="auto">
            <a:xfrm>
              <a:off x="192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97" name="Rectangle 54"/>
            <p:cNvSpPr>
              <a:spLocks noChangeArrowheads="1"/>
            </p:cNvSpPr>
            <p:nvPr/>
          </p:nvSpPr>
          <p:spPr bwMode="auto">
            <a:xfrm>
              <a:off x="179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98" name="Rectangle 55"/>
            <p:cNvSpPr>
              <a:spLocks noChangeArrowheads="1"/>
            </p:cNvSpPr>
            <p:nvPr/>
          </p:nvSpPr>
          <p:spPr bwMode="auto">
            <a:xfrm>
              <a:off x="165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699" name="Rectangle 56"/>
            <p:cNvSpPr>
              <a:spLocks noChangeArrowheads="1"/>
            </p:cNvSpPr>
            <p:nvPr/>
          </p:nvSpPr>
          <p:spPr bwMode="auto">
            <a:xfrm>
              <a:off x="151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00" name="Rectangle 57"/>
            <p:cNvSpPr>
              <a:spLocks noChangeArrowheads="1"/>
            </p:cNvSpPr>
            <p:nvPr/>
          </p:nvSpPr>
          <p:spPr bwMode="auto">
            <a:xfrm>
              <a:off x="138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01" name="Rectangle 58"/>
            <p:cNvSpPr>
              <a:spLocks noChangeArrowheads="1"/>
            </p:cNvSpPr>
            <p:nvPr/>
          </p:nvSpPr>
          <p:spPr bwMode="auto">
            <a:xfrm>
              <a:off x="124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02" name="Rectangle 59"/>
            <p:cNvSpPr>
              <a:spLocks noChangeArrowheads="1"/>
            </p:cNvSpPr>
            <p:nvPr/>
          </p:nvSpPr>
          <p:spPr bwMode="auto">
            <a:xfrm>
              <a:off x="111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03" name="Rectangle 60"/>
            <p:cNvSpPr>
              <a:spLocks noChangeArrowheads="1"/>
            </p:cNvSpPr>
            <p:nvPr/>
          </p:nvSpPr>
          <p:spPr bwMode="auto">
            <a:xfrm>
              <a:off x="437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04" name="Rectangle 61"/>
            <p:cNvSpPr>
              <a:spLocks noChangeArrowheads="1"/>
            </p:cNvSpPr>
            <p:nvPr/>
          </p:nvSpPr>
          <p:spPr bwMode="auto">
            <a:xfrm>
              <a:off x="423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05" name="Rectangle 62"/>
            <p:cNvSpPr>
              <a:spLocks noChangeArrowheads="1"/>
            </p:cNvSpPr>
            <p:nvPr/>
          </p:nvSpPr>
          <p:spPr bwMode="auto">
            <a:xfrm>
              <a:off x="410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06" name="Rectangle 63"/>
            <p:cNvSpPr>
              <a:spLocks noChangeArrowheads="1"/>
            </p:cNvSpPr>
            <p:nvPr/>
          </p:nvSpPr>
          <p:spPr bwMode="auto">
            <a:xfrm>
              <a:off x="396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07" name="Rectangle 64"/>
            <p:cNvSpPr>
              <a:spLocks noChangeArrowheads="1"/>
            </p:cNvSpPr>
            <p:nvPr/>
          </p:nvSpPr>
          <p:spPr bwMode="auto">
            <a:xfrm>
              <a:off x="383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08" name="Rectangle 65"/>
            <p:cNvSpPr>
              <a:spLocks noChangeArrowheads="1"/>
            </p:cNvSpPr>
            <p:nvPr/>
          </p:nvSpPr>
          <p:spPr bwMode="auto">
            <a:xfrm>
              <a:off x="369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09" name="Rectangle 66"/>
            <p:cNvSpPr>
              <a:spLocks noChangeArrowheads="1"/>
            </p:cNvSpPr>
            <p:nvPr/>
          </p:nvSpPr>
          <p:spPr bwMode="auto">
            <a:xfrm>
              <a:off x="355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10" name="Rectangle 67"/>
            <p:cNvSpPr>
              <a:spLocks noChangeArrowheads="1"/>
            </p:cNvSpPr>
            <p:nvPr/>
          </p:nvSpPr>
          <p:spPr bwMode="auto">
            <a:xfrm>
              <a:off x="342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11" name="Rectangle 68"/>
            <p:cNvSpPr>
              <a:spLocks noChangeArrowheads="1"/>
            </p:cNvSpPr>
            <p:nvPr/>
          </p:nvSpPr>
          <p:spPr bwMode="auto">
            <a:xfrm>
              <a:off x="328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12" name="Rectangle 69"/>
            <p:cNvSpPr>
              <a:spLocks noChangeArrowheads="1"/>
            </p:cNvSpPr>
            <p:nvPr/>
          </p:nvSpPr>
          <p:spPr bwMode="auto">
            <a:xfrm>
              <a:off x="315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13" name="Rectangle 70"/>
            <p:cNvSpPr>
              <a:spLocks noChangeArrowheads="1"/>
            </p:cNvSpPr>
            <p:nvPr/>
          </p:nvSpPr>
          <p:spPr bwMode="auto">
            <a:xfrm>
              <a:off x="301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14" name="Rectangle 71"/>
            <p:cNvSpPr>
              <a:spLocks noChangeArrowheads="1"/>
            </p:cNvSpPr>
            <p:nvPr/>
          </p:nvSpPr>
          <p:spPr bwMode="auto">
            <a:xfrm>
              <a:off x="287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15" name="Rectangle 72"/>
            <p:cNvSpPr>
              <a:spLocks noChangeArrowheads="1"/>
            </p:cNvSpPr>
            <p:nvPr/>
          </p:nvSpPr>
          <p:spPr bwMode="auto">
            <a:xfrm>
              <a:off x="274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16" name="Rectangle 73"/>
            <p:cNvSpPr>
              <a:spLocks noChangeArrowheads="1"/>
            </p:cNvSpPr>
            <p:nvPr/>
          </p:nvSpPr>
          <p:spPr bwMode="auto">
            <a:xfrm>
              <a:off x="260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17" name="Rectangle 74"/>
            <p:cNvSpPr>
              <a:spLocks noChangeArrowheads="1"/>
            </p:cNvSpPr>
            <p:nvPr/>
          </p:nvSpPr>
          <p:spPr bwMode="auto">
            <a:xfrm>
              <a:off x="247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18" name="Rectangle 75"/>
            <p:cNvSpPr>
              <a:spLocks noChangeArrowheads="1"/>
            </p:cNvSpPr>
            <p:nvPr/>
          </p:nvSpPr>
          <p:spPr bwMode="auto">
            <a:xfrm>
              <a:off x="233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19" name="Rectangle 76"/>
            <p:cNvSpPr>
              <a:spLocks noChangeArrowheads="1"/>
            </p:cNvSpPr>
            <p:nvPr/>
          </p:nvSpPr>
          <p:spPr bwMode="auto">
            <a:xfrm>
              <a:off x="219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20" name="Rectangle 77"/>
            <p:cNvSpPr>
              <a:spLocks noChangeArrowheads="1"/>
            </p:cNvSpPr>
            <p:nvPr/>
          </p:nvSpPr>
          <p:spPr bwMode="auto">
            <a:xfrm>
              <a:off x="206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21" name="Rectangle 78"/>
            <p:cNvSpPr>
              <a:spLocks noChangeArrowheads="1"/>
            </p:cNvSpPr>
            <p:nvPr/>
          </p:nvSpPr>
          <p:spPr bwMode="auto">
            <a:xfrm>
              <a:off x="192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22" name="Rectangle 79"/>
            <p:cNvSpPr>
              <a:spLocks noChangeArrowheads="1"/>
            </p:cNvSpPr>
            <p:nvPr/>
          </p:nvSpPr>
          <p:spPr bwMode="auto">
            <a:xfrm>
              <a:off x="179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23" name="Rectangle 80"/>
            <p:cNvSpPr>
              <a:spLocks noChangeArrowheads="1"/>
            </p:cNvSpPr>
            <p:nvPr/>
          </p:nvSpPr>
          <p:spPr bwMode="auto">
            <a:xfrm>
              <a:off x="165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24" name="Rectangle 81"/>
            <p:cNvSpPr>
              <a:spLocks noChangeArrowheads="1"/>
            </p:cNvSpPr>
            <p:nvPr/>
          </p:nvSpPr>
          <p:spPr bwMode="auto">
            <a:xfrm>
              <a:off x="151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25" name="Rectangle 82"/>
            <p:cNvSpPr>
              <a:spLocks noChangeArrowheads="1"/>
            </p:cNvSpPr>
            <p:nvPr/>
          </p:nvSpPr>
          <p:spPr bwMode="auto">
            <a:xfrm>
              <a:off x="138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26" name="Rectangle 83"/>
            <p:cNvSpPr>
              <a:spLocks noChangeArrowheads="1"/>
            </p:cNvSpPr>
            <p:nvPr/>
          </p:nvSpPr>
          <p:spPr bwMode="auto">
            <a:xfrm>
              <a:off x="124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27" name="Rectangle 84"/>
            <p:cNvSpPr>
              <a:spLocks noChangeArrowheads="1"/>
            </p:cNvSpPr>
            <p:nvPr/>
          </p:nvSpPr>
          <p:spPr bwMode="auto">
            <a:xfrm>
              <a:off x="111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28" name="Rectangle 85"/>
            <p:cNvSpPr>
              <a:spLocks noChangeArrowheads="1"/>
            </p:cNvSpPr>
            <p:nvPr/>
          </p:nvSpPr>
          <p:spPr bwMode="auto">
            <a:xfrm>
              <a:off x="437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29" name="Rectangle 86"/>
            <p:cNvSpPr>
              <a:spLocks noChangeArrowheads="1"/>
            </p:cNvSpPr>
            <p:nvPr/>
          </p:nvSpPr>
          <p:spPr bwMode="auto">
            <a:xfrm>
              <a:off x="423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30" name="Rectangle 87"/>
            <p:cNvSpPr>
              <a:spLocks noChangeArrowheads="1"/>
            </p:cNvSpPr>
            <p:nvPr/>
          </p:nvSpPr>
          <p:spPr bwMode="auto">
            <a:xfrm>
              <a:off x="410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31" name="Rectangle 88"/>
            <p:cNvSpPr>
              <a:spLocks noChangeArrowheads="1"/>
            </p:cNvSpPr>
            <p:nvPr/>
          </p:nvSpPr>
          <p:spPr bwMode="auto">
            <a:xfrm>
              <a:off x="396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32" name="Rectangle 89"/>
            <p:cNvSpPr>
              <a:spLocks noChangeArrowheads="1"/>
            </p:cNvSpPr>
            <p:nvPr/>
          </p:nvSpPr>
          <p:spPr bwMode="auto">
            <a:xfrm>
              <a:off x="383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33" name="Rectangle 90"/>
            <p:cNvSpPr>
              <a:spLocks noChangeArrowheads="1"/>
            </p:cNvSpPr>
            <p:nvPr/>
          </p:nvSpPr>
          <p:spPr bwMode="auto">
            <a:xfrm>
              <a:off x="369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34" name="Rectangle 91"/>
            <p:cNvSpPr>
              <a:spLocks noChangeArrowheads="1"/>
            </p:cNvSpPr>
            <p:nvPr/>
          </p:nvSpPr>
          <p:spPr bwMode="auto">
            <a:xfrm>
              <a:off x="355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35" name="Rectangle 92"/>
            <p:cNvSpPr>
              <a:spLocks noChangeArrowheads="1"/>
            </p:cNvSpPr>
            <p:nvPr/>
          </p:nvSpPr>
          <p:spPr bwMode="auto">
            <a:xfrm>
              <a:off x="342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36" name="Rectangle 93"/>
            <p:cNvSpPr>
              <a:spLocks noChangeArrowheads="1"/>
            </p:cNvSpPr>
            <p:nvPr/>
          </p:nvSpPr>
          <p:spPr bwMode="auto">
            <a:xfrm>
              <a:off x="328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37" name="Rectangle 94"/>
            <p:cNvSpPr>
              <a:spLocks noChangeArrowheads="1"/>
            </p:cNvSpPr>
            <p:nvPr/>
          </p:nvSpPr>
          <p:spPr bwMode="auto">
            <a:xfrm>
              <a:off x="315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38" name="Rectangle 95"/>
            <p:cNvSpPr>
              <a:spLocks noChangeArrowheads="1"/>
            </p:cNvSpPr>
            <p:nvPr/>
          </p:nvSpPr>
          <p:spPr bwMode="auto">
            <a:xfrm>
              <a:off x="301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39" name="Rectangle 96"/>
            <p:cNvSpPr>
              <a:spLocks noChangeArrowheads="1"/>
            </p:cNvSpPr>
            <p:nvPr/>
          </p:nvSpPr>
          <p:spPr bwMode="auto">
            <a:xfrm>
              <a:off x="287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40" name="Rectangle 97"/>
            <p:cNvSpPr>
              <a:spLocks noChangeArrowheads="1"/>
            </p:cNvSpPr>
            <p:nvPr/>
          </p:nvSpPr>
          <p:spPr bwMode="auto">
            <a:xfrm>
              <a:off x="274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41" name="Rectangle 98"/>
            <p:cNvSpPr>
              <a:spLocks noChangeArrowheads="1"/>
            </p:cNvSpPr>
            <p:nvPr/>
          </p:nvSpPr>
          <p:spPr bwMode="auto">
            <a:xfrm>
              <a:off x="260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42" name="Rectangle 99"/>
            <p:cNvSpPr>
              <a:spLocks noChangeArrowheads="1"/>
            </p:cNvSpPr>
            <p:nvPr/>
          </p:nvSpPr>
          <p:spPr bwMode="auto">
            <a:xfrm>
              <a:off x="247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43" name="Rectangle 100"/>
            <p:cNvSpPr>
              <a:spLocks noChangeArrowheads="1"/>
            </p:cNvSpPr>
            <p:nvPr/>
          </p:nvSpPr>
          <p:spPr bwMode="auto">
            <a:xfrm>
              <a:off x="233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44" name="Rectangle 101"/>
            <p:cNvSpPr>
              <a:spLocks noChangeArrowheads="1"/>
            </p:cNvSpPr>
            <p:nvPr/>
          </p:nvSpPr>
          <p:spPr bwMode="auto">
            <a:xfrm>
              <a:off x="219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45" name="Rectangle 102"/>
            <p:cNvSpPr>
              <a:spLocks noChangeArrowheads="1"/>
            </p:cNvSpPr>
            <p:nvPr/>
          </p:nvSpPr>
          <p:spPr bwMode="auto">
            <a:xfrm>
              <a:off x="206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46" name="Rectangle 103"/>
            <p:cNvSpPr>
              <a:spLocks noChangeArrowheads="1"/>
            </p:cNvSpPr>
            <p:nvPr/>
          </p:nvSpPr>
          <p:spPr bwMode="auto">
            <a:xfrm>
              <a:off x="192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47" name="Rectangle 104"/>
            <p:cNvSpPr>
              <a:spLocks noChangeArrowheads="1"/>
            </p:cNvSpPr>
            <p:nvPr/>
          </p:nvSpPr>
          <p:spPr bwMode="auto">
            <a:xfrm>
              <a:off x="179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48" name="Rectangle 105"/>
            <p:cNvSpPr>
              <a:spLocks noChangeArrowheads="1"/>
            </p:cNvSpPr>
            <p:nvPr/>
          </p:nvSpPr>
          <p:spPr bwMode="auto">
            <a:xfrm>
              <a:off x="165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49" name="Rectangle 106"/>
            <p:cNvSpPr>
              <a:spLocks noChangeArrowheads="1"/>
            </p:cNvSpPr>
            <p:nvPr/>
          </p:nvSpPr>
          <p:spPr bwMode="auto">
            <a:xfrm>
              <a:off x="151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50" name="Rectangle 107"/>
            <p:cNvSpPr>
              <a:spLocks noChangeArrowheads="1"/>
            </p:cNvSpPr>
            <p:nvPr/>
          </p:nvSpPr>
          <p:spPr bwMode="auto">
            <a:xfrm>
              <a:off x="138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51" name="Rectangle 108"/>
            <p:cNvSpPr>
              <a:spLocks noChangeArrowheads="1"/>
            </p:cNvSpPr>
            <p:nvPr/>
          </p:nvSpPr>
          <p:spPr bwMode="auto">
            <a:xfrm>
              <a:off x="124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52" name="Rectangle 109"/>
            <p:cNvSpPr>
              <a:spLocks noChangeArrowheads="1"/>
            </p:cNvSpPr>
            <p:nvPr/>
          </p:nvSpPr>
          <p:spPr bwMode="auto">
            <a:xfrm>
              <a:off x="111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53" name="Rectangle 110"/>
            <p:cNvSpPr>
              <a:spLocks noChangeArrowheads="1"/>
            </p:cNvSpPr>
            <p:nvPr/>
          </p:nvSpPr>
          <p:spPr bwMode="auto">
            <a:xfrm>
              <a:off x="437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54" name="Rectangle 111"/>
            <p:cNvSpPr>
              <a:spLocks noChangeArrowheads="1"/>
            </p:cNvSpPr>
            <p:nvPr/>
          </p:nvSpPr>
          <p:spPr bwMode="auto">
            <a:xfrm>
              <a:off x="423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55" name="Rectangle 112"/>
            <p:cNvSpPr>
              <a:spLocks noChangeArrowheads="1"/>
            </p:cNvSpPr>
            <p:nvPr/>
          </p:nvSpPr>
          <p:spPr bwMode="auto">
            <a:xfrm>
              <a:off x="410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56" name="Rectangle 113"/>
            <p:cNvSpPr>
              <a:spLocks noChangeArrowheads="1"/>
            </p:cNvSpPr>
            <p:nvPr/>
          </p:nvSpPr>
          <p:spPr bwMode="auto">
            <a:xfrm>
              <a:off x="396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57" name="Rectangle 114"/>
            <p:cNvSpPr>
              <a:spLocks noChangeArrowheads="1"/>
            </p:cNvSpPr>
            <p:nvPr/>
          </p:nvSpPr>
          <p:spPr bwMode="auto">
            <a:xfrm>
              <a:off x="383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58" name="Rectangle 115"/>
            <p:cNvSpPr>
              <a:spLocks noChangeArrowheads="1"/>
            </p:cNvSpPr>
            <p:nvPr/>
          </p:nvSpPr>
          <p:spPr bwMode="auto">
            <a:xfrm>
              <a:off x="369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59" name="Rectangle 116"/>
            <p:cNvSpPr>
              <a:spLocks noChangeArrowheads="1"/>
            </p:cNvSpPr>
            <p:nvPr/>
          </p:nvSpPr>
          <p:spPr bwMode="auto">
            <a:xfrm>
              <a:off x="355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60" name="Rectangle 117"/>
            <p:cNvSpPr>
              <a:spLocks noChangeArrowheads="1"/>
            </p:cNvSpPr>
            <p:nvPr/>
          </p:nvSpPr>
          <p:spPr bwMode="auto">
            <a:xfrm>
              <a:off x="342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61" name="Rectangle 118"/>
            <p:cNvSpPr>
              <a:spLocks noChangeArrowheads="1"/>
            </p:cNvSpPr>
            <p:nvPr/>
          </p:nvSpPr>
          <p:spPr bwMode="auto">
            <a:xfrm>
              <a:off x="328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62" name="Rectangle 119"/>
            <p:cNvSpPr>
              <a:spLocks noChangeArrowheads="1"/>
            </p:cNvSpPr>
            <p:nvPr/>
          </p:nvSpPr>
          <p:spPr bwMode="auto">
            <a:xfrm>
              <a:off x="315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63" name="Rectangle 120"/>
            <p:cNvSpPr>
              <a:spLocks noChangeArrowheads="1"/>
            </p:cNvSpPr>
            <p:nvPr/>
          </p:nvSpPr>
          <p:spPr bwMode="auto">
            <a:xfrm>
              <a:off x="301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64" name="Rectangle 121"/>
            <p:cNvSpPr>
              <a:spLocks noChangeArrowheads="1"/>
            </p:cNvSpPr>
            <p:nvPr/>
          </p:nvSpPr>
          <p:spPr bwMode="auto">
            <a:xfrm>
              <a:off x="287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65" name="Rectangle 122"/>
            <p:cNvSpPr>
              <a:spLocks noChangeArrowheads="1"/>
            </p:cNvSpPr>
            <p:nvPr/>
          </p:nvSpPr>
          <p:spPr bwMode="auto">
            <a:xfrm>
              <a:off x="274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66" name="Rectangle 123"/>
            <p:cNvSpPr>
              <a:spLocks noChangeArrowheads="1"/>
            </p:cNvSpPr>
            <p:nvPr/>
          </p:nvSpPr>
          <p:spPr bwMode="auto">
            <a:xfrm>
              <a:off x="260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67" name="Rectangle 124"/>
            <p:cNvSpPr>
              <a:spLocks noChangeArrowheads="1"/>
            </p:cNvSpPr>
            <p:nvPr/>
          </p:nvSpPr>
          <p:spPr bwMode="auto">
            <a:xfrm>
              <a:off x="247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68" name="Rectangle 125"/>
            <p:cNvSpPr>
              <a:spLocks noChangeArrowheads="1"/>
            </p:cNvSpPr>
            <p:nvPr/>
          </p:nvSpPr>
          <p:spPr bwMode="auto">
            <a:xfrm>
              <a:off x="233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69" name="Rectangle 126"/>
            <p:cNvSpPr>
              <a:spLocks noChangeArrowheads="1"/>
            </p:cNvSpPr>
            <p:nvPr/>
          </p:nvSpPr>
          <p:spPr bwMode="auto">
            <a:xfrm>
              <a:off x="219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70" name="Rectangle 127"/>
            <p:cNvSpPr>
              <a:spLocks noChangeArrowheads="1"/>
            </p:cNvSpPr>
            <p:nvPr/>
          </p:nvSpPr>
          <p:spPr bwMode="auto">
            <a:xfrm>
              <a:off x="206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71" name="Rectangle 128"/>
            <p:cNvSpPr>
              <a:spLocks noChangeArrowheads="1"/>
            </p:cNvSpPr>
            <p:nvPr/>
          </p:nvSpPr>
          <p:spPr bwMode="auto">
            <a:xfrm>
              <a:off x="192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72" name="Rectangle 129"/>
            <p:cNvSpPr>
              <a:spLocks noChangeArrowheads="1"/>
            </p:cNvSpPr>
            <p:nvPr/>
          </p:nvSpPr>
          <p:spPr bwMode="auto">
            <a:xfrm>
              <a:off x="179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73" name="Rectangle 130"/>
            <p:cNvSpPr>
              <a:spLocks noChangeArrowheads="1"/>
            </p:cNvSpPr>
            <p:nvPr/>
          </p:nvSpPr>
          <p:spPr bwMode="auto">
            <a:xfrm>
              <a:off x="165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74" name="Rectangle 131"/>
            <p:cNvSpPr>
              <a:spLocks noChangeArrowheads="1"/>
            </p:cNvSpPr>
            <p:nvPr/>
          </p:nvSpPr>
          <p:spPr bwMode="auto">
            <a:xfrm>
              <a:off x="151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75" name="Rectangle 132"/>
            <p:cNvSpPr>
              <a:spLocks noChangeArrowheads="1"/>
            </p:cNvSpPr>
            <p:nvPr/>
          </p:nvSpPr>
          <p:spPr bwMode="auto">
            <a:xfrm>
              <a:off x="138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76" name="Rectangle 133"/>
            <p:cNvSpPr>
              <a:spLocks noChangeArrowheads="1"/>
            </p:cNvSpPr>
            <p:nvPr/>
          </p:nvSpPr>
          <p:spPr bwMode="auto">
            <a:xfrm>
              <a:off x="124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77" name="Rectangle 134"/>
            <p:cNvSpPr>
              <a:spLocks noChangeArrowheads="1"/>
            </p:cNvSpPr>
            <p:nvPr/>
          </p:nvSpPr>
          <p:spPr bwMode="auto">
            <a:xfrm>
              <a:off x="111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78" name="Rectangle 135"/>
            <p:cNvSpPr>
              <a:spLocks noChangeArrowheads="1"/>
            </p:cNvSpPr>
            <p:nvPr/>
          </p:nvSpPr>
          <p:spPr bwMode="auto">
            <a:xfrm>
              <a:off x="437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79" name="Rectangle 136"/>
            <p:cNvSpPr>
              <a:spLocks noChangeArrowheads="1"/>
            </p:cNvSpPr>
            <p:nvPr/>
          </p:nvSpPr>
          <p:spPr bwMode="auto">
            <a:xfrm>
              <a:off x="423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80" name="Rectangle 137"/>
            <p:cNvSpPr>
              <a:spLocks noChangeArrowheads="1"/>
            </p:cNvSpPr>
            <p:nvPr/>
          </p:nvSpPr>
          <p:spPr bwMode="auto">
            <a:xfrm>
              <a:off x="410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81" name="Rectangle 138"/>
            <p:cNvSpPr>
              <a:spLocks noChangeArrowheads="1"/>
            </p:cNvSpPr>
            <p:nvPr/>
          </p:nvSpPr>
          <p:spPr bwMode="auto">
            <a:xfrm>
              <a:off x="396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82" name="Rectangle 139"/>
            <p:cNvSpPr>
              <a:spLocks noChangeArrowheads="1"/>
            </p:cNvSpPr>
            <p:nvPr/>
          </p:nvSpPr>
          <p:spPr bwMode="auto">
            <a:xfrm>
              <a:off x="383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83" name="Rectangle 140"/>
            <p:cNvSpPr>
              <a:spLocks noChangeArrowheads="1"/>
            </p:cNvSpPr>
            <p:nvPr/>
          </p:nvSpPr>
          <p:spPr bwMode="auto">
            <a:xfrm>
              <a:off x="369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84" name="Rectangle 141"/>
            <p:cNvSpPr>
              <a:spLocks noChangeArrowheads="1"/>
            </p:cNvSpPr>
            <p:nvPr/>
          </p:nvSpPr>
          <p:spPr bwMode="auto">
            <a:xfrm>
              <a:off x="355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85" name="Rectangle 142"/>
            <p:cNvSpPr>
              <a:spLocks noChangeArrowheads="1"/>
            </p:cNvSpPr>
            <p:nvPr/>
          </p:nvSpPr>
          <p:spPr bwMode="auto">
            <a:xfrm>
              <a:off x="342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86" name="Rectangle 143"/>
            <p:cNvSpPr>
              <a:spLocks noChangeArrowheads="1"/>
            </p:cNvSpPr>
            <p:nvPr/>
          </p:nvSpPr>
          <p:spPr bwMode="auto">
            <a:xfrm>
              <a:off x="328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87" name="Rectangle 144"/>
            <p:cNvSpPr>
              <a:spLocks noChangeArrowheads="1"/>
            </p:cNvSpPr>
            <p:nvPr/>
          </p:nvSpPr>
          <p:spPr bwMode="auto">
            <a:xfrm>
              <a:off x="315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88" name="Rectangle 145"/>
            <p:cNvSpPr>
              <a:spLocks noChangeArrowheads="1"/>
            </p:cNvSpPr>
            <p:nvPr/>
          </p:nvSpPr>
          <p:spPr bwMode="auto">
            <a:xfrm>
              <a:off x="301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89" name="Rectangle 146"/>
            <p:cNvSpPr>
              <a:spLocks noChangeArrowheads="1"/>
            </p:cNvSpPr>
            <p:nvPr/>
          </p:nvSpPr>
          <p:spPr bwMode="auto">
            <a:xfrm>
              <a:off x="287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90" name="Rectangle 147"/>
            <p:cNvSpPr>
              <a:spLocks noChangeArrowheads="1"/>
            </p:cNvSpPr>
            <p:nvPr/>
          </p:nvSpPr>
          <p:spPr bwMode="auto">
            <a:xfrm>
              <a:off x="274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91" name="Rectangle 148"/>
            <p:cNvSpPr>
              <a:spLocks noChangeArrowheads="1"/>
            </p:cNvSpPr>
            <p:nvPr/>
          </p:nvSpPr>
          <p:spPr bwMode="auto">
            <a:xfrm>
              <a:off x="260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92" name="Rectangle 149"/>
            <p:cNvSpPr>
              <a:spLocks noChangeArrowheads="1"/>
            </p:cNvSpPr>
            <p:nvPr/>
          </p:nvSpPr>
          <p:spPr bwMode="auto">
            <a:xfrm>
              <a:off x="247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93" name="Rectangle 150"/>
            <p:cNvSpPr>
              <a:spLocks noChangeArrowheads="1"/>
            </p:cNvSpPr>
            <p:nvPr/>
          </p:nvSpPr>
          <p:spPr bwMode="auto">
            <a:xfrm>
              <a:off x="233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94" name="Rectangle 151"/>
            <p:cNvSpPr>
              <a:spLocks noChangeArrowheads="1"/>
            </p:cNvSpPr>
            <p:nvPr/>
          </p:nvSpPr>
          <p:spPr bwMode="auto">
            <a:xfrm>
              <a:off x="219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95" name="Rectangle 152"/>
            <p:cNvSpPr>
              <a:spLocks noChangeArrowheads="1"/>
            </p:cNvSpPr>
            <p:nvPr/>
          </p:nvSpPr>
          <p:spPr bwMode="auto">
            <a:xfrm>
              <a:off x="206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96" name="Rectangle 153"/>
            <p:cNvSpPr>
              <a:spLocks noChangeArrowheads="1"/>
            </p:cNvSpPr>
            <p:nvPr/>
          </p:nvSpPr>
          <p:spPr bwMode="auto">
            <a:xfrm>
              <a:off x="192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97" name="Rectangle 154"/>
            <p:cNvSpPr>
              <a:spLocks noChangeArrowheads="1"/>
            </p:cNvSpPr>
            <p:nvPr/>
          </p:nvSpPr>
          <p:spPr bwMode="auto">
            <a:xfrm>
              <a:off x="179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98" name="Rectangle 155"/>
            <p:cNvSpPr>
              <a:spLocks noChangeArrowheads="1"/>
            </p:cNvSpPr>
            <p:nvPr/>
          </p:nvSpPr>
          <p:spPr bwMode="auto">
            <a:xfrm>
              <a:off x="165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799" name="Rectangle 156"/>
            <p:cNvSpPr>
              <a:spLocks noChangeArrowheads="1"/>
            </p:cNvSpPr>
            <p:nvPr/>
          </p:nvSpPr>
          <p:spPr bwMode="auto">
            <a:xfrm>
              <a:off x="151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00" name="Rectangle 157"/>
            <p:cNvSpPr>
              <a:spLocks noChangeArrowheads="1"/>
            </p:cNvSpPr>
            <p:nvPr/>
          </p:nvSpPr>
          <p:spPr bwMode="auto">
            <a:xfrm>
              <a:off x="138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01" name="Rectangle 158"/>
            <p:cNvSpPr>
              <a:spLocks noChangeArrowheads="1"/>
            </p:cNvSpPr>
            <p:nvPr/>
          </p:nvSpPr>
          <p:spPr bwMode="auto">
            <a:xfrm>
              <a:off x="124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02" name="Rectangle 159"/>
            <p:cNvSpPr>
              <a:spLocks noChangeArrowheads="1"/>
            </p:cNvSpPr>
            <p:nvPr/>
          </p:nvSpPr>
          <p:spPr bwMode="auto">
            <a:xfrm>
              <a:off x="111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03" name="Rectangle 160"/>
            <p:cNvSpPr>
              <a:spLocks noChangeArrowheads="1"/>
            </p:cNvSpPr>
            <p:nvPr/>
          </p:nvSpPr>
          <p:spPr bwMode="auto">
            <a:xfrm>
              <a:off x="437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04" name="Rectangle 161"/>
            <p:cNvSpPr>
              <a:spLocks noChangeArrowheads="1"/>
            </p:cNvSpPr>
            <p:nvPr/>
          </p:nvSpPr>
          <p:spPr bwMode="auto">
            <a:xfrm>
              <a:off x="423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05" name="Rectangle 162"/>
            <p:cNvSpPr>
              <a:spLocks noChangeArrowheads="1"/>
            </p:cNvSpPr>
            <p:nvPr/>
          </p:nvSpPr>
          <p:spPr bwMode="auto">
            <a:xfrm>
              <a:off x="410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06" name="Rectangle 163"/>
            <p:cNvSpPr>
              <a:spLocks noChangeArrowheads="1"/>
            </p:cNvSpPr>
            <p:nvPr/>
          </p:nvSpPr>
          <p:spPr bwMode="auto">
            <a:xfrm>
              <a:off x="396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07" name="Rectangle 164"/>
            <p:cNvSpPr>
              <a:spLocks noChangeArrowheads="1"/>
            </p:cNvSpPr>
            <p:nvPr/>
          </p:nvSpPr>
          <p:spPr bwMode="auto">
            <a:xfrm>
              <a:off x="383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08" name="Rectangle 165"/>
            <p:cNvSpPr>
              <a:spLocks noChangeArrowheads="1"/>
            </p:cNvSpPr>
            <p:nvPr/>
          </p:nvSpPr>
          <p:spPr bwMode="auto">
            <a:xfrm>
              <a:off x="369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09" name="Rectangle 166"/>
            <p:cNvSpPr>
              <a:spLocks noChangeArrowheads="1"/>
            </p:cNvSpPr>
            <p:nvPr/>
          </p:nvSpPr>
          <p:spPr bwMode="auto">
            <a:xfrm>
              <a:off x="355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10" name="Rectangle 167"/>
            <p:cNvSpPr>
              <a:spLocks noChangeArrowheads="1"/>
            </p:cNvSpPr>
            <p:nvPr/>
          </p:nvSpPr>
          <p:spPr bwMode="auto">
            <a:xfrm>
              <a:off x="342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11" name="Rectangle 168"/>
            <p:cNvSpPr>
              <a:spLocks noChangeArrowheads="1"/>
            </p:cNvSpPr>
            <p:nvPr/>
          </p:nvSpPr>
          <p:spPr bwMode="auto">
            <a:xfrm>
              <a:off x="328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12" name="Rectangle 169"/>
            <p:cNvSpPr>
              <a:spLocks noChangeArrowheads="1"/>
            </p:cNvSpPr>
            <p:nvPr/>
          </p:nvSpPr>
          <p:spPr bwMode="auto">
            <a:xfrm>
              <a:off x="315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13" name="Rectangle 170"/>
            <p:cNvSpPr>
              <a:spLocks noChangeArrowheads="1"/>
            </p:cNvSpPr>
            <p:nvPr/>
          </p:nvSpPr>
          <p:spPr bwMode="auto">
            <a:xfrm>
              <a:off x="301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14" name="Rectangle 171"/>
            <p:cNvSpPr>
              <a:spLocks noChangeArrowheads="1"/>
            </p:cNvSpPr>
            <p:nvPr/>
          </p:nvSpPr>
          <p:spPr bwMode="auto">
            <a:xfrm>
              <a:off x="287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15" name="Rectangle 172"/>
            <p:cNvSpPr>
              <a:spLocks noChangeArrowheads="1"/>
            </p:cNvSpPr>
            <p:nvPr/>
          </p:nvSpPr>
          <p:spPr bwMode="auto">
            <a:xfrm>
              <a:off x="274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16" name="Rectangle 173"/>
            <p:cNvSpPr>
              <a:spLocks noChangeArrowheads="1"/>
            </p:cNvSpPr>
            <p:nvPr/>
          </p:nvSpPr>
          <p:spPr bwMode="auto">
            <a:xfrm>
              <a:off x="260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17" name="Rectangle 174"/>
            <p:cNvSpPr>
              <a:spLocks noChangeArrowheads="1"/>
            </p:cNvSpPr>
            <p:nvPr/>
          </p:nvSpPr>
          <p:spPr bwMode="auto">
            <a:xfrm>
              <a:off x="247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18" name="Rectangle 175"/>
            <p:cNvSpPr>
              <a:spLocks noChangeArrowheads="1"/>
            </p:cNvSpPr>
            <p:nvPr/>
          </p:nvSpPr>
          <p:spPr bwMode="auto">
            <a:xfrm>
              <a:off x="233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19" name="Rectangle 176"/>
            <p:cNvSpPr>
              <a:spLocks noChangeArrowheads="1"/>
            </p:cNvSpPr>
            <p:nvPr/>
          </p:nvSpPr>
          <p:spPr bwMode="auto">
            <a:xfrm>
              <a:off x="219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20" name="Rectangle 177"/>
            <p:cNvSpPr>
              <a:spLocks noChangeArrowheads="1"/>
            </p:cNvSpPr>
            <p:nvPr/>
          </p:nvSpPr>
          <p:spPr bwMode="auto">
            <a:xfrm>
              <a:off x="206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21" name="Rectangle 178"/>
            <p:cNvSpPr>
              <a:spLocks noChangeArrowheads="1"/>
            </p:cNvSpPr>
            <p:nvPr/>
          </p:nvSpPr>
          <p:spPr bwMode="auto">
            <a:xfrm>
              <a:off x="192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22" name="Rectangle 179"/>
            <p:cNvSpPr>
              <a:spLocks noChangeArrowheads="1"/>
            </p:cNvSpPr>
            <p:nvPr/>
          </p:nvSpPr>
          <p:spPr bwMode="auto">
            <a:xfrm>
              <a:off x="179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23" name="Rectangle 180"/>
            <p:cNvSpPr>
              <a:spLocks noChangeArrowheads="1"/>
            </p:cNvSpPr>
            <p:nvPr/>
          </p:nvSpPr>
          <p:spPr bwMode="auto">
            <a:xfrm>
              <a:off x="165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24" name="Rectangle 181"/>
            <p:cNvSpPr>
              <a:spLocks noChangeArrowheads="1"/>
            </p:cNvSpPr>
            <p:nvPr/>
          </p:nvSpPr>
          <p:spPr bwMode="auto">
            <a:xfrm>
              <a:off x="151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25" name="Rectangle 182"/>
            <p:cNvSpPr>
              <a:spLocks noChangeArrowheads="1"/>
            </p:cNvSpPr>
            <p:nvPr/>
          </p:nvSpPr>
          <p:spPr bwMode="auto">
            <a:xfrm>
              <a:off x="138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26" name="Rectangle 183"/>
            <p:cNvSpPr>
              <a:spLocks noChangeArrowheads="1"/>
            </p:cNvSpPr>
            <p:nvPr/>
          </p:nvSpPr>
          <p:spPr bwMode="auto">
            <a:xfrm>
              <a:off x="124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27" name="Rectangle 184"/>
            <p:cNvSpPr>
              <a:spLocks noChangeArrowheads="1"/>
            </p:cNvSpPr>
            <p:nvPr/>
          </p:nvSpPr>
          <p:spPr bwMode="auto">
            <a:xfrm>
              <a:off x="111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28" name="Rectangle 185"/>
            <p:cNvSpPr>
              <a:spLocks noChangeArrowheads="1"/>
            </p:cNvSpPr>
            <p:nvPr/>
          </p:nvSpPr>
          <p:spPr bwMode="auto">
            <a:xfrm>
              <a:off x="437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29" name="Rectangle 186"/>
            <p:cNvSpPr>
              <a:spLocks noChangeArrowheads="1"/>
            </p:cNvSpPr>
            <p:nvPr/>
          </p:nvSpPr>
          <p:spPr bwMode="auto">
            <a:xfrm>
              <a:off x="423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30" name="Rectangle 187"/>
            <p:cNvSpPr>
              <a:spLocks noChangeArrowheads="1"/>
            </p:cNvSpPr>
            <p:nvPr/>
          </p:nvSpPr>
          <p:spPr bwMode="auto">
            <a:xfrm>
              <a:off x="410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31" name="Rectangle 188"/>
            <p:cNvSpPr>
              <a:spLocks noChangeArrowheads="1"/>
            </p:cNvSpPr>
            <p:nvPr/>
          </p:nvSpPr>
          <p:spPr bwMode="auto">
            <a:xfrm>
              <a:off x="396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32" name="Rectangle 189"/>
            <p:cNvSpPr>
              <a:spLocks noChangeArrowheads="1"/>
            </p:cNvSpPr>
            <p:nvPr/>
          </p:nvSpPr>
          <p:spPr bwMode="auto">
            <a:xfrm>
              <a:off x="383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33" name="Rectangle 190"/>
            <p:cNvSpPr>
              <a:spLocks noChangeArrowheads="1"/>
            </p:cNvSpPr>
            <p:nvPr/>
          </p:nvSpPr>
          <p:spPr bwMode="auto">
            <a:xfrm>
              <a:off x="369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34" name="Rectangle 191"/>
            <p:cNvSpPr>
              <a:spLocks noChangeArrowheads="1"/>
            </p:cNvSpPr>
            <p:nvPr/>
          </p:nvSpPr>
          <p:spPr bwMode="auto">
            <a:xfrm>
              <a:off x="355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35" name="Rectangle 192"/>
            <p:cNvSpPr>
              <a:spLocks noChangeArrowheads="1"/>
            </p:cNvSpPr>
            <p:nvPr/>
          </p:nvSpPr>
          <p:spPr bwMode="auto">
            <a:xfrm>
              <a:off x="342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36" name="Rectangle 193"/>
            <p:cNvSpPr>
              <a:spLocks noChangeArrowheads="1"/>
            </p:cNvSpPr>
            <p:nvPr/>
          </p:nvSpPr>
          <p:spPr bwMode="auto">
            <a:xfrm>
              <a:off x="328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37" name="Rectangle 194"/>
            <p:cNvSpPr>
              <a:spLocks noChangeArrowheads="1"/>
            </p:cNvSpPr>
            <p:nvPr/>
          </p:nvSpPr>
          <p:spPr bwMode="auto">
            <a:xfrm>
              <a:off x="315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38" name="Rectangle 195"/>
            <p:cNvSpPr>
              <a:spLocks noChangeArrowheads="1"/>
            </p:cNvSpPr>
            <p:nvPr/>
          </p:nvSpPr>
          <p:spPr bwMode="auto">
            <a:xfrm>
              <a:off x="301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39" name="Rectangle 196"/>
            <p:cNvSpPr>
              <a:spLocks noChangeArrowheads="1"/>
            </p:cNvSpPr>
            <p:nvPr/>
          </p:nvSpPr>
          <p:spPr bwMode="auto">
            <a:xfrm>
              <a:off x="287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40" name="Rectangle 197"/>
            <p:cNvSpPr>
              <a:spLocks noChangeArrowheads="1"/>
            </p:cNvSpPr>
            <p:nvPr/>
          </p:nvSpPr>
          <p:spPr bwMode="auto">
            <a:xfrm>
              <a:off x="274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41" name="Rectangle 198"/>
            <p:cNvSpPr>
              <a:spLocks noChangeArrowheads="1"/>
            </p:cNvSpPr>
            <p:nvPr/>
          </p:nvSpPr>
          <p:spPr bwMode="auto">
            <a:xfrm>
              <a:off x="260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42" name="Rectangle 199"/>
            <p:cNvSpPr>
              <a:spLocks noChangeArrowheads="1"/>
            </p:cNvSpPr>
            <p:nvPr/>
          </p:nvSpPr>
          <p:spPr bwMode="auto">
            <a:xfrm>
              <a:off x="247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43" name="Rectangle 200"/>
            <p:cNvSpPr>
              <a:spLocks noChangeArrowheads="1"/>
            </p:cNvSpPr>
            <p:nvPr/>
          </p:nvSpPr>
          <p:spPr bwMode="auto">
            <a:xfrm>
              <a:off x="233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44" name="Rectangle 201"/>
            <p:cNvSpPr>
              <a:spLocks noChangeArrowheads="1"/>
            </p:cNvSpPr>
            <p:nvPr/>
          </p:nvSpPr>
          <p:spPr bwMode="auto">
            <a:xfrm>
              <a:off x="219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45" name="Rectangle 202"/>
            <p:cNvSpPr>
              <a:spLocks noChangeArrowheads="1"/>
            </p:cNvSpPr>
            <p:nvPr/>
          </p:nvSpPr>
          <p:spPr bwMode="auto">
            <a:xfrm>
              <a:off x="206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46" name="Rectangle 203"/>
            <p:cNvSpPr>
              <a:spLocks noChangeArrowheads="1"/>
            </p:cNvSpPr>
            <p:nvPr/>
          </p:nvSpPr>
          <p:spPr bwMode="auto">
            <a:xfrm>
              <a:off x="192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47" name="Rectangle 204"/>
            <p:cNvSpPr>
              <a:spLocks noChangeArrowheads="1"/>
            </p:cNvSpPr>
            <p:nvPr/>
          </p:nvSpPr>
          <p:spPr bwMode="auto">
            <a:xfrm>
              <a:off x="179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48" name="Rectangle 205"/>
            <p:cNvSpPr>
              <a:spLocks noChangeArrowheads="1"/>
            </p:cNvSpPr>
            <p:nvPr/>
          </p:nvSpPr>
          <p:spPr bwMode="auto">
            <a:xfrm>
              <a:off x="165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49" name="Rectangle 206"/>
            <p:cNvSpPr>
              <a:spLocks noChangeArrowheads="1"/>
            </p:cNvSpPr>
            <p:nvPr/>
          </p:nvSpPr>
          <p:spPr bwMode="auto">
            <a:xfrm>
              <a:off x="151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50" name="Rectangle 207"/>
            <p:cNvSpPr>
              <a:spLocks noChangeArrowheads="1"/>
            </p:cNvSpPr>
            <p:nvPr/>
          </p:nvSpPr>
          <p:spPr bwMode="auto">
            <a:xfrm>
              <a:off x="138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51" name="Rectangle 208"/>
            <p:cNvSpPr>
              <a:spLocks noChangeArrowheads="1"/>
            </p:cNvSpPr>
            <p:nvPr/>
          </p:nvSpPr>
          <p:spPr bwMode="auto">
            <a:xfrm>
              <a:off x="124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52" name="Rectangle 209"/>
            <p:cNvSpPr>
              <a:spLocks noChangeArrowheads="1"/>
            </p:cNvSpPr>
            <p:nvPr/>
          </p:nvSpPr>
          <p:spPr bwMode="auto">
            <a:xfrm>
              <a:off x="111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53" name="Rectangle 210"/>
            <p:cNvSpPr>
              <a:spLocks noChangeArrowheads="1"/>
            </p:cNvSpPr>
            <p:nvPr/>
          </p:nvSpPr>
          <p:spPr bwMode="auto">
            <a:xfrm>
              <a:off x="437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54" name="Rectangle 211"/>
            <p:cNvSpPr>
              <a:spLocks noChangeArrowheads="1"/>
            </p:cNvSpPr>
            <p:nvPr/>
          </p:nvSpPr>
          <p:spPr bwMode="auto">
            <a:xfrm>
              <a:off x="423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55" name="Rectangle 212"/>
            <p:cNvSpPr>
              <a:spLocks noChangeArrowheads="1"/>
            </p:cNvSpPr>
            <p:nvPr/>
          </p:nvSpPr>
          <p:spPr bwMode="auto">
            <a:xfrm>
              <a:off x="410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56" name="Rectangle 213"/>
            <p:cNvSpPr>
              <a:spLocks noChangeArrowheads="1"/>
            </p:cNvSpPr>
            <p:nvPr/>
          </p:nvSpPr>
          <p:spPr bwMode="auto">
            <a:xfrm>
              <a:off x="396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57" name="Rectangle 214"/>
            <p:cNvSpPr>
              <a:spLocks noChangeArrowheads="1"/>
            </p:cNvSpPr>
            <p:nvPr/>
          </p:nvSpPr>
          <p:spPr bwMode="auto">
            <a:xfrm>
              <a:off x="383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58" name="Rectangle 215"/>
            <p:cNvSpPr>
              <a:spLocks noChangeArrowheads="1"/>
            </p:cNvSpPr>
            <p:nvPr/>
          </p:nvSpPr>
          <p:spPr bwMode="auto">
            <a:xfrm>
              <a:off x="369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59" name="Rectangle 216"/>
            <p:cNvSpPr>
              <a:spLocks noChangeArrowheads="1"/>
            </p:cNvSpPr>
            <p:nvPr/>
          </p:nvSpPr>
          <p:spPr bwMode="auto">
            <a:xfrm>
              <a:off x="355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60" name="Rectangle 217"/>
            <p:cNvSpPr>
              <a:spLocks noChangeArrowheads="1"/>
            </p:cNvSpPr>
            <p:nvPr/>
          </p:nvSpPr>
          <p:spPr bwMode="auto">
            <a:xfrm>
              <a:off x="342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61" name="Rectangle 218"/>
            <p:cNvSpPr>
              <a:spLocks noChangeArrowheads="1"/>
            </p:cNvSpPr>
            <p:nvPr/>
          </p:nvSpPr>
          <p:spPr bwMode="auto">
            <a:xfrm>
              <a:off x="328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62" name="Rectangle 219"/>
            <p:cNvSpPr>
              <a:spLocks noChangeArrowheads="1"/>
            </p:cNvSpPr>
            <p:nvPr/>
          </p:nvSpPr>
          <p:spPr bwMode="auto">
            <a:xfrm>
              <a:off x="315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63" name="Rectangle 220"/>
            <p:cNvSpPr>
              <a:spLocks noChangeArrowheads="1"/>
            </p:cNvSpPr>
            <p:nvPr/>
          </p:nvSpPr>
          <p:spPr bwMode="auto">
            <a:xfrm>
              <a:off x="301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64" name="Rectangle 221"/>
            <p:cNvSpPr>
              <a:spLocks noChangeArrowheads="1"/>
            </p:cNvSpPr>
            <p:nvPr/>
          </p:nvSpPr>
          <p:spPr bwMode="auto">
            <a:xfrm>
              <a:off x="287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65" name="Rectangle 222"/>
            <p:cNvSpPr>
              <a:spLocks noChangeArrowheads="1"/>
            </p:cNvSpPr>
            <p:nvPr/>
          </p:nvSpPr>
          <p:spPr bwMode="auto">
            <a:xfrm>
              <a:off x="274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66" name="Rectangle 223"/>
            <p:cNvSpPr>
              <a:spLocks noChangeArrowheads="1"/>
            </p:cNvSpPr>
            <p:nvPr/>
          </p:nvSpPr>
          <p:spPr bwMode="auto">
            <a:xfrm>
              <a:off x="260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67" name="Rectangle 224"/>
            <p:cNvSpPr>
              <a:spLocks noChangeArrowheads="1"/>
            </p:cNvSpPr>
            <p:nvPr/>
          </p:nvSpPr>
          <p:spPr bwMode="auto">
            <a:xfrm>
              <a:off x="247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68" name="Rectangle 225"/>
            <p:cNvSpPr>
              <a:spLocks noChangeArrowheads="1"/>
            </p:cNvSpPr>
            <p:nvPr/>
          </p:nvSpPr>
          <p:spPr bwMode="auto">
            <a:xfrm>
              <a:off x="233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69" name="Rectangle 226"/>
            <p:cNvSpPr>
              <a:spLocks noChangeArrowheads="1"/>
            </p:cNvSpPr>
            <p:nvPr/>
          </p:nvSpPr>
          <p:spPr bwMode="auto">
            <a:xfrm>
              <a:off x="219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70" name="Rectangle 227"/>
            <p:cNvSpPr>
              <a:spLocks noChangeArrowheads="1"/>
            </p:cNvSpPr>
            <p:nvPr/>
          </p:nvSpPr>
          <p:spPr bwMode="auto">
            <a:xfrm>
              <a:off x="206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71" name="Rectangle 228"/>
            <p:cNvSpPr>
              <a:spLocks noChangeArrowheads="1"/>
            </p:cNvSpPr>
            <p:nvPr/>
          </p:nvSpPr>
          <p:spPr bwMode="auto">
            <a:xfrm>
              <a:off x="192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72" name="Rectangle 229"/>
            <p:cNvSpPr>
              <a:spLocks noChangeArrowheads="1"/>
            </p:cNvSpPr>
            <p:nvPr/>
          </p:nvSpPr>
          <p:spPr bwMode="auto">
            <a:xfrm>
              <a:off x="179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73" name="Rectangle 230"/>
            <p:cNvSpPr>
              <a:spLocks noChangeArrowheads="1"/>
            </p:cNvSpPr>
            <p:nvPr/>
          </p:nvSpPr>
          <p:spPr bwMode="auto">
            <a:xfrm>
              <a:off x="165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74" name="Rectangle 231"/>
            <p:cNvSpPr>
              <a:spLocks noChangeArrowheads="1"/>
            </p:cNvSpPr>
            <p:nvPr/>
          </p:nvSpPr>
          <p:spPr bwMode="auto">
            <a:xfrm>
              <a:off x="151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75" name="Rectangle 232"/>
            <p:cNvSpPr>
              <a:spLocks noChangeArrowheads="1"/>
            </p:cNvSpPr>
            <p:nvPr/>
          </p:nvSpPr>
          <p:spPr bwMode="auto">
            <a:xfrm>
              <a:off x="138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76" name="Rectangle 233"/>
            <p:cNvSpPr>
              <a:spLocks noChangeArrowheads="1"/>
            </p:cNvSpPr>
            <p:nvPr/>
          </p:nvSpPr>
          <p:spPr bwMode="auto">
            <a:xfrm>
              <a:off x="124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77" name="Rectangle 234"/>
            <p:cNvSpPr>
              <a:spLocks noChangeArrowheads="1"/>
            </p:cNvSpPr>
            <p:nvPr/>
          </p:nvSpPr>
          <p:spPr bwMode="auto">
            <a:xfrm>
              <a:off x="111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78" name="Rectangle 235"/>
            <p:cNvSpPr>
              <a:spLocks noChangeArrowheads="1"/>
            </p:cNvSpPr>
            <p:nvPr/>
          </p:nvSpPr>
          <p:spPr bwMode="auto">
            <a:xfrm>
              <a:off x="437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79" name="Rectangle 236"/>
            <p:cNvSpPr>
              <a:spLocks noChangeArrowheads="1"/>
            </p:cNvSpPr>
            <p:nvPr/>
          </p:nvSpPr>
          <p:spPr bwMode="auto">
            <a:xfrm>
              <a:off x="423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80" name="Rectangle 237"/>
            <p:cNvSpPr>
              <a:spLocks noChangeArrowheads="1"/>
            </p:cNvSpPr>
            <p:nvPr/>
          </p:nvSpPr>
          <p:spPr bwMode="auto">
            <a:xfrm>
              <a:off x="410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81" name="Rectangle 238"/>
            <p:cNvSpPr>
              <a:spLocks noChangeArrowheads="1"/>
            </p:cNvSpPr>
            <p:nvPr/>
          </p:nvSpPr>
          <p:spPr bwMode="auto">
            <a:xfrm>
              <a:off x="396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82" name="Rectangle 239"/>
            <p:cNvSpPr>
              <a:spLocks noChangeArrowheads="1"/>
            </p:cNvSpPr>
            <p:nvPr/>
          </p:nvSpPr>
          <p:spPr bwMode="auto">
            <a:xfrm>
              <a:off x="383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83" name="Rectangle 240"/>
            <p:cNvSpPr>
              <a:spLocks noChangeArrowheads="1"/>
            </p:cNvSpPr>
            <p:nvPr/>
          </p:nvSpPr>
          <p:spPr bwMode="auto">
            <a:xfrm>
              <a:off x="369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84" name="Rectangle 241"/>
            <p:cNvSpPr>
              <a:spLocks noChangeArrowheads="1"/>
            </p:cNvSpPr>
            <p:nvPr/>
          </p:nvSpPr>
          <p:spPr bwMode="auto">
            <a:xfrm>
              <a:off x="355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85" name="Rectangle 242"/>
            <p:cNvSpPr>
              <a:spLocks noChangeArrowheads="1"/>
            </p:cNvSpPr>
            <p:nvPr/>
          </p:nvSpPr>
          <p:spPr bwMode="auto">
            <a:xfrm>
              <a:off x="342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86" name="Rectangle 243"/>
            <p:cNvSpPr>
              <a:spLocks noChangeArrowheads="1"/>
            </p:cNvSpPr>
            <p:nvPr/>
          </p:nvSpPr>
          <p:spPr bwMode="auto">
            <a:xfrm>
              <a:off x="328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87" name="Rectangle 244"/>
            <p:cNvSpPr>
              <a:spLocks noChangeArrowheads="1"/>
            </p:cNvSpPr>
            <p:nvPr/>
          </p:nvSpPr>
          <p:spPr bwMode="auto">
            <a:xfrm>
              <a:off x="315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88" name="Rectangle 245"/>
            <p:cNvSpPr>
              <a:spLocks noChangeArrowheads="1"/>
            </p:cNvSpPr>
            <p:nvPr/>
          </p:nvSpPr>
          <p:spPr bwMode="auto">
            <a:xfrm>
              <a:off x="301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89" name="Rectangle 246"/>
            <p:cNvSpPr>
              <a:spLocks noChangeArrowheads="1"/>
            </p:cNvSpPr>
            <p:nvPr/>
          </p:nvSpPr>
          <p:spPr bwMode="auto">
            <a:xfrm>
              <a:off x="287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90" name="Rectangle 247"/>
            <p:cNvSpPr>
              <a:spLocks noChangeArrowheads="1"/>
            </p:cNvSpPr>
            <p:nvPr/>
          </p:nvSpPr>
          <p:spPr bwMode="auto">
            <a:xfrm>
              <a:off x="274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91" name="Rectangle 248"/>
            <p:cNvSpPr>
              <a:spLocks noChangeArrowheads="1"/>
            </p:cNvSpPr>
            <p:nvPr/>
          </p:nvSpPr>
          <p:spPr bwMode="auto">
            <a:xfrm>
              <a:off x="260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92" name="Rectangle 249"/>
            <p:cNvSpPr>
              <a:spLocks noChangeArrowheads="1"/>
            </p:cNvSpPr>
            <p:nvPr/>
          </p:nvSpPr>
          <p:spPr bwMode="auto">
            <a:xfrm>
              <a:off x="247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93" name="Rectangle 250"/>
            <p:cNvSpPr>
              <a:spLocks noChangeArrowheads="1"/>
            </p:cNvSpPr>
            <p:nvPr/>
          </p:nvSpPr>
          <p:spPr bwMode="auto">
            <a:xfrm>
              <a:off x="233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94" name="Rectangle 251"/>
            <p:cNvSpPr>
              <a:spLocks noChangeArrowheads="1"/>
            </p:cNvSpPr>
            <p:nvPr/>
          </p:nvSpPr>
          <p:spPr bwMode="auto">
            <a:xfrm>
              <a:off x="219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95" name="Rectangle 252"/>
            <p:cNvSpPr>
              <a:spLocks noChangeArrowheads="1"/>
            </p:cNvSpPr>
            <p:nvPr/>
          </p:nvSpPr>
          <p:spPr bwMode="auto">
            <a:xfrm>
              <a:off x="206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96" name="Rectangle 253"/>
            <p:cNvSpPr>
              <a:spLocks noChangeArrowheads="1"/>
            </p:cNvSpPr>
            <p:nvPr/>
          </p:nvSpPr>
          <p:spPr bwMode="auto">
            <a:xfrm>
              <a:off x="192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97" name="Rectangle 254"/>
            <p:cNvSpPr>
              <a:spLocks noChangeArrowheads="1"/>
            </p:cNvSpPr>
            <p:nvPr/>
          </p:nvSpPr>
          <p:spPr bwMode="auto">
            <a:xfrm>
              <a:off x="179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98" name="Rectangle 255"/>
            <p:cNvSpPr>
              <a:spLocks noChangeArrowheads="1"/>
            </p:cNvSpPr>
            <p:nvPr/>
          </p:nvSpPr>
          <p:spPr bwMode="auto">
            <a:xfrm>
              <a:off x="165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899" name="Rectangle 256"/>
            <p:cNvSpPr>
              <a:spLocks noChangeArrowheads="1"/>
            </p:cNvSpPr>
            <p:nvPr/>
          </p:nvSpPr>
          <p:spPr bwMode="auto">
            <a:xfrm>
              <a:off x="151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00" name="Rectangle 257"/>
            <p:cNvSpPr>
              <a:spLocks noChangeArrowheads="1"/>
            </p:cNvSpPr>
            <p:nvPr/>
          </p:nvSpPr>
          <p:spPr bwMode="auto">
            <a:xfrm>
              <a:off x="138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01" name="Rectangle 258"/>
            <p:cNvSpPr>
              <a:spLocks noChangeArrowheads="1"/>
            </p:cNvSpPr>
            <p:nvPr/>
          </p:nvSpPr>
          <p:spPr bwMode="auto">
            <a:xfrm>
              <a:off x="124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02" name="Rectangle 259"/>
            <p:cNvSpPr>
              <a:spLocks noChangeArrowheads="1"/>
            </p:cNvSpPr>
            <p:nvPr/>
          </p:nvSpPr>
          <p:spPr bwMode="auto">
            <a:xfrm>
              <a:off x="111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03" name="Rectangle 260"/>
            <p:cNvSpPr>
              <a:spLocks noChangeArrowheads="1"/>
            </p:cNvSpPr>
            <p:nvPr/>
          </p:nvSpPr>
          <p:spPr bwMode="auto">
            <a:xfrm>
              <a:off x="437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04" name="Rectangle 261"/>
            <p:cNvSpPr>
              <a:spLocks noChangeArrowheads="1"/>
            </p:cNvSpPr>
            <p:nvPr/>
          </p:nvSpPr>
          <p:spPr bwMode="auto">
            <a:xfrm>
              <a:off x="423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05" name="Rectangle 262"/>
            <p:cNvSpPr>
              <a:spLocks noChangeArrowheads="1"/>
            </p:cNvSpPr>
            <p:nvPr/>
          </p:nvSpPr>
          <p:spPr bwMode="auto">
            <a:xfrm>
              <a:off x="410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06" name="Rectangle 263"/>
            <p:cNvSpPr>
              <a:spLocks noChangeArrowheads="1"/>
            </p:cNvSpPr>
            <p:nvPr/>
          </p:nvSpPr>
          <p:spPr bwMode="auto">
            <a:xfrm>
              <a:off x="396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07" name="Rectangle 264"/>
            <p:cNvSpPr>
              <a:spLocks noChangeArrowheads="1"/>
            </p:cNvSpPr>
            <p:nvPr/>
          </p:nvSpPr>
          <p:spPr bwMode="auto">
            <a:xfrm>
              <a:off x="383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08" name="Rectangle 265"/>
            <p:cNvSpPr>
              <a:spLocks noChangeArrowheads="1"/>
            </p:cNvSpPr>
            <p:nvPr/>
          </p:nvSpPr>
          <p:spPr bwMode="auto">
            <a:xfrm>
              <a:off x="369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09" name="Rectangle 266"/>
            <p:cNvSpPr>
              <a:spLocks noChangeArrowheads="1"/>
            </p:cNvSpPr>
            <p:nvPr/>
          </p:nvSpPr>
          <p:spPr bwMode="auto">
            <a:xfrm>
              <a:off x="355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10" name="Rectangle 267"/>
            <p:cNvSpPr>
              <a:spLocks noChangeArrowheads="1"/>
            </p:cNvSpPr>
            <p:nvPr/>
          </p:nvSpPr>
          <p:spPr bwMode="auto">
            <a:xfrm>
              <a:off x="342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11" name="Rectangle 268"/>
            <p:cNvSpPr>
              <a:spLocks noChangeArrowheads="1"/>
            </p:cNvSpPr>
            <p:nvPr/>
          </p:nvSpPr>
          <p:spPr bwMode="auto">
            <a:xfrm>
              <a:off x="328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12" name="Rectangle 269"/>
            <p:cNvSpPr>
              <a:spLocks noChangeArrowheads="1"/>
            </p:cNvSpPr>
            <p:nvPr/>
          </p:nvSpPr>
          <p:spPr bwMode="auto">
            <a:xfrm>
              <a:off x="315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13" name="Rectangle 270"/>
            <p:cNvSpPr>
              <a:spLocks noChangeArrowheads="1"/>
            </p:cNvSpPr>
            <p:nvPr/>
          </p:nvSpPr>
          <p:spPr bwMode="auto">
            <a:xfrm>
              <a:off x="301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14" name="Rectangle 271"/>
            <p:cNvSpPr>
              <a:spLocks noChangeArrowheads="1"/>
            </p:cNvSpPr>
            <p:nvPr/>
          </p:nvSpPr>
          <p:spPr bwMode="auto">
            <a:xfrm>
              <a:off x="287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15" name="Rectangle 272"/>
            <p:cNvSpPr>
              <a:spLocks noChangeArrowheads="1"/>
            </p:cNvSpPr>
            <p:nvPr/>
          </p:nvSpPr>
          <p:spPr bwMode="auto">
            <a:xfrm>
              <a:off x="274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16" name="Rectangle 273"/>
            <p:cNvSpPr>
              <a:spLocks noChangeArrowheads="1"/>
            </p:cNvSpPr>
            <p:nvPr/>
          </p:nvSpPr>
          <p:spPr bwMode="auto">
            <a:xfrm>
              <a:off x="260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17" name="Rectangle 274"/>
            <p:cNvSpPr>
              <a:spLocks noChangeArrowheads="1"/>
            </p:cNvSpPr>
            <p:nvPr/>
          </p:nvSpPr>
          <p:spPr bwMode="auto">
            <a:xfrm>
              <a:off x="247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18" name="Rectangle 275"/>
            <p:cNvSpPr>
              <a:spLocks noChangeArrowheads="1"/>
            </p:cNvSpPr>
            <p:nvPr/>
          </p:nvSpPr>
          <p:spPr bwMode="auto">
            <a:xfrm>
              <a:off x="233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19" name="Rectangle 276"/>
            <p:cNvSpPr>
              <a:spLocks noChangeArrowheads="1"/>
            </p:cNvSpPr>
            <p:nvPr/>
          </p:nvSpPr>
          <p:spPr bwMode="auto">
            <a:xfrm>
              <a:off x="219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20" name="Rectangle 277"/>
            <p:cNvSpPr>
              <a:spLocks noChangeArrowheads="1"/>
            </p:cNvSpPr>
            <p:nvPr/>
          </p:nvSpPr>
          <p:spPr bwMode="auto">
            <a:xfrm>
              <a:off x="206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21" name="Rectangle 278"/>
            <p:cNvSpPr>
              <a:spLocks noChangeArrowheads="1"/>
            </p:cNvSpPr>
            <p:nvPr/>
          </p:nvSpPr>
          <p:spPr bwMode="auto">
            <a:xfrm>
              <a:off x="192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22" name="Rectangle 279"/>
            <p:cNvSpPr>
              <a:spLocks noChangeArrowheads="1"/>
            </p:cNvSpPr>
            <p:nvPr/>
          </p:nvSpPr>
          <p:spPr bwMode="auto">
            <a:xfrm>
              <a:off x="179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23" name="Rectangle 280"/>
            <p:cNvSpPr>
              <a:spLocks noChangeArrowheads="1"/>
            </p:cNvSpPr>
            <p:nvPr/>
          </p:nvSpPr>
          <p:spPr bwMode="auto">
            <a:xfrm>
              <a:off x="165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24" name="Rectangle 281"/>
            <p:cNvSpPr>
              <a:spLocks noChangeArrowheads="1"/>
            </p:cNvSpPr>
            <p:nvPr/>
          </p:nvSpPr>
          <p:spPr bwMode="auto">
            <a:xfrm>
              <a:off x="151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25" name="Rectangle 282"/>
            <p:cNvSpPr>
              <a:spLocks noChangeArrowheads="1"/>
            </p:cNvSpPr>
            <p:nvPr/>
          </p:nvSpPr>
          <p:spPr bwMode="auto">
            <a:xfrm>
              <a:off x="138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26" name="Rectangle 283"/>
            <p:cNvSpPr>
              <a:spLocks noChangeArrowheads="1"/>
            </p:cNvSpPr>
            <p:nvPr/>
          </p:nvSpPr>
          <p:spPr bwMode="auto">
            <a:xfrm>
              <a:off x="124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27" name="Rectangle 284"/>
            <p:cNvSpPr>
              <a:spLocks noChangeArrowheads="1"/>
            </p:cNvSpPr>
            <p:nvPr/>
          </p:nvSpPr>
          <p:spPr bwMode="auto">
            <a:xfrm>
              <a:off x="111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28" name="Rectangle 285"/>
            <p:cNvSpPr>
              <a:spLocks noChangeArrowheads="1"/>
            </p:cNvSpPr>
            <p:nvPr/>
          </p:nvSpPr>
          <p:spPr bwMode="auto">
            <a:xfrm>
              <a:off x="437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29" name="Rectangle 286"/>
            <p:cNvSpPr>
              <a:spLocks noChangeArrowheads="1"/>
            </p:cNvSpPr>
            <p:nvPr/>
          </p:nvSpPr>
          <p:spPr bwMode="auto">
            <a:xfrm>
              <a:off x="423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30" name="Rectangle 287"/>
            <p:cNvSpPr>
              <a:spLocks noChangeArrowheads="1"/>
            </p:cNvSpPr>
            <p:nvPr/>
          </p:nvSpPr>
          <p:spPr bwMode="auto">
            <a:xfrm>
              <a:off x="410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31" name="Rectangle 288"/>
            <p:cNvSpPr>
              <a:spLocks noChangeArrowheads="1"/>
            </p:cNvSpPr>
            <p:nvPr/>
          </p:nvSpPr>
          <p:spPr bwMode="auto">
            <a:xfrm>
              <a:off x="396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32" name="Rectangle 289"/>
            <p:cNvSpPr>
              <a:spLocks noChangeArrowheads="1"/>
            </p:cNvSpPr>
            <p:nvPr/>
          </p:nvSpPr>
          <p:spPr bwMode="auto">
            <a:xfrm>
              <a:off x="383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33" name="Rectangle 290"/>
            <p:cNvSpPr>
              <a:spLocks noChangeArrowheads="1"/>
            </p:cNvSpPr>
            <p:nvPr/>
          </p:nvSpPr>
          <p:spPr bwMode="auto">
            <a:xfrm>
              <a:off x="369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34" name="Rectangle 291"/>
            <p:cNvSpPr>
              <a:spLocks noChangeArrowheads="1"/>
            </p:cNvSpPr>
            <p:nvPr/>
          </p:nvSpPr>
          <p:spPr bwMode="auto">
            <a:xfrm>
              <a:off x="355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35" name="Rectangle 292"/>
            <p:cNvSpPr>
              <a:spLocks noChangeArrowheads="1"/>
            </p:cNvSpPr>
            <p:nvPr/>
          </p:nvSpPr>
          <p:spPr bwMode="auto">
            <a:xfrm>
              <a:off x="342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36" name="Rectangle 293"/>
            <p:cNvSpPr>
              <a:spLocks noChangeArrowheads="1"/>
            </p:cNvSpPr>
            <p:nvPr/>
          </p:nvSpPr>
          <p:spPr bwMode="auto">
            <a:xfrm>
              <a:off x="328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37" name="Rectangle 294"/>
            <p:cNvSpPr>
              <a:spLocks noChangeArrowheads="1"/>
            </p:cNvSpPr>
            <p:nvPr/>
          </p:nvSpPr>
          <p:spPr bwMode="auto">
            <a:xfrm>
              <a:off x="315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38" name="Rectangle 295"/>
            <p:cNvSpPr>
              <a:spLocks noChangeArrowheads="1"/>
            </p:cNvSpPr>
            <p:nvPr/>
          </p:nvSpPr>
          <p:spPr bwMode="auto">
            <a:xfrm>
              <a:off x="301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39" name="Rectangle 296"/>
            <p:cNvSpPr>
              <a:spLocks noChangeArrowheads="1"/>
            </p:cNvSpPr>
            <p:nvPr/>
          </p:nvSpPr>
          <p:spPr bwMode="auto">
            <a:xfrm>
              <a:off x="287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40" name="Rectangle 297"/>
            <p:cNvSpPr>
              <a:spLocks noChangeArrowheads="1"/>
            </p:cNvSpPr>
            <p:nvPr/>
          </p:nvSpPr>
          <p:spPr bwMode="auto">
            <a:xfrm>
              <a:off x="274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41" name="Rectangle 298"/>
            <p:cNvSpPr>
              <a:spLocks noChangeArrowheads="1"/>
            </p:cNvSpPr>
            <p:nvPr/>
          </p:nvSpPr>
          <p:spPr bwMode="auto">
            <a:xfrm>
              <a:off x="260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42" name="Rectangle 299"/>
            <p:cNvSpPr>
              <a:spLocks noChangeArrowheads="1"/>
            </p:cNvSpPr>
            <p:nvPr/>
          </p:nvSpPr>
          <p:spPr bwMode="auto">
            <a:xfrm>
              <a:off x="247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43" name="Rectangle 300"/>
            <p:cNvSpPr>
              <a:spLocks noChangeArrowheads="1"/>
            </p:cNvSpPr>
            <p:nvPr/>
          </p:nvSpPr>
          <p:spPr bwMode="auto">
            <a:xfrm>
              <a:off x="233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44" name="Rectangle 301"/>
            <p:cNvSpPr>
              <a:spLocks noChangeArrowheads="1"/>
            </p:cNvSpPr>
            <p:nvPr/>
          </p:nvSpPr>
          <p:spPr bwMode="auto">
            <a:xfrm>
              <a:off x="219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45" name="Rectangle 302"/>
            <p:cNvSpPr>
              <a:spLocks noChangeArrowheads="1"/>
            </p:cNvSpPr>
            <p:nvPr/>
          </p:nvSpPr>
          <p:spPr bwMode="auto">
            <a:xfrm>
              <a:off x="206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46" name="Rectangle 303"/>
            <p:cNvSpPr>
              <a:spLocks noChangeArrowheads="1"/>
            </p:cNvSpPr>
            <p:nvPr/>
          </p:nvSpPr>
          <p:spPr bwMode="auto">
            <a:xfrm>
              <a:off x="192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47" name="Rectangle 304"/>
            <p:cNvSpPr>
              <a:spLocks noChangeArrowheads="1"/>
            </p:cNvSpPr>
            <p:nvPr/>
          </p:nvSpPr>
          <p:spPr bwMode="auto">
            <a:xfrm>
              <a:off x="179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48" name="Rectangle 305"/>
            <p:cNvSpPr>
              <a:spLocks noChangeArrowheads="1"/>
            </p:cNvSpPr>
            <p:nvPr/>
          </p:nvSpPr>
          <p:spPr bwMode="auto">
            <a:xfrm>
              <a:off x="165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49" name="Rectangle 306"/>
            <p:cNvSpPr>
              <a:spLocks noChangeArrowheads="1"/>
            </p:cNvSpPr>
            <p:nvPr/>
          </p:nvSpPr>
          <p:spPr bwMode="auto">
            <a:xfrm>
              <a:off x="151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50" name="Rectangle 307"/>
            <p:cNvSpPr>
              <a:spLocks noChangeArrowheads="1"/>
            </p:cNvSpPr>
            <p:nvPr/>
          </p:nvSpPr>
          <p:spPr bwMode="auto">
            <a:xfrm>
              <a:off x="138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51" name="Rectangle 308"/>
            <p:cNvSpPr>
              <a:spLocks noChangeArrowheads="1"/>
            </p:cNvSpPr>
            <p:nvPr/>
          </p:nvSpPr>
          <p:spPr bwMode="auto">
            <a:xfrm>
              <a:off x="124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52" name="Rectangle 309"/>
            <p:cNvSpPr>
              <a:spLocks noChangeArrowheads="1"/>
            </p:cNvSpPr>
            <p:nvPr/>
          </p:nvSpPr>
          <p:spPr bwMode="auto">
            <a:xfrm>
              <a:off x="111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53" name="Rectangle 310"/>
            <p:cNvSpPr>
              <a:spLocks noChangeArrowheads="1"/>
            </p:cNvSpPr>
            <p:nvPr/>
          </p:nvSpPr>
          <p:spPr bwMode="auto">
            <a:xfrm>
              <a:off x="437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54" name="Rectangle 311"/>
            <p:cNvSpPr>
              <a:spLocks noChangeArrowheads="1"/>
            </p:cNvSpPr>
            <p:nvPr/>
          </p:nvSpPr>
          <p:spPr bwMode="auto">
            <a:xfrm>
              <a:off x="423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55" name="Rectangle 312"/>
            <p:cNvSpPr>
              <a:spLocks noChangeArrowheads="1"/>
            </p:cNvSpPr>
            <p:nvPr/>
          </p:nvSpPr>
          <p:spPr bwMode="auto">
            <a:xfrm>
              <a:off x="410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56" name="Rectangle 313"/>
            <p:cNvSpPr>
              <a:spLocks noChangeArrowheads="1"/>
            </p:cNvSpPr>
            <p:nvPr/>
          </p:nvSpPr>
          <p:spPr bwMode="auto">
            <a:xfrm>
              <a:off x="396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57" name="Rectangle 314"/>
            <p:cNvSpPr>
              <a:spLocks noChangeArrowheads="1"/>
            </p:cNvSpPr>
            <p:nvPr/>
          </p:nvSpPr>
          <p:spPr bwMode="auto">
            <a:xfrm>
              <a:off x="383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58" name="Rectangle 315"/>
            <p:cNvSpPr>
              <a:spLocks noChangeArrowheads="1"/>
            </p:cNvSpPr>
            <p:nvPr/>
          </p:nvSpPr>
          <p:spPr bwMode="auto">
            <a:xfrm>
              <a:off x="369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59" name="Rectangle 316"/>
            <p:cNvSpPr>
              <a:spLocks noChangeArrowheads="1"/>
            </p:cNvSpPr>
            <p:nvPr/>
          </p:nvSpPr>
          <p:spPr bwMode="auto">
            <a:xfrm>
              <a:off x="355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60" name="Rectangle 317"/>
            <p:cNvSpPr>
              <a:spLocks noChangeArrowheads="1"/>
            </p:cNvSpPr>
            <p:nvPr/>
          </p:nvSpPr>
          <p:spPr bwMode="auto">
            <a:xfrm>
              <a:off x="342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61" name="Rectangle 318"/>
            <p:cNvSpPr>
              <a:spLocks noChangeArrowheads="1"/>
            </p:cNvSpPr>
            <p:nvPr/>
          </p:nvSpPr>
          <p:spPr bwMode="auto">
            <a:xfrm>
              <a:off x="328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62" name="Rectangle 319"/>
            <p:cNvSpPr>
              <a:spLocks noChangeArrowheads="1"/>
            </p:cNvSpPr>
            <p:nvPr/>
          </p:nvSpPr>
          <p:spPr bwMode="auto">
            <a:xfrm>
              <a:off x="315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63" name="Rectangle 320"/>
            <p:cNvSpPr>
              <a:spLocks noChangeArrowheads="1"/>
            </p:cNvSpPr>
            <p:nvPr/>
          </p:nvSpPr>
          <p:spPr bwMode="auto">
            <a:xfrm>
              <a:off x="301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64" name="Rectangle 321"/>
            <p:cNvSpPr>
              <a:spLocks noChangeArrowheads="1"/>
            </p:cNvSpPr>
            <p:nvPr/>
          </p:nvSpPr>
          <p:spPr bwMode="auto">
            <a:xfrm>
              <a:off x="287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65" name="Rectangle 322"/>
            <p:cNvSpPr>
              <a:spLocks noChangeArrowheads="1"/>
            </p:cNvSpPr>
            <p:nvPr/>
          </p:nvSpPr>
          <p:spPr bwMode="auto">
            <a:xfrm>
              <a:off x="274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66" name="Rectangle 323"/>
            <p:cNvSpPr>
              <a:spLocks noChangeArrowheads="1"/>
            </p:cNvSpPr>
            <p:nvPr/>
          </p:nvSpPr>
          <p:spPr bwMode="auto">
            <a:xfrm>
              <a:off x="260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67" name="Rectangle 324"/>
            <p:cNvSpPr>
              <a:spLocks noChangeArrowheads="1"/>
            </p:cNvSpPr>
            <p:nvPr/>
          </p:nvSpPr>
          <p:spPr bwMode="auto">
            <a:xfrm>
              <a:off x="247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68" name="Rectangle 325"/>
            <p:cNvSpPr>
              <a:spLocks noChangeArrowheads="1"/>
            </p:cNvSpPr>
            <p:nvPr/>
          </p:nvSpPr>
          <p:spPr bwMode="auto">
            <a:xfrm>
              <a:off x="233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69" name="Rectangle 326"/>
            <p:cNvSpPr>
              <a:spLocks noChangeArrowheads="1"/>
            </p:cNvSpPr>
            <p:nvPr/>
          </p:nvSpPr>
          <p:spPr bwMode="auto">
            <a:xfrm>
              <a:off x="219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70" name="Rectangle 327"/>
            <p:cNvSpPr>
              <a:spLocks noChangeArrowheads="1"/>
            </p:cNvSpPr>
            <p:nvPr/>
          </p:nvSpPr>
          <p:spPr bwMode="auto">
            <a:xfrm>
              <a:off x="206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71" name="Rectangle 328"/>
            <p:cNvSpPr>
              <a:spLocks noChangeArrowheads="1"/>
            </p:cNvSpPr>
            <p:nvPr/>
          </p:nvSpPr>
          <p:spPr bwMode="auto">
            <a:xfrm>
              <a:off x="192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72" name="Rectangle 329"/>
            <p:cNvSpPr>
              <a:spLocks noChangeArrowheads="1"/>
            </p:cNvSpPr>
            <p:nvPr/>
          </p:nvSpPr>
          <p:spPr bwMode="auto">
            <a:xfrm>
              <a:off x="179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73" name="Rectangle 330"/>
            <p:cNvSpPr>
              <a:spLocks noChangeArrowheads="1"/>
            </p:cNvSpPr>
            <p:nvPr/>
          </p:nvSpPr>
          <p:spPr bwMode="auto">
            <a:xfrm>
              <a:off x="165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74" name="Rectangle 331"/>
            <p:cNvSpPr>
              <a:spLocks noChangeArrowheads="1"/>
            </p:cNvSpPr>
            <p:nvPr/>
          </p:nvSpPr>
          <p:spPr bwMode="auto">
            <a:xfrm>
              <a:off x="151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75" name="Rectangle 332"/>
            <p:cNvSpPr>
              <a:spLocks noChangeArrowheads="1"/>
            </p:cNvSpPr>
            <p:nvPr/>
          </p:nvSpPr>
          <p:spPr bwMode="auto">
            <a:xfrm>
              <a:off x="138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76" name="Rectangle 333"/>
            <p:cNvSpPr>
              <a:spLocks noChangeArrowheads="1"/>
            </p:cNvSpPr>
            <p:nvPr/>
          </p:nvSpPr>
          <p:spPr bwMode="auto">
            <a:xfrm>
              <a:off x="124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77" name="Rectangle 334"/>
            <p:cNvSpPr>
              <a:spLocks noChangeArrowheads="1"/>
            </p:cNvSpPr>
            <p:nvPr/>
          </p:nvSpPr>
          <p:spPr bwMode="auto">
            <a:xfrm>
              <a:off x="111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78" name="Rectangle 335"/>
            <p:cNvSpPr>
              <a:spLocks noChangeArrowheads="1"/>
            </p:cNvSpPr>
            <p:nvPr/>
          </p:nvSpPr>
          <p:spPr bwMode="auto">
            <a:xfrm>
              <a:off x="437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79" name="Rectangle 336"/>
            <p:cNvSpPr>
              <a:spLocks noChangeArrowheads="1"/>
            </p:cNvSpPr>
            <p:nvPr/>
          </p:nvSpPr>
          <p:spPr bwMode="auto">
            <a:xfrm>
              <a:off x="423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80" name="Rectangle 337"/>
            <p:cNvSpPr>
              <a:spLocks noChangeArrowheads="1"/>
            </p:cNvSpPr>
            <p:nvPr/>
          </p:nvSpPr>
          <p:spPr bwMode="auto">
            <a:xfrm>
              <a:off x="410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81" name="Rectangle 338"/>
            <p:cNvSpPr>
              <a:spLocks noChangeArrowheads="1"/>
            </p:cNvSpPr>
            <p:nvPr/>
          </p:nvSpPr>
          <p:spPr bwMode="auto">
            <a:xfrm>
              <a:off x="396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82" name="Rectangle 339"/>
            <p:cNvSpPr>
              <a:spLocks noChangeArrowheads="1"/>
            </p:cNvSpPr>
            <p:nvPr/>
          </p:nvSpPr>
          <p:spPr bwMode="auto">
            <a:xfrm>
              <a:off x="383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83" name="Rectangle 340"/>
            <p:cNvSpPr>
              <a:spLocks noChangeArrowheads="1"/>
            </p:cNvSpPr>
            <p:nvPr/>
          </p:nvSpPr>
          <p:spPr bwMode="auto">
            <a:xfrm>
              <a:off x="369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84" name="Rectangle 341"/>
            <p:cNvSpPr>
              <a:spLocks noChangeArrowheads="1"/>
            </p:cNvSpPr>
            <p:nvPr/>
          </p:nvSpPr>
          <p:spPr bwMode="auto">
            <a:xfrm>
              <a:off x="355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85" name="Rectangle 342"/>
            <p:cNvSpPr>
              <a:spLocks noChangeArrowheads="1"/>
            </p:cNvSpPr>
            <p:nvPr/>
          </p:nvSpPr>
          <p:spPr bwMode="auto">
            <a:xfrm>
              <a:off x="342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86" name="Rectangle 343"/>
            <p:cNvSpPr>
              <a:spLocks noChangeArrowheads="1"/>
            </p:cNvSpPr>
            <p:nvPr/>
          </p:nvSpPr>
          <p:spPr bwMode="auto">
            <a:xfrm>
              <a:off x="328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87" name="Rectangle 344"/>
            <p:cNvSpPr>
              <a:spLocks noChangeArrowheads="1"/>
            </p:cNvSpPr>
            <p:nvPr/>
          </p:nvSpPr>
          <p:spPr bwMode="auto">
            <a:xfrm>
              <a:off x="315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88" name="Rectangle 345"/>
            <p:cNvSpPr>
              <a:spLocks noChangeArrowheads="1"/>
            </p:cNvSpPr>
            <p:nvPr/>
          </p:nvSpPr>
          <p:spPr bwMode="auto">
            <a:xfrm>
              <a:off x="301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89" name="Rectangle 346"/>
            <p:cNvSpPr>
              <a:spLocks noChangeArrowheads="1"/>
            </p:cNvSpPr>
            <p:nvPr/>
          </p:nvSpPr>
          <p:spPr bwMode="auto">
            <a:xfrm>
              <a:off x="287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90" name="Rectangle 347"/>
            <p:cNvSpPr>
              <a:spLocks noChangeArrowheads="1"/>
            </p:cNvSpPr>
            <p:nvPr/>
          </p:nvSpPr>
          <p:spPr bwMode="auto">
            <a:xfrm>
              <a:off x="274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91" name="Rectangle 348"/>
            <p:cNvSpPr>
              <a:spLocks noChangeArrowheads="1"/>
            </p:cNvSpPr>
            <p:nvPr/>
          </p:nvSpPr>
          <p:spPr bwMode="auto">
            <a:xfrm>
              <a:off x="260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92" name="Rectangle 349"/>
            <p:cNvSpPr>
              <a:spLocks noChangeArrowheads="1"/>
            </p:cNvSpPr>
            <p:nvPr/>
          </p:nvSpPr>
          <p:spPr bwMode="auto">
            <a:xfrm>
              <a:off x="247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93" name="Rectangle 350"/>
            <p:cNvSpPr>
              <a:spLocks noChangeArrowheads="1"/>
            </p:cNvSpPr>
            <p:nvPr/>
          </p:nvSpPr>
          <p:spPr bwMode="auto">
            <a:xfrm>
              <a:off x="233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94" name="Rectangle 351"/>
            <p:cNvSpPr>
              <a:spLocks noChangeArrowheads="1"/>
            </p:cNvSpPr>
            <p:nvPr/>
          </p:nvSpPr>
          <p:spPr bwMode="auto">
            <a:xfrm>
              <a:off x="219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95" name="Rectangle 352"/>
            <p:cNvSpPr>
              <a:spLocks noChangeArrowheads="1"/>
            </p:cNvSpPr>
            <p:nvPr/>
          </p:nvSpPr>
          <p:spPr bwMode="auto">
            <a:xfrm>
              <a:off x="206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96" name="Rectangle 353"/>
            <p:cNvSpPr>
              <a:spLocks noChangeArrowheads="1"/>
            </p:cNvSpPr>
            <p:nvPr/>
          </p:nvSpPr>
          <p:spPr bwMode="auto">
            <a:xfrm>
              <a:off x="192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97" name="Rectangle 354"/>
            <p:cNvSpPr>
              <a:spLocks noChangeArrowheads="1"/>
            </p:cNvSpPr>
            <p:nvPr/>
          </p:nvSpPr>
          <p:spPr bwMode="auto">
            <a:xfrm>
              <a:off x="179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98" name="Rectangle 355"/>
            <p:cNvSpPr>
              <a:spLocks noChangeArrowheads="1"/>
            </p:cNvSpPr>
            <p:nvPr/>
          </p:nvSpPr>
          <p:spPr bwMode="auto">
            <a:xfrm>
              <a:off x="165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6999" name="Rectangle 356"/>
            <p:cNvSpPr>
              <a:spLocks noChangeArrowheads="1"/>
            </p:cNvSpPr>
            <p:nvPr/>
          </p:nvSpPr>
          <p:spPr bwMode="auto">
            <a:xfrm>
              <a:off x="151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00" name="Rectangle 357"/>
            <p:cNvSpPr>
              <a:spLocks noChangeArrowheads="1"/>
            </p:cNvSpPr>
            <p:nvPr/>
          </p:nvSpPr>
          <p:spPr bwMode="auto">
            <a:xfrm>
              <a:off x="138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01" name="Rectangle 358"/>
            <p:cNvSpPr>
              <a:spLocks noChangeArrowheads="1"/>
            </p:cNvSpPr>
            <p:nvPr/>
          </p:nvSpPr>
          <p:spPr bwMode="auto">
            <a:xfrm>
              <a:off x="124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02" name="Rectangle 359"/>
            <p:cNvSpPr>
              <a:spLocks noChangeArrowheads="1"/>
            </p:cNvSpPr>
            <p:nvPr/>
          </p:nvSpPr>
          <p:spPr bwMode="auto">
            <a:xfrm>
              <a:off x="111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03" name="Rectangle 360"/>
            <p:cNvSpPr>
              <a:spLocks noChangeArrowheads="1"/>
            </p:cNvSpPr>
            <p:nvPr/>
          </p:nvSpPr>
          <p:spPr bwMode="auto">
            <a:xfrm>
              <a:off x="437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04" name="Rectangle 361"/>
            <p:cNvSpPr>
              <a:spLocks noChangeArrowheads="1"/>
            </p:cNvSpPr>
            <p:nvPr/>
          </p:nvSpPr>
          <p:spPr bwMode="auto">
            <a:xfrm>
              <a:off x="423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05" name="Rectangle 362"/>
            <p:cNvSpPr>
              <a:spLocks noChangeArrowheads="1"/>
            </p:cNvSpPr>
            <p:nvPr/>
          </p:nvSpPr>
          <p:spPr bwMode="auto">
            <a:xfrm>
              <a:off x="410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06" name="Rectangle 363"/>
            <p:cNvSpPr>
              <a:spLocks noChangeArrowheads="1"/>
            </p:cNvSpPr>
            <p:nvPr/>
          </p:nvSpPr>
          <p:spPr bwMode="auto">
            <a:xfrm>
              <a:off x="396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07" name="Rectangle 364"/>
            <p:cNvSpPr>
              <a:spLocks noChangeArrowheads="1"/>
            </p:cNvSpPr>
            <p:nvPr/>
          </p:nvSpPr>
          <p:spPr bwMode="auto">
            <a:xfrm>
              <a:off x="383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08" name="Rectangle 365"/>
            <p:cNvSpPr>
              <a:spLocks noChangeArrowheads="1"/>
            </p:cNvSpPr>
            <p:nvPr/>
          </p:nvSpPr>
          <p:spPr bwMode="auto">
            <a:xfrm>
              <a:off x="369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09" name="Rectangle 366"/>
            <p:cNvSpPr>
              <a:spLocks noChangeArrowheads="1"/>
            </p:cNvSpPr>
            <p:nvPr/>
          </p:nvSpPr>
          <p:spPr bwMode="auto">
            <a:xfrm>
              <a:off x="355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10" name="Rectangle 367"/>
            <p:cNvSpPr>
              <a:spLocks noChangeArrowheads="1"/>
            </p:cNvSpPr>
            <p:nvPr/>
          </p:nvSpPr>
          <p:spPr bwMode="auto">
            <a:xfrm>
              <a:off x="342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11" name="Rectangle 368"/>
            <p:cNvSpPr>
              <a:spLocks noChangeArrowheads="1"/>
            </p:cNvSpPr>
            <p:nvPr/>
          </p:nvSpPr>
          <p:spPr bwMode="auto">
            <a:xfrm>
              <a:off x="328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12" name="Rectangle 369"/>
            <p:cNvSpPr>
              <a:spLocks noChangeArrowheads="1"/>
            </p:cNvSpPr>
            <p:nvPr/>
          </p:nvSpPr>
          <p:spPr bwMode="auto">
            <a:xfrm>
              <a:off x="315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13" name="Rectangle 370"/>
            <p:cNvSpPr>
              <a:spLocks noChangeArrowheads="1"/>
            </p:cNvSpPr>
            <p:nvPr/>
          </p:nvSpPr>
          <p:spPr bwMode="auto">
            <a:xfrm>
              <a:off x="301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14" name="Rectangle 371"/>
            <p:cNvSpPr>
              <a:spLocks noChangeArrowheads="1"/>
            </p:cNvSpPr>
            <p:nvPr/>
          </p:nvSpPr>
          <p:spPr bwMode="auto">
            <a:xfrm>
              <a:off x="287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15" name="Rectangle 372"/>
            <p:cNvSpPr>
              <a:spLocks noChangeArrowheads="1"/>
            </p:cNvSpPr>
            <p:nvPr/>
          </p:nvSpPr>
          <p:spPr bwMode="auto">
            <a:xfrm>
              <a:off x="274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16" name="Rectangle 373"/>
            <p:cNvSpPr>
              <a:spLocks noChangeArrowheads="1"/>
            </p:cNvSpPr>
            <p:nvPr/>
          </p:nvSpPr>
          <p:spPr bwMode="auto">
            <a:xfrm>
              <a:off x="260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17" name="Rectangle 374"/>
            <p:cNvSpPr>
              <a:spLocks noChangeArrowheads="1"/>
            </p:cNvSpPr>
            <p:nvPr/>
          </p:nvSpPr>
          <p:spPr bwMode="auto">
            <a:xfrm>
              <a:off x="247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18" name="Rectangle 375"/>
            <p:cNvSpPr>
              <a:spLocks noChangeArrowheads="1"/>
            </p:cNvSpPr>
            <p:nvPr/>
          </p:nvSpPr>
          <p:spPr bwMode="auto">
            <a:xfrm>
              <a:off x="233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19" name="Rectangle 376"/>
            <p:cNvSpPr>
              <a:spLocks noChangeArrowheads="1"/>
            </p:cNvSpPr>
            <p:nvPr/>
          </p:nvSpPr>
          <p:spPr bwMode="auto">
            <a:xfrm>
              <a:off x="219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20" name="Rectangle 377"/>
            <p:cNvSpPr>
              <a:spLocks noChangeArrowheads="1"/>
            </p:cNvSpPr>
            <p:nvPr/>
          </p:nvSpPr>
          <p:spPr bwMode="auto">
            <a:xfrm>
              <a:off x="206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21" name="Rectangle 378"/>
            <p:cNvSpPr>
              <a:spLocks noChangeArrowheads="1"/>
            </p:cNvSpPr>
            <p:nvPr/>
          </p:nvSpPr>
          <p:spPr bwMode="auto">
            <a:xfrm>
              <a:off x="192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22" name="Rectangle 379"/>
            <p:cNvSpPr>
              <a:spLocks noChangeArrowheads="1"/>
            </p:cNvSpPr>
            <p:nvPr/>
          </p:nvSpPr>
          <p:spPr bwMode="auto">
            <a:xfrm>
              <a:off x="179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23" name="Rectangle 380"/>
            <p:cNvSpPr>
              <a:spLocks noChangeArrowheads="1"/>
            </p:cNvSpPr>
            <p:nvPr/>
          </p:nvSpPr>
          <p:spPr bwMode="auto">
            <a:xfrm>
              <a:off x="165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24" name="Rectangle 381"/>
            <p:cNvSpPr>
              <a:spLocks noChangeArrowheads="1"/>
            </p:cNvSpPr>
            <p:nvPr/>
          </p:nvSpPr>
          <p:spPr bwMode="auto">
            <a:xfrm>
              <a:off x="151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25" name="Rectangle 382"/>
            <p:cNvSpPr>
              <a:spLocks noChangeArrowheads="1"/>
            </p:cNvSpPr>
            <p:nvPr/>
          </p:nvSpPr>
          <p:spPr bwMode="auto">
            <a:xfrm>
              <a:off x="138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26" name="Rectangle 383"/>
            <p:cNvSpPr>
              <a:spLocks noChangeArrowheads="1"/>
            </p:cNvSpPr>
            <p:nvPr/>
          </p:nvSpPr>
          <p:spPr bwMode="auto">
            <a:xfrm>
              <a:off x="124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27" name="Rectangle 384"/>
            <p:cNvSpPr>
              <a:spLocks noChangeArrowheads="1"/>
            </p:cNvSpPr>
            <p:nvPr/>
          </p:nvSpPr>
          <p:spPr bwMode="auto">
            <a:xfrm>
              <a:off x="111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28" name="Rectangle 385"/>
            <p:cNvSpPr>
              <a:spLocks noChangeArrowheads="1"/>
            </p:cNvSpPr>
            <p:nvPr/>
          </p:nvSpPr>
          <p:spPr bwMode="auto">
            <a:xfrm>
              <a:off x="437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29" name="Rectangle 386"/>
            <p:cNvSpPr>
              <a:spLocks noChangeArrowheads="1"/>
            </p:cNvSpPr>
            <p:nvPr/>
          </p:nvSpPr>
          <p:spPr bwMode="auto">
            <a:xfrm>
              <a:off x="423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30" name="Rectangle 387"/>
            <p:cNvSpPr>
              <a:spLocks noChangeArrowheads="1"/>
            </p:cNvSpPr>
            <p:nvPr/>
          </p:nvSpPr>
          <p:spPr bwMode="auto">
            <a:xfrm>
              <a:off x="410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31" name="Rectangle 388"/>
            <p:cNvSpPr>
              <a:spLocks noChangeArrowheads="1"/>
            </p:cNvSpPr>
            <p:nvPr/>
          </p:nvSpPr>
          <p:spPr bwMode="auto">
            <a:xfrm>
              <a:off x="396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32" name="Rectangle 389"/>
            <p:cNvSpPr>
              <a:spLocks noChangeArrowheads="1"/>
            </p:cNvSpPr>
            <p:nvPr/>
          </p:nvSpPr>
          <p:spPr bwMode="auto">
            <a:xfrm>
              <a:off x="383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33" name="Rectangle 390"/>
            <p:cNvSpPr>
              <a:spLocks noChangeArrowheads="1"/>
            </p:cNvSpPr>
            <p:nvPr/>
          </p:nvSpPr>
          <p:spPr bwMode="auto">
            <a:xfrm>
              <a:off x="369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34" name="Rectangle 391"/>
            <p:cNvSpPr>
              <a:spLocks noChangeArrowheads="1"/>
            </p:cNvSpPr>
            <p:nvPr/>
          </p:nvSpPr>
          <p:spPr bwMode="auto">
            <a:xfrm>
              <a:off x="355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35" name="Rectangle 392"/>
            <p:cNvSpPr>
              <a:spLocks noChangeArrowheads="1"/>
            </p:cNvSpPr>
            <p:nvPr/>
          </p:nvSpPr>
          <p:spPr bwMode="auto">
            <a:xfrm>
              <a:off x="342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36" name="Rectangle 393"/>
            <p:cNvSpPr>
              <a:spLocks noChangeArrowheads="1"/>
            </p:cNvSpPr>
            <p:nvPr/>
          </p:nvSpPr>
          <p:spPr bwMode="auto">
            <a:xfrm>
              <a:off x="328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37" name="Rectangle 394"/>
            <p:cNvSpPr>
              <a:spLocks noChangeArrowheads="1"/>
            </p:cNvSpPr>
            <p:nvPr/>
          </p:nvSpPr>
          <p:spPr bwMode="auto">
            <a:xfrm>
              <a:off x="315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38" name="Rectangle 395"/>
            <p:cNvSpPr>
              <a:spLocks noChangeArrowheads="1"/>
            </p:cNvSpPr>
            <p:nvPr/>
          </p:nvSpPr>
          <p:spPr bwMode="auto">
            <a:xfrm>
              <a:off x="301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39" name="Rectangle 396"/>
            <p:cNvSpPr>
              <a:spLocks noChangeArrowheads="1"/>
            </p:cNvSpPr>
            <p:nvPr/>
          </p:nvSpPr>
          <p:spPr bwMode="auto">
            <a:xfrm>
              <a:off x="287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40" name="Rectangle 397"/>
            <p:cNvSpPr>
              <a:spLocks noChangeArrowheads="1"/>
            </p:cNvSpPr>
            <p:nvPr/>
          </p:nvSpPr>
          <p:spPr bwMode="auto">
            <a:xfrm>
              <a:off x="274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41" name="Rectangle 398"/>
            <p:cNvSpPr>
              <a:spLocks noChangeArrowheads="1"/>
            </p:cNvSpPr>
            <p:nvPr/>
          </p:nvSpPr>
          <p:spPr bwMode="auto">
            <a:xfrm>
              <a:off x="260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42" name="Rectangle 399"/>
            <p:cNvSpPr>
              <a:spLocks noChangeArrowheads="1"/>
            </p:cNvSpPr>
            <p:nvPr/>
          </p:nvSpPr>
          <p:spPr bwMode="auto">
            <a:xfrm>
              <a:off x="247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43" name="Rectangle 400"/>
            <p:cNvSpPr>
              <a:spLocks noChangeArrowheads="1"/>
            </p:cNvSpPr>
            <p:nvPr/>
          </p:nvSpPr>
          <p:spPr bwMode="auto">
            <a:xfrm>
              <a:off x="233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44" name="Rectangle 401"/>
            <p:cNvSpPr>
              <a:spLocks noChangeArrowheads="1"/>
            </p:cNvSpPr>
            <p:nvPr/>
          </p:nvSpPr>
          <p:spPr bwMode="auto">
            <a:xfrm>
              <a:off x="219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45" name="Rectangle 402"/>
            <p:cNvSpPr>
              <a:spLocks noChangeArrowheads="1"/>
            </p:cNvSpPr>
            <p:nvPr/>
          </p:nvSpPr>
          <p:spPr bwMode="auto">
            <a:xfrm>
              <a:off x="206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46" name="Rectangle 403"/>
            <p:cNvSpPr>
              <a:spLocks noChangeArrowheads="1"/>
            </p:cNvSpPr>
            <p:nvPr/>
          </p:nvSpPr>
          <p:spPr bwMode="auto">
            <a:xfrm>
              <a:off x="192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47" name="Rectangle 404"/>
            <p:cNvSpPr>
              <a:spLocks noChangeArrowheads="1"/>
            </p:cNvSpPr>
            <p:nvPr/>
          </p:nvSpPr>
          <p:spPr bwMode="auto">
            <a:xfrm>
              <a:off x="179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48" name="Rectangle 405"/>
            <p:cNvSpPr>
              <a:spLocks noChangeArrowheads="1"/>
            </p:cNvSpPr>
            <p:nvPr/>
          </p:nvSpPr>
          <p:spPr bwMode="auto">
            <a:xfrm>
              <a:off x="165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49" name="Rectangle 406"/>
            <p:cNvSpPr>
              <a:spLocks noChangeArrowheads="1"/>
            </p:cNvSpPr>
            <p:nvPr/>
          </p:nvSpPr>
          <p:spPr bwMode="auto">
            <a:xfrm>
              <a:off x="151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50" name="Rectangle 407"/>
            <p:cNvSpPr>
              <a:spLocks noChangeArrowheads="1"/>
            </p:cNvSpPr>
            <p:nvPr/>
          </p:nvSpPr>
          <p:spPr bwMode="auto">
            <a:xfrm>
              <a:off x="138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51" name="Rectangle 408"/>
            <p:cNvSpPr>
              <a:spLocks noChangeArrowheads="1"/>
            </p:cNvSpPr>
            <p:nvPr/>
          </p:nvSpPr>
          <p:spPr bwMode="auto">
            <a:xfrm>
              <a:off x="124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52" name="Rectangle 409"/>
            <p:cNvSpPr>
              <a:spLocks noChangeArrowheads="1"/>
            </p:cNvSpPr>
            <p:nvPr/>
          </p:nvSpPr>
          <p:spPr bwMode="auto">
            <a:xfrm>
              <a:off x="111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53" name="Rectangle 410"/>
            <p:cNvSpPr>
              <a:spLocks noChangeArrowheads="1"/>
            </p:cNvSpPr>
            <p:nvPr/>
          </p:nvSpPr>
          <p:spPr bwMode="auto">
            <a:xfrm>
              <a:off x="437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000"/>
                <a:t> </a:t>
              </a:r>
              <a:endParaRPr lang="en-US"/>
            </a:p>
          </p:txBody>
        </p:sp>
        <p:sp>
          <p:nvSpPr>
            <p:cNvPr id="27054" name="Rectangle 411"/>
            <p:cNvSpPr>
              <a:spLocks noChangeArrowheads="1"/>
            </p:cNvSpPr>
            <p:nvPr/>
          </p:nvSpPr>
          <p:spPr bwMode="auto">
            <a:xfrm>
              <a:off x="423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55" name="Rectangle 412"/>
            <p:cNvSpPr>
              <a:spLocks noChangeArrowheads="1"/>
            </p:cNvSpPr>
            <p:nvPr/>
          </p:nvSpPr>
          <p:spPr bwMode="auto">
            <a:xfrm>
              <a:off x="410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56" name="Rectangle 413"/>
            <p:cNvSpPr>
              <a:spLocks noChangeArrowheads="1"/>
            </p:cNvSpPr>
            <p:nvPr/>
          </p:nvSpPr>
          <p:spPr bwMode="auto">
            <a:xfrm>
              <a:off x="396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57" name="Rectangle 414"/>
            <p:cNvSpPr>
              <a:spLocks noChangeArrowheads="1"/>
            </p:cNvSpPr>
            <p:nvPr/>
          </p:nvSpPr>
          <p:spPr bwMode="auto">
            <a:xfrm>
              <a:off x="383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58" name="Rectangle 415"/>
            <p:cNvSpPr>
              <a:spLocks noChangeArrowheads="1"/>
            </p:cNvSpPr>
            <p:nvPr/>
          </p:nvSpPr>
          <p:spPr bwMode="auto">
            <a:xfrm>
              <a:off x="369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59" name="Rectangle 416"/>
            <p:cNvSpPr>
              <a:spLocks noChangeArrowheads="1"/>
            </p:cNvSpPr>
            <p:nvPr/>
          </p:nvSpPr>
          <p:spPr bwMode="auto">
            <a:xfrm>
              <a:off x="355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60" name="Rectangle 417"/>
            <p:cNvSpPr>
              <a:spLocks noChangeArrowheads="1"/>
            </p:cNvSpPr>
            <p:nvPr/>
          </p:nvSpPr>
          <p:spPr bwMode="auto">
            <a:xfrm>
              <a:off x="342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61" name="Rectangle 418"/>
            <p:cNvSpPr>
              <a:spLocks noChangeArrowheads="1"/>
            </p:cNvSpPr>
            <p:nvPr/>
          </p:nvSpPr>
          <p:spPr bwMode="auto">
            <a:xfrm>
              <a:off x="328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62" name="Rectangle 419"/>
            <p:cNvSpPr>
              <a:spLocks noChangeArrowheads="1"/>
            </p:cNvSpPr>
            <p:nvPr/>
          </p:nvSpPr>
          <p:spPr bwMode="auto">
            <a:xfrm>
              <a:off x="315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63" name="Rectangle 420"/>
            <p:cNvSpPr>
              <a:spLocks noChangeArrowheads="1"/>
            </p:cNvSpPr>
            <p:nvPr/>
          </p:nvSpPr>
          <p:spPr bwMode="auto">
            <a:xfrm>
              <a:off x="301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64" name="Rectangle 421"/>
            <p:cNvSpPr>
              <a:spLocks noChangeArrowheads="1"/>
            </p:cNvSpPr>
            <p:nvPr/>
          </p:nvSpPr>
          <p:spPr bwMode="auto">
            <a:xfrm>
              <a:off x="287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65" name="Rectangle 422"/>
            <p:cNvSpPr>
              <a:spLocks noChangeArrowheads="1"/>
            </p:cNvSpPr>
            <p:nvPr/>
          </p:nvSpPr>
          <p:spPr bwMode="auto">
            <a:xfrm>
              <a:off x="274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66" name="Rectangle 423"/>
            <p:cNvSpPr>
              <a:spLocks noChangeArrowheads="1"/>
            </p:cNvSpPr>
            <p:nvPr/>
          </p:nvSpPr>
          <p:spPr bwMode="auto">
            <a:xfrm>
              <a:off x="260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67" name="Rectangle 424"/>
            <p:cNvSpPr>
              <a:spLocks noChangeArrowheads="1"/>
            </p:cNvSpPr>
            <p:nvPr/>
          </p:nvSpPr>
          <p:spPr bwMode="auto">
            <a:xfrm>
              <a:off x="247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68" name="Rectangle 425"/>
            <p:cNvSpPr>
              <a:spLocks noChangeArrowheads="1"/>
            </p:cNvSpPr>
            <p:nvPr/>
          </p:nvSpPr>
          <p:spPr bwMode="auto">
            <a:xfrm>
              <a:off x="233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69" name="Rectangle 426"/>
            <p:cNvSpPr>
              <a:spLocks noChangeArrowheads="1"/>
            </p:cNvSpPr>
            <p:nvPr/>
          </p:nvSpPr>
          <p:spPr bwMode="auto">
            <a:xfrm>
              <a:off x="219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70" name="Rectangle 427"/>
            <p:cNvSpPr>
              <a:spLocks noChangeArrowheads="1"/>
            </p:cNvSpPr>
            <p:nvPr/>
          </p:nvSpPr>
          <p:spPr bwMode="auto">
            <a:xfrm>
              <a:off x="206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71" name="Rectangle 428"/>
            <p:cNvSpPr>
              <a:spLocks noChangeArrowheads="1"/>
            </p:cNvSpPr>
            <p:nvPr/>
          </p:nvSpPr>
          <p:spPr bwMode="auto">
            <a:xfrm>
              <a:off x="192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72" name="Rectangle 429"/>
            <p:cNvSpPr>
              <a:spLocks noChangeArrowheads="1"/>
            </p:cNvSpPr>
            <p:nvPr/>
          </p:nvSpPr>
          <p:spPr bwMode="auto">
            <a:xfrm>
              <a:off x="179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73" name="Rectangle 430"/>
            <p:cNvSpPr>
              <a:spLocks noChangeArrowheads="1"/>
            </p:cNvSpPr>
            <p:nvPr/>
          </p:nvSpPr>
          <p:spPr bwMode="auto">
            <a:xfrm>
              <a:off x="165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74" name="Rectangle 431"/>
            <p:cNvSpPr>
              <a:spLocks noChangeArrowheads="1"/>
            </p:cNvSpPr>
            <p:nvPr/>
          </p:nvSpPr>
          <p:spPr bwMode="auto">
            <a:xfrm>
              <a:off x="151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75" name="Rectangle 432"/>
            <p:cNvSpPr>
              <a:spLocks noChangeArrowheads="1"/>
            </p:cNvSpPr>
            <p:nvPr/>
          </p:nvSpPr>
          <p:spPr bwMode="auto">
            <a:xfrm>
              <a:off x="138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76" name="Rectangle 433"/>
            <p:cNvSpPr>
              <a:spLocks noChangeArrowheads="1"/>
            </p:cNvSpPr>
            <p:nvPr/>
          </p:nvSpPr>
          <p:spPr bwMode="auto">
            <a:xfrm>
              <a:off x="124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77" name="Rectangle 434"/>
            <p:cNvSpPr>
              <a:spLocks noChangeArrowheads="1"/>
            </p:cNvSpPr>
            <p:nvPr/>
          </p:nvSpPr>
          <p:spPr bwMode="auto">
            <a:xfrm>
              <a:off x="111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78" name="Rectangle 435"/>
            <p:cNvSpPr>
              <a:spLocks noChangeArrowheads="1"/>
            </p:cNvSpPr>
            <p:nvPr/>
          </p:nvSpPr>
          <p:spPr bwMode="auto">
            <a:xfrm>
              <a:off x="437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79" name="Rectangle 436"/>
            <p:cNvSpPr>
              <a:spLocks noChangeArrowheads="1"/>
            </p:cNvSpPr>
            <p:nvPr/>
          </p:nvSpPr>
          <p:spPr bwMode="auto">
            <a:xfrm>
              <a:off x="423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80" name="Rectangle 437"/>
            <p:cNvSpPr>
              <a:spLocks noChangeArrowheads="1"/>
            </p:cNvSpPr>
            <p:nvPr/>
          </p:nvSpPr>
          <p:spPr bwMode="auto">
            <a:xfrm>
              <a:off x="410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81" name="Rectangle 438"/>
            <p:cNvSpPr>
              <a:spLocks noChangeArrowheads="1"/>
            </p:cNvSpPr>
            <p:nvPr/>
          </p:nvSpPr>
          <p:spPr bwMode="auto">
            <a:xfrm>
              <a:off x="396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82" name="Rectangle 439"/>
            <p:cNvSpPr>
              <a:spLocks noChangeArrowheads="1"/>
            </p:cNvSpPr>
            <p:nvPr/>
          </p:nvSpPr>
          <p:spPr bwMode="auto">
            <a:xfrm>
              <a:off x="383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83" name="Rectangle 440"/>
            <p:cNvSpPr>
              <a:spLocks noChangeArrowheads="1"/>
            </p:cNvSpPr>
            <p:nvPr/>
          </p:nvSpPr>
          <p:spPr bwMode="auto">
            <a:xfrm>
              <a:off x="369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84" name="Rectangle 441"/>
            <p:cNvSpPr>
              <a:spLocks noChangeArrowheads="1"/>
            </p:cNvSpPr>
            <p:nvPr/>
          </p:nvSpPr>
          <p:spPr bwMode="auto">
            <a:xfrm>
              <a:off x="355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85" name="Rectangle 442"/>
            <p:cNvSpPr>
              <a:spLocks noChangeArrowheads="1"/>
            </p:cNvSpPr>
            <p:nvPr/>
          </p:nvSpPr>
          <p:spPr bwMode="auto">
            <a:xfrm>
              <a:off x="342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86" name="Rectangle 443"/>
            <p:cNvSpPr>
              <a:spLocks noChangeArrowheads="1"/>
            </p:cNvSpPr>
            <p:nvPr/>
          </p:nvSpPr>
          <p:spPr bwMode="auto">
            <a:xfrm>
              <a:off x="328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87" name="Rectangle 444"/>
            <p:cNvSpPr>
              <a:spLocks noChangeArrowheads="1"/>
            </p:cNvSpPr>
            <p:nvPr/>
          </p:nvSpPr>
          <p:spPr bwMode="auto">
            <a:xfrm>
              <a:off x="315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88" name="Rectangle 445"/>
            <p:cNvSpPr>
              <a:spLocks noChangeArrowheads="1"/>
            </p:cNvSpPr>
            <p:nvPr/>
          </p:nvSpPr>
          <p:spPr bwMode="auto">
            <a:xfrm>
              <a:off x="301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89" name="Rectangle 446"/>
            <p:cNvSpPr>
              <a:spLocks noChangeArrowheads="1"/>
            </p:cNvSpPr>
            <p:nvPr/>
          </p:nvSpPr>
          <p:spPr bwMode="auto">
            <a:xfrm>
              <a:off x="287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90" name="Rectangle 447"/>
            <p:cNvSpPr>
              <a:spLocks noChangeArrowheads="1"/>
            </p:cNvSpPr>
            <p:nvPr/>
          </p:nvSpPr>
          <p:spPr bwMode="auto">
            <a:xfrm>
              <a:off x="274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91" name="Rectangle 448"/>
            <p:cNvSpPr>
              <a:spLocks noChangeArrowheads="1"/>
            </p:cNvSpPr>
            <p:nvPr/>
          </p:nvSpPr>
          <p:spPr bwMode="auto">
            <a:xfrm>
              <a:off x="260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92" name="Rectangle 449"/>
            <p:cNvSpPr>
              <a:spLocks noChangeArrowheads="1"/>
            </p:cNvSpPr>
            <p:nvPr/>
          </p:nvSpPr>
          <p:spPr bwMode="auto">
            <a:xfrm>
              <a:off x="247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93" name="Rectangle 450"/>
            <p:cNvSpPr>
              <a:spLocks noChangeArrowheads="1"/>
            </p:cNvSpPr>
            <p:nvPr/>
          </p:nvSpPr>
          <p:spPr bwMode="auto">
            <a:xfrm>
              <a:off x="233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94" name="Rectangle 451"/>
            <p:cNvSpPr>
              <a:spLocks noChangeArrowheads="1"/>
            </p:cNvSpPr>
            <p:nvPr/>
          </p:nvSpPr>
          <p:spPr bwMode="auto">
            <a:xfrm>
              <a:off x="219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95" name="Rectangle 452"/>
            <p:cNvSpPr>
              <a:spLocks noChangeArrowheads="1"/>
            </p:cNvSpPr>
            <p:nvPr/>
          </p:nvSpPr>
          <p:spPr bwMode="auto">
            <a:xfrm>
              <a:off x="206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96" name="Rectangle 453"/>
            <p:cNvSpPr>
              <a:spLocks noChangeArrowheads="1"/>
            </p:cNvSpPr>
            <p:nvPr/>
          </p:nvSpPr>
          <p:spPr bwMode="auto">
            <a:xfrm>
              <a:off x="192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97" name="Rectangle 454"/>
            <p:cNvSpPr>
              <a:spLocks noChangeArrowheads="1"/>
            </p:cNvSpPr>
            <p:nvPr/>
          </p:nvSpPr>
          <p:spPr bwMode="auto">
            <a:xfrm>
              <a:off x="179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98" name="Rectangle 455"/>
            <p:cNvSpPr>
              <a:spLocks noChangeArrowheads="1"/>
            </p:cNvSpPr>
            <p:nvPr/>
          </p:nvSpPr>
          <p:spPr bwMode="auto">
            <a:xfrm>
              <a:off x="165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099" name="Rectangle 456"/>
            <p:cNvSpPr>
              <a:spLocks noChangeArrowheads="1"/>
            </p:cNvSpPr>
            <p:nvPr/>
          </p:nvSpPr>
          <p:spPr bwMode="auto">
            <a:xfrm>
              <a:off x="151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00" name="Rectangle 457"/>
            <p:cNvSpPr>
              <a:spLocks noChangeArrowheads="1"/>
            </p:cNvSpPr>
            <p:nvPr/>
          </p:nvSpPr>
          <p:spPr bwMode="auto">
            <a:xfrm>
              <a:off x="138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01" name="Rectangle 458"/>
            <p:cNvSpPr>
              <a:spLocks noChangeArrowheads="1"/>
            </p:cNvSpPr>
            <p:nvPr/>
          </p:nvSpPr>
          <p:spPr bwMode="auto">
            <a:xfrm>
              <a:off x="124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02" name="Rectangle 459"/>
            <p:cNvSpPr>
              <a:spLocks noChangeArrowheads="1"/>
            </p:cNvSpPr>
            <p:nvPr/>
          </p:nvSpPr>
          <p:spPr bwMode="auto">
            <a:xfrm>
              <a:off x="111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03" name="Rectangle 460"/>
            <p:cNvSpPr>
              <a:spLocks noChangeArrowheads="1"/>
            </p:cNvSpPr>
            <p:nvPr/>
          </p:nvSpPr>
          <p:spPr bwMode="auto">
            <a:xfrm>
              <a:off x="437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04" name="Rectangle 461"/>
            <p:cNvSpPr>
              <a:spLocks noChangeArrowheads="1"/>
            </p:cNvSpPr>
            <p:nvPr/>
          </p:nvSpPr>
          <p:spPr bwMode="auto">
            <a:xfrm>
              <a:off x="423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05" name="Rectangle 462"/>
            <p:cNvSpPr>
              <a:spLocks noChangeArrowheads="1"/>
            </p:cNvSpPr>
            <p:nvPr/>
          </p:nvSpPr>
          <p:spPr bwMode="auto">
            <a:xfrm>
              <a:off x="410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06" name="Rectangle 463"/>
            <p:cNvSpPr>
              <a:spLocks noChangeArrowheads="1"/>
            </p:cNvSpPr>
            <p:nvPr/>
          </p:nvSpPr>
          <p:spPr bwMode="auto">
            <a:xfrm>
              <a:off x="396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07" name="Rectangle 464"/>
            <p:cNvSpPr>
              <a:spLocks noChangeArrowheads="1"/>
            </p:cNvSpPr>
            <p:nvPr/>
          </p:nvSpPr>
          <p:spPr bwMode="auto">
            <a:xfrm>
              <a:off x="383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08" name="Rectangle 465"/>
            <p:cNvSpPr>
              <a:spLocks noChangeArrowheads="1"/>
            </p:cNvSpPr>
            <p:nvPr/>
          </p:nvSpPr>
          <p:spPr bwMode="auto">
            <a:xfrm>
              <a:off x="369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09" name="Rectangle 466"/>
            <p:cNvSpPr>
              <a:spLocks noChangeArrowheads="1"/>
            </p:cNvSpPr>
            <p:nvPr/>
          </p:nvSpPr>
          <p:spPr bwMode="auto">
            <a:xfrm>
              <a:off x="355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10" name="Rectangle 467"/>
            <p:cNvSpPr>
              <a:spLocks noChangeArrowheads="1"/>
            </p:cNvSpPr>
            <p:nvPr/>
          </p:nvSpPr>
          <p:spPr bwMode="auto">
            <a:xfrm>
              <a:off x="342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11" name="Rectangle 468"/>
            <p:cNvSpPr>
              <a:spLocks noChangeArrowheads="1"/>
            </p:cNvSpPr>
            <p:nvPr/>
          </p:nvSpPr>
          <p:spPr bwMode="auto">
            <a:xfrm>
              <a:off x="328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12" name="Rectangle 469"/>
            <p:cNvSpPr>
              <a:spLocks noChangeArrowheads="1"/>
            </p:cNvSpPr>
            <p:nvPr/>
          </p:nvSpPr>
          <p:spPr bwMode="auto">
            <a:xfrm>
              <a:off x="315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13" name="Rectangle 470"/>
            <p:cNvSpPr>
              <a:spLocks noChangeArrowheads="1"/>
            </p:cNvSpPr>
            <p:nvPr/>
          </p:nvSpPr>
          <p:spPr bwMode="auto">
            <a:xfrm>
              <a:off x="301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14" name="Rectangle 471"/>
            <p:cNvSpPr>
              <a:spLocks noChangeArrowheads="1"/>
            </p:cNvSpPr>
            <p:nvPr/>
          </p:nvSpPr>
          <p:spPr bwMode="auto">
            <a:xfrm>
              <a:off x="287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15" name="Rectangle 472"/>
            <p:cNvSpPr>
              <a:spLocks noChangeArrowheads="1"/>
            </p:cNvSpPr>
            <p:nvPr/>
          </p:nvSpPr>
          <p:spPr bwMode="auto">
            <a:xfrm>
              <a:off x="274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16" name="Rectangle 473"/>
            <p:cNvSpPr>
              <a:spLocks noChangeArrowheads="1"/>
            </p:cNvSpPr>
            <p:nvPr/>
          </p:nvSpPr>
          <p:spPr bwMode="auto">
            <a:xfrm>
              <a:off x="260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17" name="Rectangle 474"/>
            <p:cNvSpPr>
              <a:spLocks noChangeArrowheads="1"/>
            </p:cNvSpPr>
            <p:nvPr/>
          </p:nvSpPr>
          <p:spPr bwMode="auto">
            <a:xfrm>
              <a:off x="247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18" name="Rectangle 475"/>
            <p:cNvSpPr>
              <a:spLocks noChangeArrowheads="1"/>
            </p:cNvSpPr>
            <p:nvPr/>
          </p:nvSpPr>
          <p:spPr bwMode="auto">
            <a:xfrm>
              <a:off x="233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19" name="Rectangle 476"/>
            <p:cNvSpPr>
              <a:spLocks noChangeArrowheads="1"/>
            </p:cNvSpPr>
            <p:nvPr/>
          </p:nvSpPr>
          <p:spPr bwMode="auto">
            <a:xfrm>
              <a:off x="219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20" name="Rectangle 477"/>
            <p:cNvSpPr>
              <a:spLocks noChangeArrowheads="1"/>
            </p:cNvSpPr>
            <p:nvPr/>
          </p:nvSpPr>
          <p:spPr bwMode="auto">
            <a:xfrm>
              <a:off x="206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21" name="Rectangle 478"/>
            <p:cNvSpPr>
              <a:spLocks noChangeArrowheads="1"/>
            </p:cNvSpPr>
            <p:nvPr/>
          </p:nvSpPr>
          <p:spPr bwMode="auto">
            <a:xfrm>
              <a:off x="192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22" name="Rectangle 479"/>
            <p:cNvSpPr>
              <a:spLocks noChangeArrowheads="1"/>
            </p:cNvSpPr>
            <p:nvPr/>
          </p:nvSpPr>
          <p:spPr bwMode="auto">
            <a:xfrm>
              <a:off x="179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23" name="Rectangle 480"/>
            <p:cNvSpPr>
              <a:spLocks noChangeArrowheads="1"/>
            </p:cNvSpPr>
            <p:nvPr/>
          </p:nvSpPr>
          <p:spPr bwMode="auto">
            <a:xfrm>
              <a:off x="165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24" name="Rectangle 481"/>
            <p:cNvSpPr>
              <a:spLocks noChangeArrowheads="1"/>
            </p:cNvSpPr>
            <p:nvPr/>
          </p:nvSpPr>
          <p:spPr bwMode="auto">
            <a:xfrm>
              <a:off x="151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25" name="Rectangle 482"/>
            <p:cNvSpPr>
              <a:spLocks noChangeArrowheads="1"/>
            </p:cNvSpPr>
            <p:nvPr/>
          </p:nvSpPr>
          <p:spPr bwMode="auto">
            <a:xfrm>
              <a:off x="138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26" name="Rectangle 483"/>
            <p:cNvSpPr>
              <a:spLocks noChangeArrowheads="1"/>
            </p:cNvSpPr>
            <p:nvPr/>
          </p:nvSpPr>
          <p:spPr bwMode="auto">
            <a:xfrm>
              <a:off x="124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27" name="Rectangle 484"/>
            <p:cNvSpPr>
              <a:spLocks noChangeArrowheads="1"/>
            </p:cNvSpPr>
            <p:nvPr/>
          </p:nvSpPr>
          <p:spPr bwMode="auto">
            <a:xfrm>
              <a:off x="111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28" name="Rectangle 485"/>
            <p:cNvSpPr>
              <a:spLocks noChangeArrowheads="1"/>
            </p:cNvSpPr>
            <p:nvPr/>
          </p:nvSpPr>
          <p:spPr bwMode="auto">
            <a:xfrm>
              <a:off x="437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29" name="Rectangle 486"/>
            <p:cNvSpPr>
              <a:spLocks noChangeArrowheads="1"/>
            </p:cNvSpPr>
            <p:nvPr/>
          </p:nvSpPr>
          <p:spPr bwMode="auto">
            <a:xfrm>
              <a:off x="423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30" name="Rectangle 487"/>
            <p:cNvSpPr>
              <a:spLocks noChangeArrowheads="1"/>
            </p:cNvSpPr>
            <p:nvPr/>
          </p:nvSpPr>
          <p:spPr bwMode="auto">
            <a:xfrm>
              <a:off x="410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31" name="Rectangle 488"/>
            <p:cNvSpPr>
              <a:spLocks noChangeArrowheads="1"/>
            </p:cNvSpPr>
            <p:nvPr/>
          </p:nvSpPr>
          <p:spPr bwMode="auto">
            <a:xfrm>
              <a:off x="396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32" name="Rectangle 489"/>
            <p:cNvSpPr>
              <a:spLocks noChangeArrowheads="1"/>
            </p:cNvSpPr>
            <p:nvPr/>
          </p:nvSpPr>
          <p:spPr bwMode="auto">
            <a:xfrm>
              <a:off x="383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33" name="Rectangle 490"/>
            <p:cNvSpPr>
              <a:spLocks noChangeArrowheads="1"/>
            </p:cNvSpPr>
            <p:nvPr/>
          </p:nvSpPr>
          <p:spPr bwMode="auto">
            <a:xfrm>
              <a:off x="369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34" name="Rectangle 491"/>
            <p:cNvSpPr>
              <a:spLocks noChangeArrowheads="1"/>
            </p:cNvSpPr>
            <p:nvPr/>
          </p:nvSpPr>
          <p:spPr bwMode="auto">
            <a:xfrm>
              <a:off x="355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35" name="Rectangle 492"/>
            <p:cNvSpPr>
              <a:spLocks noChangeArrowheads="1"/>
            </p:cNvSpPr>
            <p:nvPr/>
          </p:nvSpPr>
          <p:spPr bwMode="auto">
            <a:xfrm>
              <a:off x="342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36" name="Rectangle 493"/>
            <p:cNvSpPr>
              <a:spLocks noChangeArrowheads="1"/>
            </p:cNvSpPr>
            <p:nvPr/>
          </p:nvSpPr>
          <p:spPr bwMode="auto">
            <a:xfrm>
              <a:off x="328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37" name="Rectangle 494"/>
            <p:cNvSpPr>
              <a:spLocks noChangeArrowheads="1"/>
            </p:cNvSpPr>
            <p:nvPr/>
          </p:nvSpPr>
          <p:spPr bwMode="auto">
            <a:xfrm>
              <a:off x="315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38" name="Rectangle 495"/>
            <p:cNvSpPr>
              <a:spLocks noChangeArrowheads="1"/>
            </p:cNvSpPr>
            <p:nvPr/>
          </p:nvSpPr>
          <p:spPr bwMode="auto">
            <a:xfrm>
              <a:off x="301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39" name="Rectangle 496"/>
            <p:cNvSpPr>
              <a:spLocks noChangeArrowheads="1"/>
            </p:cNvSpPr>
            <p:nvPr/>
          </p:nvSpPr>
          <p:spPr bwMode="auto">
            <a:xfrm>
              <a:off x="287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40" name="Rectangle 497"/>
            <p:cNvSpPr>
              <a:spLocks noChangeArrowheads="1"/>
            </p:cNvSpPr>
            <p:nvPr/>
          </p:nvSpPr>
          <p:spPr bwMode="auto">
            <a:xfrm>
              <a:off x="274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41" name="Rectangle 498"/>
            <p:cNvSpPr>
              <a:spLocks noChangeArrowheads="1"/>
            </p:cNvSpPr>
            <p:nvPr/>
          </p:nvSpPr>
          <p:spPr bwMode="auto">
            <a:xfrm>
              <a:off x="260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42" name="Rectangle 499"/>
            <p:cNvSpPr>
              <a:spLocks noChangeArrowheads="1"/>
            </p:cNvSpPr>
            <p:nvPr/>
          </p:nvSpPr>
          <p:spPr bwMode="auto">
            <a:xfrm>
              <a:off x="247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43" name="Rectangle 500"/>
            <p:cNvSpPr>
              <a:spLocks noChangeArrowheads="1"/>
            </p:cNvSpPr>
            <p:nvPr/>
          </p:nvSpPr>
          <p:spPr bwMode="auto">
            <a:xfrm>
              <a:off x="233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44" name="Rectangle 501"/>
            <p:cNvSpPr>
              <a:spLocks noChangeArrowheads="1"/>
            </p:cNvSpPr>
            <p:nvPr/>
          </p:nvSpPr>
          <p:spPr bwMode="auto">
            <a:xfrm>
              <a:off x="219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45" name="Rectangle 502"/>
            <p:cNvSpPr>
              <a:spLocks noChangeArrowheads="1"/>
            </p:cNvSpPr>
            <p:nvPr/>
          </p:nvSpPr>
          <p:spPr bwMode="auto">
            <a:xfrm>
              <a:off x="206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46" name="Rectangle 503"/>
            <p:cNvSpPr>
              <a:spLocks noChangeArrowheads="1"/>
            </p:cNvSpPr>
            <p:nvPr/>
          </p:nvSpPr>
          <p:spPr bwMode="auto">
            <a:xfrm>
              <a:off x="192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47" name="Rectangle 504"/>
            <p:cNvSpPr>
              <a:spLocks noChangeArrowheads="1"/>
            </p:cNvSpPr>
            <p:nvPr/>
          </p:nvSpPr>
          <p:spPr bwMode="auto">
            <a:xfrm>
              <a:off x="179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48" name="Rectangle 505"/>
            <p:cNvSpPr>
              <a:spLocks noChangeArrowheads="1"/>
            </p:cNvSpPr>
            <p:nvPr/>
          </p:nvSpPr>
          <p:spPr bwMode="auto">
            <a:xfrm>
              <a:off x="165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49" name="Rectangle 506"/>
            <p:cNvSpPr>
              <a:spLocks noChangeArrowheads="1"/>
            </p:cNvSpPr>
            <p:nvPr/>
          </p:nvSpPr>
          <p:spPr bwMode="auto">
            <a:xfrm>
              <a:off x="151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50" name="Rectangle 507"/>
            <p:cNvSpPr>
              <a:spLocks noChangeArrowheads="1"/>
            </p:cNvSpPr>
            <p:nvPr/>
          </p:nvSpPr>
          <p:spPr bwMode="auto">
            <a:xfrm>
              <a:off x="138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51" name="Rectangle 508"/>
            <p:cNvSpPr>
              <a:spLocks noChangeArrowheads="1"/>
            </p:cNvSpPr>
            <p:nvPr/>
          </p:nvSpPr>
          <p:spPr bwMode="auto">
            <a:xfrm>
              <a:off x="124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52" name="Rectangle 509"/>
            <p:cNvSpPr>
              <a:spLocks noChangeArrowheads="1"/>
            </p:cNvSpPr>
            <p:nvPr/>
          </p:nvSpPr>
          <p:spPr bwMode="auto">
            <a:xfrm>
              <a:off x="111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53" name="Rectangle 510"/>
            <p:cNvSpPr>
              <a:spLocks noChangeArrowheads="1"/>
            </p:cNvSpPr>
            <p:nvPr/>
          </p:nvSpPr>
          <p:spPr bwMode="auto">
            <a:xfrm>
              <a:off x="437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54" name="Rectangle 511"/>
            <p:cNvSpPr>
              <a:spLocks noChangeArrowheads="1"/>
            </p:cNvSpPr>
            <p:nvPr/>
          </p:nvSpPr>
          <p:spPr bwMode="auto">
            <a:xfrm>
              <a:off x="423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55" name="Rectangle 512"/>
            <p:cNvSpPr>
              <a:spLocks noChangeArrowheads="1"/>
            </p:cNvSpPr>
            <p:nvPr/>
          </p:nvSpPr>
          <p:spPr bwMode="auto">
            <a:xfrm>
              <a:off x="410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56" name="Rectangle 513"/>
            <p:cNvSpPr>
              <a:spLocks noChangeArrowheads="1"/>
            </p:cNvSpPr>
            <p:nvPr/>
          </p:nvSpPr>
          <p:spPr bwMode="auto">
            <a:xfrm>
              <a:off x="396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57" name="Rectangle 514"/>
            <p:cNvSpPr>
              <a:spLocks noChangeArrowheads="1"/>
            </p:cNvSpPr>
            <p:nvPr/>
          </p:nvSpPr>
          <p:spPr bwMode="auto">
            <a:xfrm>
              <a:off x="383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58" name="Rectangle 515"/>
            <p:cNvSpPr>
              <a:spLocks noChangeArrowheads="1"/>
            </p:cNvSpPr>
            <p:nvPr/>
          </p:nvSpPr>
          <p:spPr bwMode="auto">
            <a:xfrm>
              <a:off x="369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59" name="Rectangle 516"/>
            <p:cNvSpPr>
              <a:spLocks noChangeArrowheads="1"/>
            </p:cNvSpPr>
            <p:nvPr/>
          </p:nvSpPr>
          <p:spPr bwMode="auto">
            <a:xfrm>
              <a:off x="355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60" name="Rectangle 517"/>
            <p:cNvSpPr>
              <a:spLocks noChangeArrowheads="1"/>
            </p:cNvSpPr>
            <p:nvPr/>
          </p:nvSpPr>
          <p:spPr bwMode="auto">
            <a:xfrm>
              <a:off x="342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61" name="Rectangle 518"/>
            <p:cNvSpPr>
              <a:spLocks noChangeArrowheads="1"/>
            </p:cNvSpPr>
            <p:nvPr/>
          </p:nvSpPr>
          <p:spPr bwMode="auto">
            <a:xfrm>
              <a:off x="328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62" name="Rectangle 519"/>
            <p:cNvSpPr>
              <a:spLocks noChangeArrowheads="1"/>
            </p:cNvSpPr>
            <p:nvPr/>
          </p:nvSpPr>
          <p:spPr bwMode="auto">
            <a:xfrm>
              <a:off x="315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63" name="Rectangle 520"/>
            <p:cNvSpPr>
              <a:spLocks noChangeArrowheads="1"/>
            </p:cNvSpPr>
            <p:nvPr/>
          </p:nvSpPr>
          <p:spPr bwMode="auto">
            <a:xfrm>
              <a:off x="301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64" name="Rectangle 521"/>
            <p:cNvSpPr>
              <a:spLocks noChangeArrowheads="1"/>
            </p:cNvSpPr>
            <p:nvPr/>
          </p:nvSpPr>
          <p:spPr bwMode="auto">
            <a:xfrm>
              <a:off x="287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65" name="Rectangle 522"/>
            <p:cNvSpPr>
              <a:spLocks noChangeArrowheads="1"/>
            </p:cNvSpPr>
            <p:nvPr/>
          </p:nvSpPr>
          <p:spPr bwMode="auto">
            <a:xfrm>
              <a:off x="274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66" name="Rectangle 523"/>
            <p:cNvSpPr>
              <a:spLocks noChangeArrowheads="1"/>
            </p:cNvSpPr>
            <p:nvPr/>
          </p:nvSpPr>
          <p:spPr bwMode="auto">
            <a:xfrm>
              <a:off x="260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67" name="Rectangle 524"/>
            <p:cNvSpPr>
              <a:spLocks noChangeArrowheads="1"/>
            </p:cNvSpPr>
            <p:nvPr/>
          </p:nvSpPr>
          <p:spPr bwMode="auto">
            <a:xfrm>
              <a:off x="247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68" name="Rectangle 525"/>
            <p:cNvSpPr>
              <a:spLocks noChangeArrowheads="1"/>
            </p:cNvSpPr>
            <p:nvPr/>
          </p:nvSpPr>
          <p:spPr bwMode="auto">
            <a:xfrm>
              <a:off x="233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69" name="Rectangle 526"/>
            <p:cNvSpPr>
              <a:spLocks noChangeArrowheads="1"/>
            </p:cNvSpPr>
            <p:nvPr/>
          </p:nvSpPr>
          <p:spPr bwMode="auto">
            <a:xfrm>
              <a:off x="219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70" name="Rectangle 527"/>
            <p:cNvSpPr>
              <a:spLocks noChangeArrowheads="1"/>
            </p:cNvSpPr>
            <p:nvPr/>
          </p:nvSpPr>
          <p:spPr bwMode="auto">
            <a:xfrm>
              <a:off x="206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71" name="Rectangle 528"/>
            <p:cNvSpPr>
              <a:spLocks noChangeArrowheads="1"/>
            </p:cNvSpPr>
            <p:nvPr/>
          </p:nvSpPr>
          <p:spPr bwMode="auto">
            <a:xfrm>
              <a:off x="192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72" name="Rectangle 529"/>
            <p:cNvSpPr>
              <a:spLocks noChangeArrowheads="1"/>
            </p:cNvSpPr>
            <p:nvPr/>
          </p:nvSpPr>
          <p:spPr bwMode="auto">
            <a:xfrm>
              <a:off x="179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73" name="Rectangle 530"/>
            <p:cNvSpPr>
              <a:spLocks noChangeArrowheads="1"/>
            </p:cNvSpPr>
            <p:nvPr/>
          </p:nvSpPr>
          <p:spPr bwMode="auto">
            <a:xfrm>
              <a:off x="165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74" name="Rectangle 531"/>
            <p:cNvSpPr>
              <a:spLocks noChangeArrowheads="1"/>
            </p:cNvSpPr>
            <p:nvPr/>
          </p:nvSpPr>
          <p:spPr bwMode="auto">
            <a:xfrm>
              <a:off x="151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75" name="Rectangle 532"/>
            <p:cNvSpPr>
              <a:spLocks noChangeArrowheads="1"/>
            </p:cNvSpPr>
            <p:nvPr/>
          </p:nvSpPr>
          <p:spPr bwMode="auto">
            <a:xfrm>
              <a:off x="138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76" name="Rectangle 533"/>
            <p:cNvSpPr>
              <a:spLocks noChangeArrowheads="1"/>
            </p:cNvSpPr>
            <p:nvPr/>
          </p:nvSpPr>
          <p:spPr bwMode="auto">
            <a:xfrm>
              <a:off x="124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77" name="Rectangle 534"/>
            <p:cNvSpPr>
              <a:spLocks noChangeArrowheads="1"/>
            </p:cNvSpPr>
            <p:nvPr/>
          </p:nvSpPr>
          <p:spPr bwMode="auto">
            <a:xfrm>
              <a:off x="111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78" name="Rectangle 535"/>
            <p:cNvSpPr>
              <a:spLocks noChangeArrowheads="1"/>
            </p:cNvSpPr>
            <p:nvPr/>
          </p:nvSpPr>
          <p:spPr bwMode="auto">
            <a:xfrm>
              <a:off x="437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79" name="Rectangle 536"/>
            <p:cNvSpPr>
              <a:spLocks noChangeArrowheads="1"/>
            </p:cNvSpPr>
            <p:nvPr/>
          </p:nvSpPr>
          <p:spPr bwMode="auto">
            <a:xfrm>
              <a:off x="423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80" name="Rectangle 537"/>
            <p:cNvSpPr>
              <a:spLocks noChangeArrowheads="1"/>
            </p:cNvSpPr>
            <p:nvPr/>
          </p:nvSpPr>
          <p:spPr bwMode="auto">
            <a:xfrm>
              <a:off x="410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81" name="Rectangle 538"/>
            <p:cNvSpPr>
              <a:spLocks noChangeArrowheads="1"/>
            </p:cNvSpPr>
            <p:nvPr/>
          </p:nvSpPr>
          <p:spPr bwMode="auto">
            <a:xfrm>
              <a:off x="396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82" name="Rectangle 539"/>
            <p:cNvSpPr>
              <a:spLocks noChangeArrowheads="1"/>
            </p:cNvSpPr>
            <p:nvPr/>
          </p:nvSpPr>
          <p:spPr bwMode="auto">
            <a:xfrm>
              <a:off x="383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83" name="Rectangle 540"/>
            <p:cNvSpPr>
              <a:spLocks noChangeArrowheads="1"/>
            </p:cNvSpPr>
            <p:nvPr/>
          </p:nvSpPr>
          <p:spPr bwMode="auto">
            <a:xfrm>
              <a:off x="369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84" name="Rectangle 541"/>
            <p:cNvSpPr>
              <a:spLocks noChangeArrowheads="1"/>
            </p:cNvSpPr>
            <p:nvPr/>
          </p:nvSpPr>
          <p:spPr bwMode="auto">
            <a:xfrm>
              <a:off x="355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85" name="Rectangle 542"/>
            <p:cNvSpPr>
              <a:spLocks noChangeArrowheads="1"/>
            </p:cNvSpPr>
            <p:nvPr/>
          </p:nvSpPr>
          <p:spPr bwMode="auto">
            <a:xfrm>
              <a:off x="342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86" name="Rectangle 543"/>
            <p:cNvSpPr>
              <a:spLocks noChangeArrowheads="1"/>
            </p:cNvSpPr>
            <p:nvPr/>
          </p:nvSpPr>
          <p:spPr bwMode="auto">
            <a:xfrm>
              <a:off x="328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87" name="Rectangle 544"/>
            <p:cNvSpPr>
              <a:spLocks noChangeArrowheads="1"/>
            </p:cNvSpPr>
            <p:nvPr/>
          </p:nvSpPr>
          <p:spPr bwMode="auto">
            <a:xfrm>
              <a:off x="315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88" name="Rectangle 545"/>
            <p:cNvSpPr>
              <a:spLocks noChangeArrowheads="1"/>
            </p:cNvSpPr>
            <p:nvPr/>
          </p:nvSpPr>
          <p:spPr bwMode="auto">
            <a:xfrm>
              <a:off x="301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89" name="Rectangle 546"/>
            <p:cNvSpPr>
              <a:spLocks noChangeArrowheads="1"/>
            </p:cNvSpPr>
            <p:nvPr/>
          </p:nvSpPr>
          <p:spPr bwMode="auto">
            <a:xfrm>
              <a:off x="287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90" name="Rectangle 547"/>
            <p:cNvSpPr>
              <a:spLocks noChangeArrowheads="1"/>
            </p:cNvSpPr>
            <p:nvPr/>
          </p:nvSpPr>
          <p:spPr bwMode="auto">
            <a:xfrm>
              <a:off x="274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91" name="Rectangle 548"/>
            <p:cNvSpPr>
              <a:spLocks noChangeArrowheads="1"/>
            </p:cNvSpPr>
            <p:nvPr/>
          </p:nvSpPr>
          <p:spPr bwMode="auto">
            <a:xfrm>
              <a:off x="260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92" name="Rectangle 549"/>
            <p:cNvSpPr>
              <a:spLocks noChangeArrowheads="1"/>
            </p:cNvSpPr>
            <p:nvPr/>
          </p:nvSpPr>
          <p:spPr bwMode="auto">
            <a:xfrm>
              <a:off x="247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93" name="Rectangle 550"/>
            <p:cNvSpPr>
              <a:spLocks noChangeArrowheads="1"/>
            </p:cNvSpPr>
            <p:nvPr/>
          </p:nvSpPr>
          <p:spPr bwMode="auto">
            <a:xfrm>
              <a:off x="233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94" name="Rectangle 551"/>
            <p:cNvSpPr>
              <a:spLocks noChangeArrowheads="1"/>
            </p:cNvSpPr>
            <p:nvPr/>
          </p:nvSpPr>
          <p:spPr bwMode="auto">
            <a:xfrm>
              <a:off x="219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95" name="Rectangle 552"/>
            <p:cNvSpPr>
              <a:spLocks noChangeArrowheads="1"/>
            </p:cNvSpPr>
            <p:nvPr/>
          </p:nvSpPr>
          <p:spPr bwMode="auto">
            <a:xfrm>
              <a:off x="206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96" name="Rectangle 553"/>
            <p:cNvSpPr>
              <a:spLocks noChangeArrowheads="1"/>
            </p:cNvSpPr>
            <p:nvPr/>
          </p:nvSpPr>
          <p:spPr bwMode="auto">
            <a:xfrm>
              <a:off x="192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97" name="Rectangle 554"/>
            <p:cNvSpPr>
              <a:spLocks noChangeArrowheads="1"/>
            </p:cNvSpPr>
            <p:nvPr/>
          </p:nvSpPr>
          <p:spPr bwMode="auto">
            <a:xfrm>
              <a:off x="179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98" name="Rectangle 555"/>
            <p:cNvSpPr>
              <a:spLocks noChangeArrowheads="1"/>
            </p:cNvSpPr>
            <p:nvPr/>
          </p:nvSpPr>
          <p:spPr bwMode="auto">
            <a:xfrm>
              <a:off x="165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199" name="Rectangle 556"/>
            <p:cNvSpPr>
              <a:spLocks noChangeArrowheads="1"/>
            </p:cNvSpPr>
            <p:nvPr/>
          </p:nvSpPr>
          <p:spPr bwMode="auto">
            <a:xfrm>
              <a:off x="151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00" name="Rectangle 557"/>
            <p:cNvSpPr>
              <a:spLocks noChangeArrowheads="1"/>
            </p:cNvSpPr>
            <p:nvPr/>
          </p:nvSpPr>
          <p:spPr bwMode="auto">
            <a:xfrm>
              <a:off x="138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01" name="Rectangle 558"/>
            <p:cNvSpPr>
              <a:spLocks noChangeArrowheads="1"/>
            </p:cNvSpPr>
            <p:nvPr/>
          </p:nvSpPr>
          <p:spPr bwMode="auto">
            <a:xfrm>
              <a:off x="124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02" name="Rectangle 559"/>
            <p:cNvSpPr>
              <a:spLocks noChangeArrowheads="1"/>
            </p:cNvSpPr>
            <p:nvPr/>
          </p:nvSpPr>
          <p:spPr bwMode="auto">
            <a:xfrm>
              <a:off x="111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03" name="Rectangle 560"/>
            <p:cNvSpPr>
              <a:spLocks noChangeArrowheads="1"/>
            </p:cNvSpPr>
            <p:nvPr/>
          </p:nvSpPr>
          <p:spPr bwMode="auto">
            <a:xfrm>
              <a:off x="437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04" name="Rectangle 561"/>
            <p:cNvSpPr>
              <a:spLocks noChangeArrowheads="1"/>
            </p:cNvSpPr>
            <p:nvPr/>
          </p:nvSpPr>
          <p:spPr bwMode="auto">
            <a:xfrm>
              <a:off x="423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05" name="Rectangle 562"/>
            <p:cNvSpPr>
              <a:spLocks noChangeArrowheads="1"/>
            </p:cNvSpPr>
            <p:nvPr/>
          </p:nvSpPr>
          <p:spPr bwMode="auto">
            <a:xfrm>
              <a:off x="410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06" name="Rectangle 563"/>
            <p:cNvSpPr>
              <a:spLocks noChangeArrowheads="1"/>
            </p:cNvSpPr>
            <p:nvPr/>
          </p:nvSpPr>
          <p:spPr bwMode="auto">
            <a:xfrm>
              <a:off x="396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07" name="Rectangle 564"/>
            <p:cNvSpPr>
              <a:spLocks noChangeArrowheads="1"/>
            </p:cNvSpPr>
            <p:nvPr/>
          </p:nvSpPr>
          <p:spPr bwMode="auto">
            <a:xfrm>
              <a:off x="383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08" name="Rectangle 565"/>
            <p:cNvSpPr>
              <a:spLocks noChangeArrowheads="1"/>
            </p:cNvSpPr>
            <p:nvPr/>
          </p:nvSpPr>
          <p:spPr bwMode="auto">
            <a:xfrm>
              <a:off x="369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09" name="Rectangle 566"/>
            <p:cNvSpPr>
              <a:spLocks noChangeArrowheads="1"/>
            </p:cNvSpPr>
            <p:nvPr/>
          </p:nvSpPr>
          <p:spPr bwMode="auto">
            <a:xfrm>
              <a:off x="355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10" name="Rectangle 567"/>
            <p:cNvSpPr>
              <a:spLocks noChangeArrowheads="1"/>
            </p:cNvSpPr>
            <p:nvPr/>
          </p:nvSpPr>
          <p:spPr bwMode="auto">
            <a:xfrm>
              <a:off x="342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11" name="Rectangle 568"/>
            <p:cNvSpPr>
              <a:spLocks noChangeArrowheads="1"/>
            </p:cNvSpPr>
            <p:nvPr/>
          </p:nvSpPr>
          <p:spPr bwMode="auto">
            <a:xfrm>
              <a:off x="328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12" name="Rectangle 569"/>
            <p:cNvSpPr>
              <a:spLocks noChangeArrowheads="1"/>
            </p:cNvSpPr>
            <p:nvPr/>
          </p:nvSpPr>
          <p:spPr bwMode="auto">
            <a:xfrm>
              <a:off x="315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13" name="Rectangle 570"/>
            <p:cNvSpPr>
              <a:spLocks noChangeArrowheads="1"/>
            </p:cNvSpPr>
            <p:nvPr/>
          </p:nvSpPr>
          <p:spPr bwMode="auto">
            <a:xfrm>
              <a:off x="301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14" name="Rectangle 571"/>
            <p:cNvSpPr>
              <a:spLocks noChangeArrowheads="1"/>
            </p:cNvSpPr>
            <p:nvPr/>
          </p:nvSpPr>
          <p:spPr bwMode="auto">
            <a:xfrm>
              <a:off x="287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15" name="Rectangle 572"/>
            <p:cNvSpPr>
              <a:spLocks noChangeArrowheads="1"/>
            </p:cNvSpPr>
            <p:nvPr/>
          </p:nvSpPr>
          <p:spPr bwMode="auto">
            <a:xfrm>
              <a:off x="274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16" name="Rectangle 573"/>
            <p:cNvSpPr>
              <a:spLocks noChangeArrowheads="1"/>
            </p:cNvSpPr>
            <p:nvPr/>
          </p:nvSpPr>
          <p:spPr bwMode="auto">
            <a:xfrm>
              <a:off x="260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17" name="Rectangle 574"/>
            <p:cNvSpPr>
              <a:spLocks noChangeArrowheads="1"/>
            </p:cNvSpPr>
            <p:nvPr/>
          </p:nvSpPr>
          <p:spPr bwMode="auto">
            <a:xfrm>
              <a:off x="247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18" name="Rectangle 575"/>
            <p:cNvSpPr>
              <a:spLocks noChangeArrowheads="1"/>
            </p:cNvSpPr>
            <p:nvPr/>
          </p:nvSpPr>
          <p:spPr bwMode="auto">
            <a:xfrm>
              <a:off x="233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19" name="Rectangle 576"/>
            <p:cNvSpPr>
              <a:spLocks noChangeArrowheads="1"/>
            </p:cNvSpPr>
            <p:nvPr/>
          </p:nvSpPr>
          <p:spPr bwMode="auto">
            <a:xfrm>
              <a:off x="219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20" name="Rectangle 577"/>
            <p:cNvSpPr>
              <a:spLocks noChangeArrowheads="1"/>
            </p:cNvSpPr>
            <p:nvPr/>
          </p:nvSpPr>
          <p:spPr bwMode="auto">
            <a:xfrm>
              <a:off x="206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21" name="Rectangle 578"/>
            <p:cNvSpPr>
              <a:spLocks noChangeArrowheads="1"/>
            </p:cNvSpPr>
            <p:nvPr/>
          </p:nvSpPr>
          <p:spPr bwMode="auto">
            <a:xfrm>
              <a:off x="192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22" name="Rectangle 579"/>
            <p:cNvSpPr>
              <a:spLocks noChangeArrowheads="1"/>
            </p:cNvSpPr>
            <p:nvPr/>
          </p:nvSpPr>
          <p:spPr bwMode="auto">
            <a:xfrm>
              <a:off x="179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23" name="Rectangle 580"/>
            <p:cNvSpPr>
              <a:spLocks noChangeArrowheads="1"/>
            </p:cNvSpPr>
            <p:nvPr/>
          </p:nvSpPr>
          <p:spPr bwMode="auto">
            <a:xfrm>
              <a:off x="165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24" name="Rectangle 581"/>
            <p:cNvSpPr>
              <a:spLocks noChangeArrowheads="1"/>
            </p:cNvSpPr>
            <p:nvPr/>
          </p:nvSpPr>
          <p:spPr bwMode="auto">
            <a:xfrm>
              <a:off x="151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25" name="Rectangle 582"/>
            <p:cNvSpPr>
              <a:spLocks noChangeArrowheads="1"/>
            </p:cNvSpPr>
            <p:nvPr/>
          </p:nvSpPr>
          <p:spPr bwMode="auto">
            <a:xfrm>
              <a:off x="138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26" name="Rectangle 583"/>
            <p:cNvSpPr>
              <a:spLocks noChangeArrowheads="1"/>
            </p:cNvSpPr>
            <p:nvPr/>
          </p:nvSpPr>
          <p:spPr bwMode="auto">
            <a:xfrm>
              <a:off x="124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27" name="Rectangle 584"/>
            <p:cNvSpPr>
              <a:spLocks noChangeArrowheads="1"/>
            </p:cNvSpPr>
            <p:nvPr/>
          </p:nvSpPr>
          <p:spPr bwMode="auto">
            <a:xfrm>
              <a:off x="111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28" name="Rectangle 585"/>
            <p:cNvSpPr>
              <a:spLocks noChangeArrowheads="1"/>
            </p:cNvSpPr>
            <p:nvPr/>
          </p:nvSpPr>
          <p:spPr bwMode="auto">
            <a:xfrm>
              <a:off x="437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29" name="Rectangle 586"/>
            <p:cNvSpPr>
              <a:spLocks noChangeArrowheads="1"/>
            </p:cNvSpPr>
            <p:nvPr/>
          </p:nvSpPr>
          <p:spPr bwMode="auto">
            <a:xfrm>
              <a:off x="423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30" name="Rectangle 587"/>
            <p:cNvSpPr>
              <a:spLocks noChangeArrowheads="1"/>
            </p:cNvSpPr>
            <p:nvPr/>
          </p:nvSpPr>
          <p:spPr bwMode="auto">
            <a:xfrm>
              <a:off x="410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31" name="Rectangle 588"/>
            <p:cNvSpPr>
              <a:spLocks noChangeArrowheads="1"/>
            </p:cNvSpPr>
            <p:nvPr/>
          </p:nvSpPr>
          <p:spPr bwMode="auto">
            <a:xfrm>
              <a:off x="396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32" name="Rectangle 589"/>
            <p:cNvSpPr>
              <a:spLocks noChangeArrowheads="1"/>
            </p:cNvSpPr>
            <p:nvPr/>
          </p:nvSpPr>
          <p:spPr bwMode="auto">
            <a:xfrm>
              <a:off x="383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33" name="Rectangle 590"/>
            <p:cNvSpPr>
              <a:spLocks noChangeArrowheads="1"/>
            </p:cNvSpPr>
            <p:nvPr/>
          </p:nvSpPr>
          <p:spPr bwMode="auto">
            <a:xfrm>
              <a:off x="369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34" name="Rectangle 591"/>
            <p:cNvSpPr>
              <a:spLocks noChangeArrowheads="1"/>
            </p:cNvSpPr>
            <p:nvPr/>
          </p:nvSpPr>
          <p:spPr bwMode="auto">
            <a:xfrm>
              <a:off x="355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35" name="Rectangle 592"/>
            <p:cNvSpPr>
              <a:spLocks noChangeArrowheads="1"/>
            </p:cNvSpPr>
            <p:nvPr/>
          </p:nvSpPr>
          <p:spPr bwMode="auto">
            <a:xfrm>
              <a:off x="342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36" name="Rectangle 593"/>
            <p:cNvSpPr>
              <a:spLocks noChangeArrowheads="1"/>
            </p:cNvSpPr>
            <p:nvPr/>
          </p:nvSpPr>
          <p:spPr bwMode="auto">
            <a:xfrm>
              <a:off x="328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37" name="Rectangle 594"/>
            <p:cNvSpPr>
              <a:spLocks noChangeArrowheads="1"/>
            </p:cNvSpPr>
            <p:nvPr/>
          </p:nvSpPr>
          <p:spPr bwMode="auto">
            <a:xfrm>
              <a:off x="315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38" name="Rectangle 595"/>
            <p:cNvSpPr>
              <a:spLocks noChangeArrowheads="1"/>
            </p:cNvSpPr>
            <p:nvPr/>
          </p:nvSpPr>
          <p:spPr bwMode="auto">
            <a:xfrm>
              <a:off x="301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39" name="Rectangle 596"/>
            <p:cNvSpPr>
              <a:spLocks noChangeArrowheads="1"/>
            </p:cNvSpPr>
            <p:nvPr/>
          </p:nvSpPr>
          <p:spPr bwMode="auto">
            <a:xfrm>
              <a:off x="287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40" name="Rectangle 597"/>
            <p:cNvSpPr>
              <a:spLocks noChangeArrowheads="1"/>
            </p:cNvSpPr>
            <p:nvPr/>
          </p:nvSpPr>
          <p:spPr bwMode="auto">
            <a:xfrm>
              <a:off x="274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41" name="Rectangle 598"/>
            <p:cNvSpPr>
              <a:spLocks noChangeArrowheads="1"/>
            </p:cNvSpPr>
            <p:nvPr/>
          </p:nvSpPr>
          <p:spPr bwMode="auto">
            <a:xfrm>
              <a:off x="260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42" name="Rectangle 599"/>
            <p:cNvSpPr>
              <a:spLocks noChangeArrowheads="1"/>
            </p:cNvSpPr>
            <p:nvPr/>
          </p:nvSpPr>
          <p:spPr bwMode="auto">
            <a:xfrm>
              <a:off x="247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43" name="Rectangle 600"/>
            <p:cNvSpPr>
              <a:spLocks noChangeArrowheads="1"/>
            </p:cNvSpPr>
            <p:nvPr/>
          </p:nvSpPr>
          <p:spPr bwMode="auto">
            <a:xfrm>
              <a:off x="233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44" name="Rectangle 601"/>
            <p:cNvSpPr>
              <a:spLocks noChangeArrowheads="1"/>
            </p:cNvSpPr>
            <p:nvPr/>
          </p:nvSpPr>
          <p:spPr bwMode="auto">
            <a:xfrm>
              <a:off x="219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45" name="Rectangle 602"/>
            <p:cNvSpPr>
              <a:spLocks noChangeArrowheads="1"/>
            </p:cNvSpPr>
            <p:nvPr/>
          </p:nvSpPr>
          <p:spPr bwMode="auto">
            <a:xfrm>
              <a:off x="206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46" name="Rectangle 603"/>
            <p:cNvSpPr>
              <a:spLocks noChangeArrowheads="1"/>
            </p:cNvSpPr>
            <p:nvPr/>
          </p:nvSpPr>
          <p:spPr bwMode="auto">
            <a:xfrm>
              <a:off x="192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47" name="Rectangle 604"/>
            <p:cNvSpPr>
              <a:spLocks noChangeArrowheads="1"/>
            </p:cNvSpPr>
            <p:nvPr/>
          </p:nvSpPr>
          <p:spPr bwMode="auto">
            <a:xfrm>
              <a:off x="179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48" name="Rectangle 605"/>
            <p:cNvSpPr>
              <a:spLocks noChangeArrowheads="1"/>
            </p:cNvSpPr>
            <p:nvPr/>
          </p:nvSpPr>
          <p:spPr bwMode="auto">
            <a:xfrm>
              <a:off x="165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49" name="Rectangle 606"/>
            <p:cNvSpPr>
              <a:spLocks noChangeArrowheads="1"/>
            </p:cNvSpPr>
            <p:nvPr/>
          </p:nvSpPr>
          <p:spPr bwMode="auto">
            <a:xfrm>
              <a:off x="151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50" name="Rectangle 607"/>
            <p:cNvSpPr>
              <a:spLocks noChangeArrowheads="1"/>
            </p:cNvSpPr>
            <p:nvPr/>
          </p:nvSpPr>
          <p:spPr bwMode="auto">
            <a:xfrm>
              <a:off x="138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51" name="Rectangle 608"/>
            <p:cNvSpPr>
              <a:spLocks noChangeArrowheads="1"/>
            </p:cNvSpPr>
            <p:nvPr/>
          </p:nvSpPr>
          <p:spPr bwMode="auto">
            <a:xfrm>
              <a:off x="124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52" name="Rectangle 609"/>
            <p:cNvSpPr>
              <a:spLocks noChangeArrowheads="1"/>
            </p:cNvSpPr>
            <p:nvPr/>
          </p:nvSpPr>
          <p:spPr bwMode="auto">
            <a:xfrm>
              <a:off x="111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53" name="Rectangle 610"/>
            <p:cNvSpPr>
              <a:spLocks noChangeArrowheads="1"/>
            </p:cNvSpPr>
            <p:nvPr/>
          </p:nvSpPr>
          <p:spPr bwMode="auto">
            <a:xfrm>
              <a:off x="437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54" name="Rectangle 611"/>
            <p:cNvSpPr>
              <a:spLocks noChangeArrowheads="1"/>
            </p:cNvSpPr>
            <p:nvPr/>
          </p:nvSpPr>
          <p:spPr bwMode="auto">
            <a:xfrm>
              <a:off x="423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55" name="Rectangle 612"/>
            <p:cNvSpPr>
              <a:spLocks noChangeArrowheads="1"/>
            </p:cNvSpPr>
            <p:nvPr/>
          </p:nvSpPr>
          <p:spPr bwMode="auto">
            <a:xfrm>
              <a:off x="410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56" name="Rectangle 613"/>
            <p:cNvSpPr>
              <a:spLocks noChangeArrowheads="1"/>
            </p:cNvSpPr>
            <p:nvPr/>
          </p:nvSpPr>
          <p:spPr bwMode="auto">
            <a:xfrm>
              <a:off x="396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57" name="Rectangle 614"/>
            <p:cNvSpPr>
              <a:spLocks noChangeArrowheads="1"/>
            </p:cNvSpPr>
            <p:nvPr/>
          </p:nvSpPr>
          <p:spPr bwMode="auto">
            <a:xfrm>
              <a:off x="383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58" name="Rectangle 615"/>
            <p:cNvSpPr>
              <a:spLocks noChangeArrowheads="1"/>
            </p:cNvSpPr>
            <p:nvPr/>
          </p:nvSpPr>
          <p:spPr bwMode="auto">
            <a:xfrm>
              <a:off x="369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59" name="Rectangle 616"/>
            <p:cNvSpPr>
              <a:spLocks noChangeArrowheads="1"/>
            </p:cNvSpPr>
            <p:nvPr/>
          </p:nvSpPr>
          <p:spPr bwMode="auto">
            <a:xfrm>
              <a:off x="355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60" name="Rectangle 617"/>
            <p:cNvSpPr>
              <a:spLocks noChangeArrowheads="1"/>
            </p:cNvSpPr>
            <p:nvPr/>
          </p:nvSpPr>
          <p:spPr bwMode="auto">
            <a:xfrm>
              <a:off x="342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61" name="Rectangle 618"/>
            <p:cNvSpPr>
              <a:spLocks noChangeArrowheads="1"/>
            </p:cNvSpPr>
            <p:nvPr/>
          </p:nvSpPr>
          <p:spPr bwMode="auto">
            <a:xfrm>
              <a:off x="328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62" name="Rectangle 619"/>
            <p:cNvSpPr>
              <a:spLocks noChangeArrowheads="1"/>
            </p:cNvSpPr>
            <p:nvPr/>
          </p:nvSpPr>
          <p:spPr bwMode="auto">
            <a:xfrm>
              <a:off x="315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63" name="Rectangle 620"/>
            <p:cNvSpPr>
              <a:spLocks noChangeArrowheads="1"/>
            </p:cNvSpPr>
            <p:nvPr/>
          </p:nvSpPr>
          <p:spPr bwMode="auto">
            <a:xfrm>
              <a:off x="301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64" name="Rectangle 621"/>
            <p:cNvSpPr>
              <a:spLocks noChangeArrowheads="1"/>
            </p:cNvSpPr>
            <p:nvPr/>
          </p:nvSpPr>
          <p:spPr bwMode="auto">
            <a:xfrm>
              <a:off x="287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65" name="Rectangle 622"/>
            <p:cNvSpPr>
              <a:spLocks noChangeArrowheads="1"/>
            </p:cNvSpPr>
            <p:nvPr/>
          </p:nvSpPr>
          <p:spPr bwMode="auto">
            <a:xfrm>
              <a:off x="274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66" name="Rectangle 623"/>
            <p:cNvSpPr>
              <a:spLocks noChangeArrowheads="1"/>
            </p:cNvSpPr>
            <p:nvPr/>
          </p:nvSpPr>
          <p:spPr bwMode="auto">
            <a:xfrm>
              <a:off x="260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67" name="Rectangle 624"/>
            <p:cNvSpPr>
              <a:spLocks noChangeArrowheads="1"/>
            </p:cNvSpPr>
            <p:nvPr/>
          </p:nvSpPr>
          <p:spPr bwMode="auto">
            <a:xfrm>
              <a:off x="247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68" name="Rectangle 625"/>
            <p:cNvSpPr>
              <a:spLocks noChangeArrowheads="1"/>
            </p:cNvSpPr>
            <p:nvPr/>
          </p:nvSpPr>
          <p:spPr bwMode="auto">
            <a:xfrm>
              <a:off x="233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69" name="Rectangle 626"/>
            <p:cNvSpPr>
              <a:spLocks noChangeArrowheads="1"/>
            </p:cNvSpPr>
            <p:nvPr/>
          </p:nvSpPr>
          <p:spPr bwMode="auto">
            <a:xfrm>
              <a:off x="219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70" name="Rectangle 627"/>
            <p:cNvSpPr>
              <a:spLocks noChangeArrowheads="1"/>
            </p:cNvSpPr>
            <p:nvPr/>
          </p:nvSpPr>
          <p:spPr bwMode="auto">
            <a:xfrm>
              <a:off x="206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71" name="Rectangle 628"/>
            <p:cNvSpPr>
              <a:spLocks noChangeArrowheads="1"/>
            </p:cNvSpPr>
            <p:nvPr/>
          </p:nvSpPr>
          <p:spPr bwMode="auto">
            <a:xfrm>
              <a:off x="192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72" name="Rectangle 629"/>
            <p:cNvSpPr>
              <a:spLocks noChangeArrowheads="1"/>
            </p:cNvSpPr>
            <p:nvPr/>
          </p:nvSpPr>
          <p:spPr bwMode="auto">
            <a:xfrm>
              <a:off x="179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73" name="Rectangle 630"/>
            <p:cNvSpPr>
              <a:spLocks noChangeArrowheads="1"/>
            </p:cNvSpPr>
            <p:nvPr/>
          </p:nvSpPr>
          <p:spPr bwMode="auto">
            <a:xfrm>
              <a:off x="165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74" name="Rectangle 631"/>
            <p:cNvSpPr>
              <a:spLocks noChangeArrowheads="1"/>
            </p:cNvSpPr>
            <p:nvPr/>
          </p:nvSpPr>
          <p:spPr bwMode="auto">
            <a:xfrm>
              <a:off x="151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75" name="Rectangle 632"/>
            <p:cNvSpPr>
              <a:spLocks noChangeArrowheads="1"/>
            </p:cNvSpPr>
            <p:nvPr/>
          </p:nvSpPr>
          <p:spPr bwMode="auto">
            <a:xfrm>
              <a:off x="138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76" name="Rectangle 633"/>
            <p:cNvSpPr>
              <a:spLocks noChangeArrowheads="1"/>
            </p:cNvSpPr>
            <p:nvPr/>
          </p:nvSpPr>
          <p:spPr bwMode="auto">
            <a:xfrm>
              <a:off x="124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77" name="Rectangle 634"/>
            <p:cNvSpPr>
              <a:spLocks noChangeArrowheads="1"/>
            </p:cNvSpPr>
            <p:nvPr/>
          </p:nvSpPr>
          <p:spPr bwMode="auto">
            <a:xfrm>
              <a:off x="111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78" name="Rectangle 635"/>
            <p:cNvSpPr>
              <a:spLocks noChangeArrowheads="1"/>
            </p:cNvSpPr>
            <p:nvPr/>
          </p:nvSpPr>
          <p:spPr bwMode="auto">
            <a:xfrm>
              <a:off x="437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79" name="Rectangle 636"/>
            <p:cNvSpPr>
              <a:spLocks noChangeArrowheads="1"/>
            </p:cNvSpPr>
            <p:nvPr/>
          </p:nvSpPr>
          <p:spPr bwMode="auto">
            <a:xfrm>
              <a:off x="423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80" name="Rectangle 637"/>
            <p:cNvSpPr>
              <a:spLocks noChangeArrowheads="1"/>
            </p:cNvSpPr>
            <p:nvPr/>
          </p:nvSpPr>
          <p:spPr bwMode="auto">
            <a:xfrm>
              <a:off x="410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81" name="Rectangle 638"/>
            <p:cNvSpPr>
              <a:spLocks noChangeArrowheads="1"/>
            </p:cNvSpPr>
            <p:nvPr/>
          </p:nvSpPr>
          <p:spPr bwMode="auto">
            <a:xfrm>
              <a:off x="396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82" name="Rectangle 639"/>
            <p:cNvSpPr>
              <a:spLocks noChangeArrowheads="1"/>
            </p:cNvSpPr>
            <p:nvPr/>
          </p:nvSpPr>
          <p:spPr bwMode="auto">
            <a:xfrm>
              <a:off x="383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83" name="Rectangle 640"/>
            <p:cNvSpPr>
              <a:spLocks noChangeArrowheads="1"/>
            </p:cNvSpPr>
            <p:nvPr/>
          </p:nvSpPr>
          <p:spPr bwMode="auto">
            <a:xfrm>
              <a:off x="369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84" name="Rectangle 641"/>
            <p:cNvSpPr>
              <a:spLocks noChangeArrowheads="1"/>
            </p:cNvSpPr>
            <p:nvPr/>
          </p:nvSpPr>
          <p:spPr bwMode="auto">
            <a:xfrm>
              <a:off x="355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85" name="Rectangle 642"/>
            <p:cNvSpPr>
              <a:spLocks noChangeArrowheads="1"/>
            </p:cNvSpPr>
            <p:nvPr/>
          </p:nvSpPr>
          <p:spPr bwMode="auto">
            <a:xfrm>
              <a:off x="342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86" name="Rectangle 643"/>
            <p:cNvSpPr>
              <a:spLocks noChangeArrowheads="1"/>
            </p:cNvSpPr>
            <p:nvPr/>
          </p:nvSpPr>
          <p:spPr bwMode="auto">
            <a:xfrm>
              <a:off x="328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87" name="Rectangle 644"/>
            <p:cNvSpPr>
              <a:spLocks noChangeArrowheads="1"/>
            </p:cNvSpPr>
            <p:nvPr/>
          </p:nvSpPr>
          <p:spPr bwMode="auto">
            <a:xfrm>
              <a:off x="315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88" name="Rectangle 645"/>
            <p:cNvSpPr>
              <a:spLocks noChangeArrowheads="1"/>
            </p:cNvSpPr>
            <p:nvPr/>
          </p:nvSpPr>
          <p:spPr bwMode="auto">
            <a:xfrm>
              <a:off x="301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89" name="Rectangle 646"/>
            <p:cNvSpPr>
              <a:spLocks noChangeArrowheads="1"/>
            </p:cNvSpPr>
            <p:nvPr/>
          </p:nvSpPr>
          <p:spPr bwMode="auto">
            <a:xfrm>
              <a:off x="287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90" name="Rectangle 647"/>
            <p:cNvSpPr>
              <a:spLocks noChangeArrowheads="1"/>
            </p:cNvSpPr>
            <p:nvPr/>
          </p:nvSpPr>
          <p:spPr bwMode="auto">
            <a:xfrm>
              <a:off x="274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91" name="Rectangle 648"/>
            <p:cNvSpPr>
              <a:spLocks noChangeArrowheads="1"/>
            </p:cNvSpPr>
            <p:nvPr/>
          </p:nvSpPr>
          <p:spPr bwMode="auto">
            <a:xfrm>
              <a:off x="260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92" name="Rectangle 649"/>
            <p:cNvSpPr>
              <a:spLocks noChangeArrowheads="1"/>
            </p:cNvSpPr>
            <p:nvPr/>
          </p:nvSpPr>
          <p:spPr bwMode="auto">
            <a:xfrm>
              <a:off x="247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93" name="Rectangle 650"/>
            <p:cNvSpPr>
              <a:spLocks noChangeArrowheads="1"/>
            </p:cNvSpPr>
            <p:nvPr/>
          </p:nvSpPr>
          <p:spPr bwMode="auto">
            <a:xfrm>
              <a:off x="233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94" name="Rectangle 651"/>
            <p:cNvSpPr>
              <a:spLocks noChangeArrowheads="1"/>
            </p:cNvSpPr>
            <p:nvPr/>
          </p:nvSpPr>
          <p:spPr bwMode="auto">
            <a:xfrm>
              <a:off x="219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95" name="Rectangle 652"/>
            <p:cNvSpPr>
              <a:spLocks noChangeArrowheads="1"/>
            </p:cNvSpPr>
            <p:nvPr/>
          </p:nvSpPr>
          <p:spPr bwMode="auto">
            <a:xfrm>
              <a:off x="206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96" name="Rectangle 653"/>
            <p:cNvSpPr>
              <a:spLocks noChangeArrowheads="1"/>
            </p:cNvSpPr>
            <p:nvPr/>
          </p:nvSpPr>
          <p:spPr bwMode="auto">
            <a:xfrm>
              <a:off x="192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97" name="Rectangle 654"/>
            <p:cNvSpPr>
              <a:spLocks noChangeArrowheads="1"/>
            </p:cNvSpPr>
            <p:nvPr/>
          </p:nvSpPr>
          <p:spPr bwMode="auto">
            <a:xfrm>
              <a:off x="179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98" name="Rectangle 655"/>
            <p:cNvSpPr>
              <a:spLocks noChangeArrowheads="1"/>
            </p:cNvSpPr>
            <p:nvPr/>
          </p:nvSpPr>
          <p:spPr bwMode="auto">
            <a:xfrm>
              <a:off x="165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299" name="Rectangle 656"/>
            <p:cNvSpPr>
              <a:spLocks noChangeArrowheads="1"/>
            </p:cNvSpPr>
            <p:nvPr/>
          </p:nvSpPr>
          <p:spPr bwMode="auto">
            <a:xfrm>
              <a:off x="151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00" name="Rectangle 657"/>
            <p:cNvSpPr>
              <a:spLocks noChangeArrowheads="1"/>
            </p:cNvSpPr>
            <p:nvPr/>
          </p:nvSpPr>
          <p:spPr bwMode="auto">
            <a:xfrm>
              <a:off x="138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01" name="Rectangle 658"/>
            <p:cNvSpPr>
              <a:spLocks noChangeArrowheads="1"/>
            </p:cNvSpPr>
            <p:nvPr/>
          </p:nvSpPr>
          <p:spPr bwMode="auto">
            <a:xfrm>
              <a:off x="124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02" name="Rectangle 659"/>
            <p:cNvSpPr>
              <a:spLocks noChangeArrowheads="1"/>
            </p:cNvSpPr>
            <p:nvPr/>
          </p:nvSpPr>
          <p:spPr bwMode="auto">
            <a:xfrm>
              <a:off x="111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03" name="Rectangle 660"/>
            <p:cNvSpPr>
              <a:spLocks noChangeArrowheads="1"/>
            </p:cNvSpPr>
            <p:nvPr/>
          </p:nvSpPr>
          <p:spPr bwMode="auto">
            <a:xfrm>
              <a:off x="437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04" name="Rectangle 661"/>
            <p:cNvSpPr>
              <a:spLocks noChangeArrowheads="1"/>
            </p:cNvSpPr>
            <p:nvPr/>
          </p:nvSpPr>
          <p:spPr bwMode="auto">
            <a:xfrm>
              <a:off x="423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05" name="Rectangle 662"/>
            <p:cNvSpPr>
              <a:spLocks noChangeArrowheads="1"/>
            </p:cNvSpPr>
            <p:nvPr/>
          </p:nvSpPr>
          <p:spPr bwMode="auto">
            <a:xfrm>
              <a:off x="410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06" name="Rectangle 663"/>
            <p:cNvSpPr>
              <a:spLocks noChangeArrowheads="1"/>
            </p:cNvSpPr>
            <p:nvPr/>
          </p:nvSpPr>
          <p:spPr bwMode="auto">
            <a:xfrm>
              <a:off x="396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07" name="Rectangle 664"/>
            <p:cNvSpPr>
              <a:spLocks noChangeArrowheads="1"/>
            </p:cNvSpPr>
            <p:nvPr/>
          </p:nvSpPr>
          <p:spPr bwMode="auto">
            <a:xfrm>
              <a:off x="383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08" name="Rectangle 665"/>
            <p:cNvSpPr>
              <a:spLocks noChangeArrowheads="1"/>
            </p:cNvSpPr>
            <p:nvPr/>
          </p:nvSpPr>
          <p:spPr bwMode="auto">
            <a:xfrm>
              <a:off x="369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09" name="Rectangle 666"/>
            <p:cNvSpPr>
              <a:spLocks noChangeArrowheads="1"/>
            </p:cNvSpPr>
            <p:nvPr/>
          </p:nvSpPr>
          <p:spPr bwMode="auto">
            <a:xfrm>
              <a:off x="355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10" name="Rectangle 667"/>
            <p:cNvSpPr>
              <a:spLocks noChangeArrowheads="1"/>
            </p:cNvSpPr>
            <p:nvPr/>
          </p:nvSpPr>
          <p:spPr bwMode="auto">
            <a:xfrm>
              <a:off x="342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11" name="Rectangle 668"/>
            <p:cNvSpPr>
              <a:spLocks noChangeArrowheads="1"/>
            </p:cNvSpPr>
            <p:nvPr/>
          </p:nvSpPr>
          <p:spPr bwMode="auto">
            <a:xfrm>
              <a:off x="328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12" name="Rectangle 669"/>
            <p:cNvSpPr>
              <a:spLocks noChangeArrowheads="1"/>
            </p:cNvSpPr>
            <p:nvPr/>
          </p:nvSpPr>
          <p:spPr bwMode="auto">
            <a:xfrm>
              <a:off x="315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13" name="Rectangle 670"/>
            <p:cNvSpPr>
              <a:spLocks noChangeArrowheads="1"/>
            </p:cNvSpPr>
            <p:nvPr/>
          </p:nvSpPr>
          <p:spPr bwMode="auto">
            <a:xfrm>
              <a:off x="301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14" name="Rectangle 671"/>
            <p:cNvSpPr>
              <a:spLocks noChangeArrowheads="1"/>
            </p:cNvSpPr>
            <p:nvPr/>
          </p:nvSpPr>
          <p:spPr bwMode="auto">
            <a:xfrm>
              <a:off x="287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15" name="Rectangle 672"/>
            <p:cNvSpPr>
              <a:spLocks noChangeArrowheads="1"/>
            </p:cNvSpPr>
            <p:nvPr/>
          </p:nvSpPr>
          <p:spPr bwMode="auto">
            <a:xfrm>
              <a:off x="274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16" name="Rectangle 673"/>
            <p:cNvSpPr>
              <a:spLocks noChangeArrowheads="1"/>
            </p:cNvSpPr>
            <p:nvPr/>
          </p:nvSpPr>
          <p:spPr bwMode="auto">
            <a:xfrm>
              <a:off x="260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17" name="Rectangle 674"/>
            <p:cNvSpPr>
              <a:spLocks noChangeArrowheads="1"/>
            </p:cNvSpPr>
            <p:nvPr/>
          </p:nvSpPr>
          <p:spPr bwMode="auto">
            <a:xfrm>
              <a:off x="247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18" name="Rectangle 675"/>
            <p:cNvSpPr>
              <a:spLocks noChangeArrowheads="1"/>
            </p:cNvSpPr>
            <p:nvPr/>
          </p:nvSpPr>
          <p:spPr bwMode="auto">
            <a:xfrm>
              <a:off x="233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19" name="Rectangle 676"/>
            <p:cNvSpPr>
              <a:spLocks noChangeArrowheads="1"/>
            </p:cNvSpPr>
            <p:nvPr/>
          </p:nvSpPr>
          <p:spPr bwMode="auto">
            <a:xfrm>
              <a:off x="219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20" name="Rectangle 677"/>
            <p:cNvSpPr>
              <a:spLocks noChangeArrowheads="1"/>
            </p:cNvSpPr>
            <p:nvPr/>
          </p:nvSpPr>
          <p:spPr bwMode="auto">
            <a:xfrm>
              <a:off x="206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21" name="Rectangle 678"/>
            <p:cNvSpPr>
              <a:spLocks noChangeArrowheads="1"/>
            </p:cNvSpPr>
            <p:nvPr/>
          </p:nvSpPr>
          <p:spPr bwMode="auto">
            <a:xfrm>
              <a:off x="192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22" name="Rectangle 679"/>
            <p:cNvSpPr>
              <a:spLocks noChangeArrowheads="1"/>
            </p:cNvSpPr>
            <p:nvPr/>
          </p:nvSpPr>
          <p:spPr bwMode="auto">
            <a:xfrm>
              <a:off x="179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23" name="Rectangle 680"/>
            <p:cNvSpPr>
              <a:spLocks noChangeArrowheads="1"/>
            </p:cNvSpPr>
            <p:nvPr/>
          </p:nvSpPr>
          <p:spPr bwMode="auto">
            <a:xfrm>
              <a:off x="165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24" name="Rectangle 681"/>
            <p:cNvSpPr>
              <a:spLocks noChangeArrowheads="1"/>
            </p:cNvSpPr>
            <p:nvPr/>
          </p:nvSpPr>
          <p:spPr bwMode="auto">
            <a:xfrm>
              <a:off x="151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25" name="Rectangle 682"/>
            <p:cNvSpPr>
              <a:spLocks noChangeArrowheads="1"/>
            </p:cNvSpPr>
            <p:nvPr/>
          </p:nvSpPr>
          <p:spPr bwMode="auto">
            <a:xfrm>
              <a:off x="138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26" name="Rectangle 683"/>
            <p:cNvSpPr>
              <a:spLocks noChangeArrowheads="1"/>
            </p:cNvSpPr>
            <p:nvPr/>
          </p:nvSpPr>
          <p:spPr bwMode="auto">
            <a:xfrm>
              <a:off x="124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27" name="Rectangle 684"/>
            <p:cNvSpPr>
              <a:spLocks noChangeArrowheads="1"/>
            </p:cNvSpPr>
            <p:nvPr/>
          </p:nvSpPr>
          <p:spPr bwMode="auto">
            <a:xfrm>
              <a:off x="111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28" name="Rectangle 685"/>
            <p:cNvSpPr>
              <a:spLocks noChangeArrowheads="1"/>
            </p:cNvSpPr>
            <p:nvPr/>
          </p:nvSpPr>
          <p:spPr bwMode="auto">
            <a:xfrm>
              <a:off x="437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29" name="Rectangle 686"/>
            <p:cNvSpPr>
              <a:spLocks noChangeArrowheads="1"/>
            </p:cNvSpPr>
            <p:nvPr/>
          </p:nvSpPr>
          <p:spPr bwMode="auto">
            <a:xfrm>
              <a:off x="423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30" name="Rectangle 687"/>
            <p:cNvSpPr>
              <a:spLocks noChangeArrowheads="1"/>
            </p:cNvSpPr>
            <p:nvPr/>
          </p:nvSpPr>
          <p:spPr bwMode="auto">
            <a:xfrm>
              <a:off x="410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31" name="Rectangle 688"/>
            <p:cNvSpPr>
              <a:spLocks noChangeArrowheads="1"/>
            </p:cNvSpPr>
            <p:nvPr/>
          </p:nvSpPr>
          <p:spPr bwMode="auto">
            <a:xfrm>
              <a:off x="396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32" name="Rectangle 689"/>
            <p:cNvSpPr>
              <a:spLocks noChangeArrowheads="1"/>
            </p:cNvSpPr>
            <p:nvPr/>
          </p:nvSpPr>
          <p:spPr bwMode="auto">
            <a:xfrm>
              <a:off x="383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33" name="Rectangle 690"/>
            <p:cNvSpPr>
              <a:spLocks noChangeArrowheads="1"/>
            </p:cNvSpPr>
            <p:nvPr/>
          </p:nvSpPr>
          <p:spPr bwMode="auto">
            <a:xfrm>
              <a:off x="369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34" name="Rectangle 691"/>
            <p:cNvSpPr>
              <a:spLocks noChangeArrowheads="1"/>
            </p:cNvSpPr>
            <p:nvPr/>
          </p:nvSpPr>
          <p:spPr bwMode="auto">
            <a:xfrm>
              <a:off x="355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35" name="Rectangle 692"/>
            <p:cNvSpPr>
              <a:spLocks noChangeArrowheads="1"/>
            </p:cNvSpPr>
            <p:nvPr/>
          </p:nvSpPr>
          <p:spPr bwMode="auto">
            <a:xfrm>
              <a:off x="342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36" name="Rectangle 693"/>
            <p:cNvSpPr>
              <a:spLocks noChangeArrowheads="1"/>
            </p:cNvSpPr>
            <p:nvPr/>
          </p:nvSpPr>
          <p:spPr bwMode="auto">
            <a:xfrm>
              <a:off x="328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37" name="Rectangle 694"/>
            <p:cNvSpPr>
              <a:spLocks noChangeArrowheads="1"/>
            </p:cNvSpPr>
            <p:nvPr/>
          </p:nvSpPr>
          <p:spPr bwMode="auto">
            <a:xfrm>
              <a:off x="315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38" name="Rectangle 695"/>
            <p:cNvSpPr>
              <a:spLocks noChangeArrowheads="1"/>
            </p:cNvSpPr>
            <p:nvPr/>
          </p:nvSpPr>
          <p:spPr bwMode="auto">
            <a:xfrm>
              <a:off x="301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39" name="Rectangle 696"/>
            <p:cNvSpPr>
              <a:spLocks noChangeArrowheads="1"/>
            </p:cNvSpPr>
            <p:nvPr/>
          </p:nvSpPr>
          <p:spPr bwMode="auto">
            <a:xfrm>
              <a:off x="287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40" name="Rectangle 697"/>
            <p:cNvSpPr>
              <a:spLocks noChangeArrowheads="1"/>
            </p:cNvSpPr>
            <p:nvPr/>
          </p:nvSpPr>
          <p:spPr bwMode="auto">
            <a:xfrm>
              <a:off x="274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41" name="Rectangle 698"/>
            <p:cNvSpPr>
              <a:spLocks noChangeArrowheads="1"/>
            </p:cNvSpPr>
            <p:nvPr/>
          </p:nvSpPr>
          <p:spPr bwMode="auto">
            <a:xfrm>
              <a:off x="260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42" name="Rectangle 699"/>
            <p:cNvSpPr>
              <a:spLocks noChangeArrowheads="1"/>
            </p:cNvSpPr>
            <p:nvPr/>
          </p:nvSpPr>
          <p:spPr bwMode="auto">
            <a:xfrm>
              <a:off x="247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43" name="Rectangle 700"/>
            <p:cNvSpPr>
              <a:spLocks noChangeArrowheads="1"/>
            </p:cNvSpPr>
            <p:nvPr/>
          </p:nvSpPr>
          <p:spPr bwMode="auto">
            <a:xfrm>
              <a:off x="233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44" name="Rectangle 701"/>
            <p:cNvSpPr>
              <a:spLocks noChangeArrowheads="1"/>
            </p:cNvSpPr>
            <p:nvPr/>
          </p:nvSpPr>
          <p:spPr bwMode="auto">
            <a:xfrm>
              <a:off x="219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45" name="Rectangle 702"/>
            <p:cNvSpPr>
              <a:spLocks noChangeArrowheads="1"/>
            </p:cNvSpPr>
            <p:nvPr/>
          </p:nvSpPr>
          <p:spPr bwMode="auto">
            <a:xfrm>
              <a:off x="206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46" name="Rectangle 703"/>
            <p:cNvSpPr>
              <a:spLocks noChangeArrowheads="1"/>
            </p:cNvSpPr>
            <p:nvPr/>
          </p:nvSpPr>
          <p:spPr bwMode="auto">
            <a:xfrm>
              <a:off x="192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47" name="Rectangle 704"/>
            <p:cNvSpPr>
              <a:spLocks noChangeArrowheads="1"/>
            </p:cNvSpPr>
            <p:nvPr/>
          </p:nvSpPr>
          <p:spPr bwMode="auto">
            <a:xfrm>
              <a:off x="179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48" name="Rectangle 705"/>
            <p:cNvSpPr>
              <a:spLocks noChangeArrowheads="1"/>
            </p:cNvSpPr>
            <p:nvPr/>
          </p:nvSpPr>
          <p:spPr bwMode="auto">
            <a:xfrm>
              <a:off x="165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49" name="Rectangle 706"/>
            <p:cNvSpPr>
              <a:spLocks noChangeArrowheads="1"/>
            </p:cNvSpPr>
            <p:nvPr/>
          </p:nvSpPr>
          <p:spPr bwMode="auto">
            <a:xfrm>
              <a:off x="151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50" name="Rectangle 707"/>
            <p:cNvSpPr>
              <a:spLocks noChangeArrowheads="1"/>
            </p:cNvSpPr>
            <p:nvPr/>
          </p:nvSpPr>
          <p:spPr bwMode="auto">
            <a:xfrm>
              <a:off x="138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51" name="Rectangle 708"/>
            <p:cNvSpPr>
              <a:spLocks noChangeArrowheads="1"/>
            </p:cNvSpPr>
            <p:nvPr/>
          </p:nvSpPr>
          <p:spPr bwMode="auto">
            <a:xfrm>
              <a:off x="124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52" name="Rectangle 709"/>
            <p:cNvSpPr>
              <a:spLocks noChangeArrowheads="1"/>
            </p:cNvSpPr>
            <p:nvPr/>
          </p:nvSpPr>
          <p:spPr bwMode="auto">
            <a:xfrm>
              <a:off x="111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53" name="Rectangle 710"/>
            <p:cNvSpPr>
              <a:spLocks noChangeArrowheads="1"/>
            </p:cNvSpPr>
            <p:nvPr/>
          </p:nvSpPr>
          <p:spPr bwMode="auto">
            <a:xfrm>
              <a:off x="437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54" name="Rectangle 711"/>
            <p:cNvSpPr>
              <a:spLocks noChangeArrowheads="1"/>
            </p:cNvSpPr>
            <p:nvPr/>
          </p:nvSpPr>
          <p:spPr bwMode="auto">
            <a:xfrm>
              <a:off x="423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55" name="Rectangle 712"/>
            <p:cNvSpPr>
              <a:spLocks noChangeArrowheads="1"/>
            </p:cNvSpPr>
            <p:nvPr/>
          </p:nvSpPr>
          <p:spPr bwMode="auto">
            <a:xfrm>
              <a:off x="410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56" name="Rectangle 713"/>
            <p:cNvSpPr>
              <a:spLocks noChangeArrowheads="1"/>
            </p:cNvSpPr>
            <p:nvPr/>
          </p:nvSpPr>
          <p:spPr bwMode="auto">
            <a:xfrm>
              <a:off x="396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57" name="Rectangle 714"/>
            <p:cNvSpPr>
              <a:spLocks noChangeArrowheads="1"/>
            </p:cNvSpPr>
            <p:nvPr/>
          </p:nvSpPr>
          <p:spPr bwMode="auto">
            <a:xfrm>
              <a:off x="383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58" name="Rectangle 715"/>
            <p:cNvSpPr>
              <a:spLocks noChangeArrowheads="1"/>
            </p:cNvSpPr>
            <p:nvPr/>
          </p:nvSpPr>
          <p:spPr bwMode="auto">
            <a:xfrm>
              <a:off x="369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59" name="Rectangle 716"/>
            <p:cNvSpPr>
              <a:spLocks noChangeArrowheads="1"/>
            </p:cNvSpPr>
            <p:nvPr/>
          </p:nvSpPr>
          <p:spPr bwMode="auto">
            <a:xfrm>
              <a:off x="355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60" name="Rectangle 717"/>
            <p:cNvSpPr>
              <a:spLocks noChangeArrowheads="1"/>
            </p:cNvSpPr>
            <p:nvPr/>
          </p:nvSpPr>
          <p:spPr bwMode="auto">
            <a:xfrm>
              <a:off x="342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61" name="Rectangle 718"/>
            <p:cNvSpPr>
              <a:spLocks noChangeArrowheads="1"/>
            </p:cNvSpPr>
            <p:nvPr/>
          </p:nvSpPr>
          <p:spPr bwMode="auto">
            <a:xfrm>
              <a:off x="328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62" name="Rectangle 719"/>
            <p:cNvSpPr>
              <a:spLocks noChangeArrowheads="1"/>
            </p:cNvSpPr>
            <p:nvPr/>
          </p:nvSpPr>
          <p:spPr bwMode="auto">
            <a:xfrm>
              <a:off x="315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63" name="Rectangle 720"/>
            <p:cNvSpPr>
              <a:spLocks noChangeArrowheads="1"/>
            </p:cNvSpPr>
            <p:nvPr/>
          </p:nvSpPr>
          <p:spPr bwMode="auto">
            <a:xfrm>
              <a:off x="301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64" name="Rectangle 721"/>
            <p:cNvSpPr>
              <a:spLocks noChangeArrowheads="1"/>
            </p:cNvSpPr>
            <p:nvPr/>
          </p:nvSpPr>
          <p:spPr bwMode="auto">
            <a:xfrm>
              <a:off x="287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65" name="Rectangle 722"/>
            <p:cNvSpPr>
              <a:spLocks noChangeArrowheads="1"/>
            </p:cNvSpPr>
            <p:nvPr/>
          </p:nvSpPr>
          <p:spPr bwMode="auto">
            <a:xfrm>
              <a:off x="274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66" name="Rectangle 723"/>
            <p:cNvSpPr>
              <a:spLocks noChangeArrowheads="1"/>
            </p:cNvSpPr>
            <p:nvPr/>
          </p:nvSpPr>
          <p:spPr bwMode="auto">
            <a:xfrm>
              <a:off x="260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67" name="Rectangle 724"/>
            <p:cNvSpPr>
              <a:spLocks noChangeArrowheads="1"/>
            </p:cNvSpPr>
            <p:nvPr/>
          </p:nvSpPr>
          <p:spPr bwMode="auto">
            <a:xfrm>
              <a:off x="247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68" name="Rectangle 725"/>
            <p:cNvSpPr>
              <a:spLocks noChangeArrowheads="1"/>
            </p:cNvSpPr>
            <p:nvPr/>
          </p:nvSpPr>
          <p:spPr bwMode="auto">
            <a:xfrm>
              <a:off x="233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69" name="Rectangle 726"/>
            <p:cNvSpPr>
              <a:spLocks noChangeArrowheads="1"/>
            </p:cNvSpPr>
            <p:nvPr/>
          </p:nvSpPr>
          <p:spPr bwMode="auto">
            <a:xfrm>
              <a:off x="219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70" name="Rectangle 727"/>
            <p:cNvSpPr>
              <a:spLocks noChangeArrowheads="1"/>
            </p:cNvSpPr>
            <p:nvPr/>
          </p:nvSpPr>
          <p:spPr bwMode="auto">
            <a:xfrm>
              <a:off x="206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71" name="Rectangle 728"/>
            <p:cNvSpPr>
              <a:spLocks noChangeArrowheads="1"/>
            </p:cNvSpPr>
            <p:nvPr/>
          </p:nvSpPr>
          <p:spPr bwMode="auto">
            <a:xfrm>
              <a:off x="192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72" name="Rectangle 729"/>
            <p:cNvSpPr>
              <a:spLocks noChangeArrowheads="1"/>
            </p:cNvSpPr>
            <p:nvPr/>
          </p:nvSpPr>
          <p:spPr bwMode="auto">
            <a:xfrm>
              <a:off x="179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73" name="Rectangle 730"/>
            <p:cNvSpPr>
              <a:spLocks noChangeArrowheads="1"/>
            </p:cNvSpPr>
            <p:nvPr/>
          </p:nvSpPr>
          <p:spPr bwMode="auto">
            <a:xfrm>
              <a:off x="165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74" name="Rectangle 731"/>
            <p:cNvSpPr>
              <a:spLocks noChangeArrowheads="1"/>
            </p:cNvSpPr>
            <p:nvPr/>
          </p:nvSpPr>
          <p:spPr bwMode="auto">
            <a:xfrm>
              <a:off x="151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75" name="Rectangle 732"/>
            <p:cNvSpPr>
              <a:spLocks noChangeArrowheads="1"/>
            </p:cNvSpPr>
            <p:nvPr/>
          </p:nvSpPr>
          <p:spPr bwMode="auto">
            <a:xfrm>
              <a:off x="138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76" name="Rectangle 733"/>
            <p:cNvSpPr>
              <a:spLocks noChangeArrowheads="1"/>
            </p:cNvSpPr>
            <p:nvPr/>
          </p:nvSpPr>
          <p:spPr bwMode="auto">
            <a:xfrm>
              <a:off x="124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77" name="Rectangle 734"/>
            <p:cNvSpPr>
              <a:spLocks noChangeArrowheads="1"/>
            </p:cNvSpPr>
            <p:nvPr/>
          </p:nvSpPr>
          <p:spPr bwMode="auto">
            <a:xfrm>
              <a:off x="111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78" name="Rectangle 735"/>
            <p:cNvSpPr>
              <a:spLocks noChangeArrowheads="1"/>
            </p:cNvSpPr>
            <p:nvPr/>
          </p:nvSpPr>
          <p:spPr bwMode="auto">
            <a:xfrm>
              <a:off x="437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79" name="Rectangle 736"/>
            <p:cNvSpPr>
              <a:spLocks noChangeArrowheads="1"/>
            </p:cNvSpPr>
            <p:nvPr/>
          </p:nvSpPr>
          <p:spPr bwMode="auto">
            <a:xfrm>
              <a:off x="423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80" name="Rectangle 737"/>
            <p:cNvSpPr>
              <a:spLocks noChangeArrowheads="1"/>
            </p:cNvSpPr>
            <p:nvPr/>
          </p:nvSpPr>
          <p:spPr bwMode="auto">
            <a:xfrm>
              <a:off x="410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81" name="Rectangle 738"/>
            <p:cNvSpPr>
              <a:spLocks noChangeArrowheads="1"/>
            </p:cNvSpPr>
            <p:nvPr/>
          </p:nvSpPr>
          <p:spPr bwMode="auto">
            <a:xfrm>
              <a:off x="396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82" name="Rectangle 739"/>
            <p:cNvSpPr>
              <a:spLocks noChangeArrowheads="1"/>
            </p:cNvSpPr>
            <p:nvPr/>
          </p:nvSpPr>
          <p:spPr bwMode="auto">
            <a:xfrm>
              <a:off x="383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83" name="Rectangle 740"/>
            <p:cNvSpPr>
              <a:spLocks noChangeArrowheads="1"/>
            </p:cNvSpPr>
            <p:nvPr/>
          </p:nvSpPr>
          <p:spPr bwMode="auto">
            <a:xfrm>
              <a:off x="369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84" name="Rectangle 741"/>
            <p:cNvSpPr>
              <a:spLocks noChangeArrowheads="1"/>
            </p:cNvSpPr>
            <p:nvPr/>
          </p:nvSpPr>
          <p:spPr bwMode="auto">
            <a:xfrm>
              <a:off x="355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85" name="Rectangle 742"/>
            <p:cNvSpPr>
              <a:spLocks noChangeArrowheads="1"/>
            </p:cNvSpPr>
            <p:nvPr/>
          </p:nvSpPr>
          <p:spPr bwMode="auto">
            <a:xfrm>
              <a:off x="342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86" name="Rectangle 743"/>
            <p:cNvSpPr>
              <a:spLocks noChangeArrowheads="1"/>
            </p:cNvSpPr>
            <p:nvPr/>
          </p:nvSpPr>
          <p:spPr bwMode="auto">
            <a:xfrm>
              <a:off x="328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87" name="Rectangle 744"/>
            <p:cNvSpPr>
              <a:spLocks noChangeArrowheads="1"/>
            </p:cNvSpPr>
            <p:nvPr/>
          </p:nvSpPr>
          <p:spPr bwMode="auto">
            <a:xfrm>
              <a:off x="315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88" name="Rectangle 745"/>
            <p:cNvSpPr>
              <a:spLocks noChangeArrowheads="1"/>
            </p:cNvSpPr>
            <p:nvPr/>
          </p:nvSpPr>
          <p:spPr bwMode="auto">
            <a:xfrm>
              <a:off x="301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89" name="Rectangle 746"/>
            <p:cNvSpPr>
              <a:spLocks noChangeArrowheads="1"/>
            </p:cNvSpPr>
            <p:nvPr/>
          </p:nvSpPr>
          <p:spPr bwMode="auto">
            <a:xfrm>
              <a:off x="287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90" name="Rectangle 747"/>
            <p:cNvSpPr>
              <a:spLocks noChangeArrowheads="1"/>
            </p:cNvSpPr>
            <p:nvPr/>
          </p:nvSpPr>
          <p:spPr bwMode="auto">
            <a:xfrm>
              <a:off x="274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91" name="Rectangle 748"/>
            <p:cNvSpPr>
              <a:spLocks noChangeArrowheads="1"/>
            </p:cNvSpPr>
            <p:nvPr/>
          </p:nvSpPr>
          <p:spPr bwMode="auto">
            <a:xfrm>
              <a:off x="260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92" name="Rectangle 749"/>
            <p:cNvSpPr>
              <a:spLocks noChangeArrowheads="1"/>
            </p:cNvSpPr>
            <p:nvPr/>
          </p:nvSpPr>
          <p:spPr bwMode="auto">
            <a:xfrm>
              <a:off x="247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93" name="Rectangle 750"/>
            <p:cNvSpPr>
              <a:spLocks noChangeArrowheads="1"/>
            </p:cNvSpPr>
            <p:nvPr/>
          </p:nvSpPr>
          <p:spPr bwMode="auto">
            <a:xfrm>
              <a:off x="233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94" name="Rectangle 751"/>
            <p:cNvSpPr>
              <a:spLocks noChangeArrowheads="1"/>
            </p:cNvSpPr>
            <p:nvPr/>
          </p:nvSpPr>
          <p:spPr bwMode="auto">
            <a:xfrm>
              <a:off x="219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95" name="Rectangle 752"/>
            <p:cNvSpPr>
              <a:spLocks noChangeArrowheads="1"/>
            </p:cNvSpPr>
            <p:nvPr/>
          </p:nvSpPr>
          <p:spPr bwMode="auto">
            <a:xfrm>
              <a:off x="206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96" name="Rectangle 753"/>
            <p:cNvSpPr>
              <a:spLocks noChangeArrowheads="1"/>
            </p:cNvSpPr>
            <p:nvPr/>
          </p:nvSpPr>
          <p:spPr bwMode="auto">
            <a:xfrm>
              <a:off x="192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97" name="Rectangle 754"/>
            <p:cNvSpPr>
              <a:spLocks noChangeArrowheads="1"/>
            </p:cNvSpPr>
            <p:nvPr/>
          </p:nvSpPr>
          <p:spPr bwMode="auto">
            <a:xfrm>
              <a:off x="179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98" name="Rectangle 755"/>
            <p:cNvSpPr>
              <a:spLocks noChangeArrowheads="1"/>
            </p:cNvSpPr>
            <p:nvPr/>
          </p:nvSpPr>
          <p:spPr bwMode="auto">
            <a:xfrm>
              <a:off x="165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399" name="Rectangle 756"/>
            <p:cNvSpPr>
              <a:spLocks noChangeArrowheads="1"/>
            </p:cNvSpPr>
            <p:nvPr/>
          </p:nvSpPr>
          <p:spPr bwMode="auto">
            <a:xfrm>
              <a:off x="151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00" name="Rectangle 757"/>
            <p:cNvSpPr>
              <a:spLocks noChangeArrowheads="1"/>
            </p:cNvSpPr>
            <p:nvPr/>
          </p:nvSpPr>
          <p:spPr bwMode="auto">
            <a:xfrm>
              <a:off x="138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01" name="Rectangle 758"/>
            <p:cNvSpPr>
              <a:spLocks noChangeArrowheads="1"/>
            </p:cNvSpPr>
            <p:nvPr/>
          </p:nvSpPr>
          <p:spPr bwMode="auto">
            <a:xfrm>
              <a:off x="124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02" name="Rectangle 759"/>
            <p:cNvSpPr>
              <a:spLocks noChangeArrowheads="1"/>
            </p:cNvSpPr>
            <p:nvPr/>
          </p:nvSpPr>
          <p:spPr bwMode="auto">
            <a:xfrm>
              <a:off x="111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03" name="Rectangle 760"/>
            <p:cNvSpPr>
              <a:spLocks noChangeArrowheads="1"/>
            </p:cNvSpPr>
            <p:nvPr/>
          </p:nvSpPr>
          <p:spPr bwMode="auto">
            <a:xfrm>
              <a:off x="437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04" name="Rectangle 761"/>
            <p:cNvSpPr>
              <a:spLocks noChangeArrowheads="1"/>
            </p:cNvSpPr>
            <p:nvPr/>
          </p:nvSpPr>
          <p:spPr bwMode="auto">
            <a:xfrm>
              <a:off x="423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05" name="Rectangle 762"/>
            <p:cNvSpPr>
              <a:spLocks noChangeArrowheads="1"/>
            </p:cNvSpPr>
            <p:nvPr/>
          </p:nvSpPr>
          <p:spPr bwMode="auto">
            <a:xfrm>
              <a:off x="410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06" name="Rectangle 763"/>
            <p:cNvSpPr>
              <a:spLocks noChangeArrowheads="1"/>
            </p:cNvSpPr>
            <p:nvPr/>
          </p:nvSpPr>
          <p:spPr bwMode="auto">
            <a:xfrm>
              <a:off x="396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07" name="Rectangle 764"/>
            <p:cNvSpPr>
              <a:spLocks noChangeArrowheads="1"/>
            </p:cNvSpPr>
            <p:nvPr/>
          </p:nvSpPr>
          <p:spPr bwMode="auto">
            <a:xfrm>
              <a:off x="383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08" name="Rectangle 765"/>
            <p:cNvSpPr>
              <a:spLocks noChangeArrowheads="1"/>
            </p:cNvSpPr>
            <p:nvPr/>
          </p:nvSpPr>
          <p:spPr bwMode="auto">
            <a:xfrm>
              <a:off x="369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09" name="Rectangle 766"/>
            <p:cNvSpPr>
              <a:spLocks noChangeArrowheads="1"/>
            </p:cNvSpPr>
            <p:nvPr/>
          </p:nvSpPr>
          <p:spPr bwMode="auto">
            <a:xfrm>
              <a:off x="355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10" name="Rectangle 767"/>
            <p:cNvSpPr>
              <a:spLocks noChangeArrowheads="1"/>
            </p:cNvSpPr>
            <p:nvPr/>
          </p:nvSpPr>
          <p:spPr bwMode="auto">
            <a:xfrm>
              <a:off x="342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11" name="Rectangle 768"/>
            <p:cNvSpPr>
              <a:spLocks noChangeArrowheads="1"/>
            </p:cNvSpPr>
            <p:nvPr/>
          </p:nvSpPr>
          <p:spPr bwMode="auto">
            <a:xfrm>
              <a:off x="328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12" name="Rectangle 769"/>
            <p:cNvSpPr>
              <a:spLocks noChangeArrowheads="1"/>
            </p:cNvSpPr>
            <p:nvPr/>
          </p:nvSpPr>
          <p:spPr bwMode="auto">
            <a:xfrm>
              <a:off x="315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13" name="Rectangle 770"/>
            <p:cNvSpPr>
              <a:spLocks noChangeArrowheads="1"/>
            </p:cNvSpPr>
            <p:nvPr/>
          </p:nvSpPr>
          <p:spPr bwMode="auto">
            <a:xfrm>
              <a:off x="301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14" name="Rectangle 771"/>
            <p:cNvSpPr>
              <a:spLocks noChangeArrowheads="1"/>
            </p:cNvSpPr>
            <p:nvPr/>
          </p:nvSpPr>
          <p:spPr bwMode="auto">
            <a:xfrm>
              <a:off x="287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15" name="Rectangle 772"/>
            <p:cNvSpPr>
              <a:spLocks noChangeArrowheads="1"/>
            </p:cNvSpPr>
            <p:nvPr/>
          </p:nvSpPr>
          <p:spPr bwMode="auto">
            <a:xfrm>
              <a:off x="274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16" name="Rectangle 773"/>
            <p:cNvSpPr>
              <a:spLocks noChangeArrowheads="1"/>
            </p:cNvSpPr>
            <p:nvPr/>
          </p:nvSpPr>
          <p:spPr bwMode="auto">
            <a:xfrm>
              <a:off x="260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17" name="Rectangle 774"/>
            <p:cNvSpPr>
              <a:spLocks noChangeArrowheads="1"/>
            </p:cNvSpPr>
            <p:nvPr/>
          </p:nvSpPr>
          <p:spPr bwMode="auto">
            <a:xfrm>
              <a:off x="247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18" name="Rectangle 775"/>
            <p:cNvSpPr>
              <a:spLocks noChangeArrowheads="1"/>
            </p:cNvSpPr>
            <p:nvPr/>
          </p:nvSpPr>
          <p:spPr bwMode="auto">
            <a:xfrm>
              <a:off x="233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19" name="Rectangle 776"/>
            <p:cNvSpPr>
              <a:spLocks noChangeArrowheads="1"/>
            </p:cNvSpPr>
            <p:nvPr/>
          </p:nvSpPr>
          <p:spPr bwMode="auto">
            <a:xfrm>
              <a:off x="219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20" name="Rectangle 777"/>
            <p:cNvSpPr>
              <a:spLocks noChangeArrowheads="1"/>
            </p:cNvSpPr>
            <p:nvPr/>
          </p:nvSpPr>
          <p:spPr bwMode="auto">
            <a:xfrm>
              <a:off x="206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21" name="Rectangle 778"/>
            <p:cNvSpPr>
              <a:spLocks noChangeArrowheads="1"/>
            </p:cNvSpPr>
            <p:nvPr/>
          </p:nvSpPr>
          <p:spPr bwMode="auto">
            <a:xfrm>
              <a:off x="192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22" name="Rectangle 779"/>
            <p:cNvSpPr>
              <a:spLocks noChangeArrowheads="1"/>
            </p:cNvSpPr>
            <p:nvPr/>
          </p:nvSpPr>
          <p:spPr bwMode="auto">
            <a:xfrm>
              <a:off x="179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23" name="Rectangle 780"/>
            <p:cNvSpPr>
              <a:spLocks noChangeArrowheads="1"/>
            </p:cNvSpPr>
            <p:nvPr/>
          </p:nvSpPr>
          <p:spPr bwMode="auto">
            <a:xfrm>
              <a:off x="165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24" name="Rectangle 781"/>
            <p:cNvSpPr>
              <a:spLocks noChangeArrowheads="1"/>
            </p:cNvSpPr>
            <p:nvPr/>
          </p:nvSpPr>
          <p:spPr bwMode="auto">
            <a:xfrm>
              <a:off x="151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25" name="Rectangle 782"/>
            <p:cNvSpPr>
              <a:spLocks noChangeArrowheads="1"/>
            </p:cNvSpPr>
            <p:nvPr/>
          </p:nvSpPr>
          <p:spPr bwMode="auto">
            <a:xfrm>
              <a:off x="138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26" name="Rectangle 783"/>
            <p:cNvSpPr>
              <a:spLocks noChangeArrowheads="1"/>
            </p:cNvSpPr>
            <p:nvPr/>
          </p:nvSpPr>
          <p:spPr bwMode="auto">
            <a:xfrm>
              <a:off x="124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27" name="Rectangle 784"/>
            <p:cNvSpPr>
              <a:spLocks noChangeArrowheads="1"/>
            </p:cNvSpPr>
            <p:nvPr/>
          </p:nvSpPr>
          <p:spPr bwMode="auto">
            <a:xfrm>
              <a:off x="111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28" name="Rectangle 785"/>
            <p:cNvSpPr>
              <a:spLocks noChangeArrowheads="1"/>
            </p:cNvSpPr>
            <p:nvPr/>
          </p:nvSpPr>
          <p:spPr bwMode="auto">
            <a:xfrm>
              <a:off x="437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29" name="Rectangle 786"/>
            <p:cNvSpPr>
              <a:spLocks noChangeArrowheads="1"/>
            </p:cNvSpPr>
            <p:nvPr/>
          </p:nvSpPr>
          <p:spPr bwMode="auto">
            <a:xfrm>
              <a:off x="423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30" name="Rectangle 787"/>
            <p:cNvSpPr>
              <a:spLocks noChangeArrowheads="1"/>
            </p:cNvSpPr>
            <p:nvPr/>
          </p:nvSpPr>
          <p:spPr bwMode="auto">
            <a:xfrm>
              <a:off x="410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31" name="Rectangle 788"/>
            <p:cNvSpPr>
              <a:spLocks noChangeArrowheads="1"/>
            </p:cNvSpPr>
            <p:nvPr/>
          </p:nvSpPr>
          <p:spPr bwMode="auto">
            <a:xfrm>
              <a:off x="396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32" name="Rectangle 789"/>
            <p:cNvSpPr>
              <a:spLocks noChangeArrowheads="1"/>
            </p:cNvSpPr>
            <p:nvPr/>
          </p:nvSpPr>
          <p:spPr bwMode="auto">
            <a:xfrm>
              <a:off x="383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33" name="Rectangle 790"/>
            <p:cNvSpPr>
              <a:spLocks noChangeArrowheads="1"/>
            </p:cNvSpPr>
            <p:nvPr/>
          </p:nvSpPr>
          <p:spPr bwMode="auto">
            <a:xfrm>
              <a:off x="369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34" name="Rectangle 791"/>
            <p:cNvSpPr>
              <a:spLocks noChangeArrowheads="1"/>
            </p:cNvSpPr>
            <p:nvPr/>
          </p:nvSpPr>
          <p:spPr bwMode="auto">
            <a:xfrm>
              <a:off x="355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35" name="Rectangle 792"/>
            <p:cNvSpPr>
              <a:spLocks noChangeArrowheads="1"/>
            </p:cNvSpPr>
            <p:nvPr/>
          </p:nvSpPr>
          <p:spPr bwMode="auto">
            <a:xfrm>
              <a:off x="342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36" name="Rectangle 793"/>
            <p:cNvSpPr>
              <a:spLocks noChangeArrowheads="1"/>
            </p:cNvSpPr>
            <p:nvPr/>
          </p:nvSpPr>
          <p:spPr bwMode="auto">
            <a:xfrm>
              <a:off x="328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37" name="Rectangle 794"/>
            <p:cNvSpPr>
              <a:spLocks noChangeArrowheads="1"/>
            </p:cNvSpPr>
            <p:nvPr/>
          </p:nvSpPr>
          <p:spPr bwMode="auto">
            <a:xfrm>
              <a:off x="315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38" name="Rectangle 795"/>
            <p:cNvSpPr>
              <a:spLocks noChangeArrowheads="1"/>
            </p:cNvSpPr>
            <p:nvPr/>
          </p:nvSpPr>
          <p:spPr bwMode="auto">
            <a:xfrm>
              <a:off x="301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39" name="Rectangle 796"/>
            <p:cNvSpPr>
              <a:spLocks noChangeArrowheads="1"/>
            </p:cNvSpPr>
            <p:nvPr/>
          </p:nvSpPr>
          <p:spPr bwMode="auto">
            <a:xfrm>
              <a:off x="287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40" name="Rectangle 797"/>
            <p:cNvSpPr>
              <a:spLocks noChangeArrowheads="1"/>
            </p:cNvSpPr>
            <p:nvPr/>
          </p:nvSpPr>
          <p:spPr bwMode="auto">
            <a:xfrm>
              <a:off x="274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41" name="Rectangle 798"/>
            <p:cNvSpPr>
              <a:spLocks noChangeArrowheads="1"/>
            </p:cNvSpPr>
            <p:nvPr/>
          </p:nvSpPr>
          <p:spPr bwMode="auto">
            <a:xfrm>
              <a:off x="260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42" name="Rectangle 799"/>
            <p:cNvSpPr>
              <a:spLocks noChangeArrowheads="1"/>
            </p:cNvSpPr>
            <p:nvPr/>
          </p:nvSpPr>
          <p:spPr bwMode="auto">
            <a:xfrm>
              <a:off x="247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43" name="Rectangle 800"/>
            <p:cNvSpPr>
              <a:spLocks noChangeArrowheads="1"/>
            </p:cNvSpPr>
            <p:nvPr/>
          </p:nvSpPr>
          <p:spPr bwMode="auto">
            <a:xfrm>
              <a:off x="233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44" name="Rectangle 801"/>
            <p:cNvSpPr>
              <a:spLocks noChangeArrowheads="1"/>
            </p:cNvSpPr>
            <p:nvPr/>
          </p:nvSpPr>
          <p:spPr bwMode="auto">
            <a:xfrm>
              <a:off x="219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45" name="Rectangle 802"/>
            <p:cNvSpPr>
              <a:spLocks noChangeArrowheads="1"/>
            </p:cNvSpPr>
            <p:nvPr/>
          </p:nvSpPr>
          <p:spPr bwMode="auto">
            <a:xfrm>
              <a:off x="206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46" name="Rectangle 803"/>
            <p:cNvSpPr>
              <a:spLocks noChangeArrowheads="1"/>
            </p:cNvSpPr>
            <p:nvPr/>
          </p:nvSpPr>
          <p:spPr bwMode="auto">
            <a:xfrm>
              <a:off x="192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47" name="Rectangle 804"/>
            <p:cNvSpPr>
              <a:spLocks noChangeArrowheads="1"/>
            </p:cNvSpPr>
            <p:nvPr/>
          </p:nvSpPr>
          <p:spPr bwMode="auto">
            <a:xfrm>
              <a:off x="179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48" name="Rectangle 805"/>
            <p:cNvSpPr>
              <a:spLocks noChangeArrowheads="1"/>
            </p:cNvSpPr>
            <p:nvPr/>
          </p:nvSpPr>
          <p:spPr bwMode="auto">
            <a:xfrm>
              <a:off x="165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49" name="Rectangle 806"/>
            <p:cNvSpPr>
              <a:spLocks noChangeArrowheads="1"/>
            </p:cNvSpPr>
            <p:nvPr/>
          </p:nvSpPr>
          <p:spPr bwMode="auto">
            <a:xfrm>
              <a:off x="151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50" name="Rectangle 807"/>
            <p:cNvSpPr>
              <a:spLocks noChangeArrowheads="1"/>
            </p:cNvSpPr>
            <p:nvPr/>
          </p:nvSpPr>
          <p:spPr bwMode="auto">
            <a:xfrm>
              <a:off x="138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51" name="Rectangle 808"/>
            <p:cNvSpPr>
              <a:spLocks noChangeArrowheads="1"/>
            </p:cNvSpPr>
            <p:nvPr/>
          </p:nvSpPr>
          <p:spPr bwMode="auto">
            <a:xfrm>
              <a:off x="124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52" name="Rectangle 809"/>
            <p:cNvSpPr>
              <a:spLocks noChangeArrowheads="1"/>
            </p:cNvSpPr>
            <p:nvPr/>
          </p:nvSpPr>
          <p:spPr bwMode="auto">
            <a:xfrm>
              <a:off x="111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53" name="Rectangle 810"/>
            <p:cNvSpPr>
              <a:spLocks noChangeArrowheads="1"/>
            </p:cNvSpPr>
            <p:nvPr/>
          </p:nvSpPr>
          <p:spPr bwMode="auto">
            <a:xfrm>
              <a:off x="437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54" name="Rectangle 811"/>
            <p:cNvSpPr>
              <a:spLocks noChangeArrowheads="1"/>
            </p:cNvSpPr>
            <p:nvPr/>
          </p:nvSpPr>
          <p:spPr bwMode="auto">
            <a:xfrm>
              <a:off x="423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55" name="Rectangle 812"/>
            <p:cNvSpPr>
              <a:spLocks noChangeArrowheads="1"/>
            </p:cNvSpPr>
            <p:nvPr/>
          </p:nvSpPr>
          <p:spPr bwMode="auto">
            <a:xfrm>
              <a:off x="410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56" name="Rectangle 813"/>
            <p:cNvSpPr>
              <a:spLocks noChangeArrowheads="1"/>
            </p:cNvSpPr>
            <p:nvPr/>
          </p:nvSpPr>
          <p:spPr bwMode="auto">
            <a:xfrm>
              <a:off x="396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57" name="Rectangle 814"/>
            <p:cNvSpPr>
              <a:spLocks noChangeArrowheads="1"/>
            </p:cNvSpPr>
            <p:nvPr/>
          </p:nvSpPr>
          <p:spPr bwMode="auto">
            <a:xfrm>
              <a:off x="383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58" name="Rectangle 815"/>
            <p:cNvSpPr>
              <a:spLocks noChangeArrowheads="1"/>
            </p:cNvSpPr>
            <p:nvPr/>
          </p:nvSpPr>
          <p:spPr bwMode="auto">
            <a:xfrm>
              <a:off x="369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59" name="Rectangle 816"/>
            <p:cNvSpPr>
              <a:spLocks noChangeArrowheads="1"/>
            </p:cNvSpPr>
            <p:nvPr/>
          </p:nvSpPr>
          <p:spPr bwMode="auto">
            <a:xfrm>
              <a:off x="355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60" name="Rectangle 817"/>
            <p:cNvSpPr>
              <a:spLocks noChangeArrowheads="1"/>
            </p:cNvSpPr>
            <p:nvPr/>
          </p:nvSpPr>
          <p:spPr bwMode="auto">
            <a:xfrm>
              <a:off x="342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61" name="Rectangle 818"/>
            <p:cNvSpPr>
              <a:spLocks noChangeArrowheads="1"/>
            </p:cNvSpPr>
            <p:nvPr/>
          </p:nvSpPr>
          <p:spPr bwMode="auto">
            <a:xfrm>
              <a:off x="328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62" name="Rectangle 819"/>
            <p:cNvSpPr>
              <a:spLocks noChangeArrowheads="1"/>
            </p:cNvSpPr>
            <p:nvPr/>
          </p:nvSpPr>
          <p:spPr bwMode="auto">
            <a:xfrm>
              <a:off x="315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63" name="Rectangle 820"/>
            <p:cNvSpPr>
              <a:spLocks noChangeArrowheads="1"/>
            </p:cNvSpPr>
            <p:nvPr/>
          </p:nvSpPr>
          <p:spPr bwMode="auto">
            <a:xfrm>
              <a:off x="301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64" name="Rectangle 821"/>
            <p:cNvSpPr>
              <a:spLocks noChangeArrowheads="1"/>
            </p:cNvSpPr>
            <p:nvPr/>
          </p:nvSpPr>
          <p:spPr bwMode="auto">
            <a:xfrm>
              <a:off x="287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65" name="Rectangle 822"/>
            <p:cNvSpPr>
              <a:spLocks noChangeArrowheads="1"/>
            </p:cNvSpPr>
            <p:nvPr/>
          </p:nvSpPr>
          <p:spPr bwMode="auto">
            <a:xfrm>
              <a:off x="274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66" name="Rectangle 823"/>
            <p:cNvSpPr>
              <a:spLocks noChangeArrowheads="1"/>
            </p:cNvSpPr>
            <p:nvPr/>
          </p:nvSpPr>
          <p:spPr bwMode="auto">
            <a:xfrm>
              <a:off x="260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67" name="Rectangle 824"/>
            <p:cNvSpPr>
              <a:spLocks noChangeArrowheads="1"/>
            </p:cNvSpPr>
            <p:nvPr/>
          </p:nvSpPr>
          <p:spPr bwMode="auto">
            <a:xfrm>
              <a:off x="247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68" name="Rectangle 825"/>
            <p:cNvSpPr>
              <a:spLocks noChangeArrowheads="1"/>
            </p:cNvSpPr>
            <p:nvPr/>
          </p:nvSpPr>
          <p:spPr bwMode="auto">
            <a:xfrm>
              <a:off x="233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69" name="Rectangle 826"/>
            <p:cNvSpPr>
              <a:spLocks noChangeArrowheads="1"/>
            </p:cNvSpPr>
            <p:nvPr/>
          </p:nvSpPr>
          <p:spPr bwMode="auto">
            <a:xfrm>
              <a:off x="219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70" name="Rectangle 827"/>
            <p:cNvSpPr>
              <a:spLocks noChangeArrowheads="1"/>
            </p:cNvSpPr>
            <p:nvPr/>
          </p:nvSpPr>
          <p:spPr bwMode="auto">
            <a:xfrm>
              <a:off x="206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71" name="Rectangle 828"/>
            <p:cNvSpPr>
              <a:spLocks noChangeArrowheads="1"/>
            </p:cNvSpPr>
            <p:nvPr/>
          </p:nvSpPr>
          <p:spPr bwMode="auto">
            <a:xfrm>
              <a:off x="192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72" name="Rectangle 829"/>
            <p:cNvSpPr>
              <a:spLocks noChangeArrowheads="1"/>
            </p:cNvSpPr>
            <p:nvPr/>
          </p:nvSpPr>
          <p:spPr bwMode="auto">
            <a:xfrm>
              <a:off x="179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73" name="Rectangle 830"/>
            <p:cNvSpPr>
              <a:spLocks noChangeArrowheads="1"/>
            </p:cNvSpPr>
            <p:nvPr/>
          </p:nvSpPr>
          <p:spPr bwMode="auto">
            <a:xfrm>
              <a:off x="165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74" name="Rectangle 831"/>
            <p:cNvSpPr>
              <a:spLocks noChangeArrowheads="1"/>
            </p:cNvSpPr>
            <p:nvPr/>
          </p:nvSpPr>
          <p:spPr bwMode="auto">
            <a:xfrm>
              <a:off x="151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75" name="Rectangle 832"/>
            <p:cNvSpPr>
              <a:spLocks noChangeArrowheads="1"/>
            </p:cNvSpPr>
            <p:nvPr/>
          </p:nvSpPr>
          <p:spPr bwMode="auto">
            <a:xfrm>
              <a:off x="138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76" name="Rectangle 833"/>
            <p:cNvSpPr>
              <a:spLocks noChangeArrowheads="1"/>
            </p:cNvSpPr>
            <p:nvPr/>
          </p:nvSpPr>
          <p:spPr bwMode="auto">
            <a:xfrm>
              <a:off x="124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77" name="Rectangle 834"/>
            <p:cNvSpPr>
              <a:spLocks noChangeArrowheads="1"/>
            </p:cNvSpPr>
            <p:nvPr/>
          </p:nvSpPr>
          <p:spPr bwMode="auto">
            <a:xfrm>
              <a:off x="111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7478" name="Line 835"/>
            <p:cNvSpPr>
              <a:spLocks noChangeShapeType="1"/>
            </p:cNvSpPr>
            <p:nvPr/>
          </p:nvSpPr>
          <p:spPr bwMode="auto">
            <a:xfrm>
              <a:off x="1111" y="111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79" name="Line 836"/>
            <p:cNvSpPr>
              <a:spLocks noChangeShapeType="1"/>
            </p:cNvSpPr>
            <p:nvPr/>
          </p:nvSpPr>
          <p:spPr bwMode="auto">
            <a:xfrm>
              <a:off x="1111" y="623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80" name="Line 837"/>
            <p:cNvSpPr>
              <a:spLocks noChangeShapeType="1"/>
            </p:cNvSpPr>
            <p:nvPr/>
          </p:nvSpPr>
          <p:spPr bwMode="auto">
            <a:xfrm>
              <a:off x="111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81" name="Line 838"/>
            <p:cNvSpPr>
              <a:spLocks noChangeShapeType="1"/>
            </p:cNvSpPr>
            <p:nvPr/>
          </p:nvSpPr>
          <p:spPr bwMode="auto">
            <a:xfrm>
              <a:off x="451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82" name="Line 839"/>
            <p:cNvSpPr>
              <a:spLocks noChangeShapeType="1"/>
            </p:cNvSpPr>
            <p:nvPr/>
          </p:nvSpPr>
          <p:spPr bwMode="auto">
            <a:xfrm>
              <a:off x="1111" y="127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83" name="Line 840"/>
            <p:cNvSpPr>
              <a:spLocks noChangeShapeType="1"/>
            </p:cNvSpPr>
            <p:nvPr/>
          </p:nvSpPr>
          <p:spPr bwMode="auto">
            <a:xfrm>
              <a:off x="437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84" name="Line 841"/>
            <p:cNvSpPr>
              <a:spLocks noChangeShapeType="1"/>
            </p:cNvSpPr>
            <p:nvPr/>
          </p:nvSpPr>
          <p:spPr bwMode="auto">
            <a:xfrm>
              <a:off x="423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85" name="Line 842"/>
            <p:cNvSpPr>
              <a:spLocks noChangeShapeType="1"/>
            </p:cNvSpPr>
            <p:nvPr/>
          </p:nvSpPr>
          <p:spPr bwMode="auto">
            <a:xfrm>
              <a:off x="410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86" name="Line 843"/>
            <p:cNvSpPr>
              <a:spLocks noChangeShapeType="1"/>
            </p:cNvSpPr>
            <p:nvPr/>
          </p:nvSpPr>
          <p:spPr bwMode="auto">
            <a:xfrm>
              <a:off x="396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87" name="Line 844"/>
            <p:cNvSpPr>
              <a:spLocks noChangeShapeType="1"/>
            </p:cNvSpPr>
            <p:nvPr/>
          </p:nvSpPr>
          <p:spPr bwMode="auto">
            <a:xfrm>
              <a:off x="383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88" name="Line 845"/>
            <p:cNvSpPr>
              <a:spLocks noChangeShapeType="1"/>
            </p:cNvSpPr>
            <p:nvPr/>
          </p:nvSpPr>
          <p:spPr bwMode="auto">
            <a:xfrm>
              <a:off x="369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89" name="Line 846"/>
            <p:cNvSpPr>
              <a:spLocks noChangeShapeType="1"/>
            </p:cNvSpPr>
            <p:nvPr/>
          </p:nvSpPr>
          <p:spPr bwMode="auto">
            <a:xfrm>
              <a:off x="355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90" name="Line 847"/>
            <p:cNvSpPr>
              <a:spLocks noChangeShapeType="1"/>
            </p:cNvSpPr>
            <p:nvPr/>
          </p:nvSpPr>
          <p:spPr bwMode="auto">
            <a:xfrm>
              <a:off x="342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91" name="Line 848"/>
            <p:cNvSpPr>
              <a:spLocks noChangeShapeType="1"/>
            </p:cNvSpPr>
            <p:nvPr/>
          </p:nvSpPr>
          <p:spPr bwMode="auto">
            <a:xfrm>
              <a:off x="328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92" name="Line 849"/>
            <p:cNvSpPr>
              <a:spLocks noChangeShapeType="1"/>
            </p:cNvSpPr>
            <p:nvPr/>
          </p:nvSpPr>
          <p:spPr bwMode="auto">
            <a:xfrm>
              <a:off x="315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93" name="Line 850"/>
            <p:cNvSpPr>
              <a:spLocks noChangeShapeType="1"/>
            </p:cNvSpPr>
            <p:nvPr/>
          </p:nvSpPr>
          <p:spPr bwMode="auto">
            <a:xfrm>
              <a:off x="301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94" name="Line 851"/>
            <p:cNvSpPr>
              <a:spLocks noChangeShapeType="1"/>
            </p:cNvSpPr>
            <p:nvPr/>
          </p:nvSpPr>
          <p:spPr bwMode="auto">
            <a:xfrm>
              <a:off x="287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95" name="Line 852"/>
            <p:cNvSpPr>
              <a:spLocks noChangeShapeType="1"/>
            </p:cNvSpPr>
            <p:nvPr/>
          </p:nvSpPr>
          <p:spPr bwMode="auto">
            <a:xfrm>
              <a:off x="274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96" name="Line 853"/>
            <p:cNvSpPr>
              <a:spLocks noChangeShapeType="1"/>
            </p:cNvSpPr>
            <p:nvPr/>
          </p:nvSpPr>
          <p:spPr bwMode="auto">
            <a:xfrm>
              <a:off x="260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97" name="Line 854"/>
            <p:cNvSpPr>
              <a:spLocks noChangeShapeType="1"/>
            </p:cNvSpPr>
            <p:nvPr/>
          </p:nvSpPr>
          <p:spPr bwMode="auto">
            <a:xfrm>
              <a:off x="247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98" name="Line 855"/>
            <p:cNvSpPr>
              <a:spLocks noChangeShapeType="1"/>
            </p:cNvSpPr>
            <p:nvPr/>
          </p:nvSpPr>
          <p:spPr bwMode="auto">
            <a:xfrm>
              <a:off x="233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499" name="Line 856"/>
            <p:cNvSpPr>
              <a:spLocks noChangeShapeType="1"/>
            </p:cNvSpPr>
            <p:nvPr/>
          </p:nvSpPr>
          <p:spPr bwMode="auto">
            <a:xfrm>
              <a:off x="219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00" name="Line 857"/>
            <p:cNvSpPr>
              <a:spLocks noChangeShapeType="1"/>
            </p:cNvSpPr>
            <p:nvPr/>
          </p:nvSpPr>
          <p:spPr bwMode="auto">
            <a:xfrm>
              <a:off x="206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01" name="Line 858"/>
            <p:cNvSpPr>
              <a:spLocks noChangeShapeType="1"/>
            </p:cNvSpPr>
            <p:nvPr/>
          </p:nvSpPr>
          <p:spPr bwMode="auto">
            <a:xfrm>
              <a:off x="192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02" name="Line 859"/>
            <p:cNvSpPr>
              <a:spLocks noChangeShapeType="1"/>
            </p:cNvSpPr>
            <p:nvPr/>
          </p:nvSpPr>
          <p:spPr bwMode="auto">
            <a:xfrm>
              <a:off x="179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03" name="Line 860"/>
            <p:cNvSpPr>
              <a:spLocks noChangeShapeType="1"/>
            </p:cNvSpPr>
            <p:nvPr/>
          </p:nvSpPr>
          <p:spPr bwMode="auto">
            <a:xfrm>
              <a:off x="165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04" name="Line 861"/>
            <p:cNvSpPr>
              <a:spLocks noChangeShapeType="1"/>
            </p:cNvSpPr>
            <p:nvPr/>
          </p:nvSpPr>
          <p:spPr bwMode="auto">
            <a:xfrm>
              <a:off x="151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05" name="Line 862"/>
            <p:cNvSpPr>
              <a:spLocks noChangeShapeType="1"/>
            </p:cNvSpPr>
            <p:nvPr/>
          </p:nvSpPr>
          <p:spPr bwMode="auto">
            <a:xfrm>
              <a:off x="138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06" name="Line 863"/>
            <p:cNvSpPr>
              <a:spLocks noChangeShapeType="1"/>
            </p:cNvSpPr>
            <p:nvPr/>
          </p:nvSpPr>
          <p:spPr bwMode="auto">
            <a:xfrm>
              <a:off x="124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07" name="Line 864"/>
            <p:cNvSpPr>
              <a:spLocks noChangeShapeType="1"/>
            </p:cNvSpPr>
            <p:nvPr/>
          </p:nvSpPr>
          <p:spPr bwMode="auto">
            <a:xfrm>
              <a:off x="1111" y="142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08" name="Line 865"/>
            <p:cNvSpPr>
              <a:spLocks noChangeShapeType="1"/>
            </p:cNvSpPr>
            <p:nvPr/>
          </p:nvSpPr>
          <p:spPr bwMode="auto">
            <a:xfrm>
              <a:off x="1111" y="157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09" name="Line 866"/>
            <p:cNvSpPr>
              <a:spLocks noChangeShapeType="1"/>
            </p:cNvSpPr>
            <p:nvPr/>
          </p:nvSpPr>
          <p:spPr bwMode="auto">
            <a:xfrm>
              <a:off x="1111" y="172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10" name="Line 867"/>
            <p:cNvSpPr>
              <a:spLocks noChangeShapeType="1"/>
            </p:cNvSpPr>
            <p:nvPr/>
          </p:nvSpPr>
          <p:spPr bwMode="auto">
            <a:xfrm>
              <a:off x="1111" y="188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11" name="Line 868"/>
            <p:cNvSpPr>
              <a:spLocks noChangeShapeType="1"/>
            </p:cNvSpPr>
            <p:nvPr/>
          </p:nvSpPr>
          <p:spPr bwMode="auto">
            <a:xfrm>
              <a:off x="1111" y="203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12" name="Line 869"/>
            <p:cNvSpPr>
              <a:spLocks noChangeShapeType="1"/>
            </p:cNvSpPr>
            <p:nvPr/>
          </p:nvSpPr>
          <p:spPr bwMode="auto">
            <a:xfrm>
              <a:off x="1111" y="218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13" name="Line 870"/>
            <p:cNvSpPr>
              <a:spLocks noChangeShapeType="1"/>
            </p:cNvSpPr>
            <p:nvPr/>
          </p:nvSpPr>
          <p:spPr bwMode="auto">
            <a:xfrm>
              <a:off x="1111" y="238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14" name="Line 871"/>
            <p:cNvSpPr>
              <a:spLocks noChangeShapeType="1"/>
            </p:cNvSpPr>
            <p:nvPr/>
          </p:nvSpPr>
          <p:spPr bwMode="auto">
            <a:xfrm>
              <a:off x="1111" y="254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15" name="Line 872"/>
            <p:cNvSpPr>
              <a:spLocks noChangeShapeType="1"/>
            </p:cNvSpPr>
            <p:nvPr/>
          </p:nvSpPr>
          <p:spPr bwMode="auto">
            <a:xfrm>
              <a:off x="1111" y="269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16" name="Line 873"/>
            <p:cNvSpPr>
              <a:spLocks noChangeShapeType="1"/>
            </p:cNvSpPr>
            <p:nvPr/>
          </p:nvSpPr>
          <p:spPr bwMode="auto">
            <a:xfrm>
              <a:off x="1111" y="287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17" name="Line 874"/>
            <p:cNvSpPr>
              <a:spLocks noChangeShapeType="1"/>
            </p:cNvSpPr>
            <p:nvPr/>
          </p:nvSpPr>
          <p:spPr bwMode="auto">
            <a:xfrm>
              <a:off x="1111" y="302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18" name="Line 875"/>
            <p:cNvSpPr>
              <a:spLocks noChangeShapeType="1"/>
            </p:cNvSpPr>
            <p:nvPr/>
          </p:nvSpPr>
          <p:spPr bwMode="auto">
            <a:xfrm>
              <a:off x="1111" y="317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19" name="Line 876"/>
            <p:cNvSpPr>
              <a:spLocks noChangeShapeType="1"/>
            </p:cNvSpPr>
            <p:nvPr/>
          </p:nvSpPr>
          <p:spPr bwMode="auto">
            <a:xfrm>
              <a:off x="1111" y="333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20" name="Line 877"/>
            <p:cNvSpPr>
              <a:spLocks noChangeShapeType="1"/>
            </p:cNvSpPr>
            <p:nvPr/>
          </p:nvSpPr>
          <p:spPr bwMode="auto">
            <a:xfrm>
              <a:off x="1111" y="348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21" name="Line 878"/>
            <p:cNvSpPr>
              <a:spLocks noChangeShapeType="1"/>
            </p:cNvSpPr>
            <p:nvPr/>
          </p:nvSpPr>
          <p:spPr bwMode="auto">
            <a:xfrm>
              <a:off x="1111" y="363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22" name="Line 879"/>
            <p:cNvSpPr>
              <a:spLocks noChangeShapeType="1"/>
            </p:cNvSpPr>
            <p:nvPr/>
          </p:nvSpPr>
          <p:spPr bwMode="auto">
            <a:xfrm>
              <a:off x="1111" y="378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23" name="Line 880"/>
            <p:cNvSpPr>
              <a:spLocks noChangeShapeType="1"/>
            </p:cNvSpPr>
            <p:nvPr/>
          </p:nvSpPr>
          <p:spPr bwMode="auto">
            <a:xfrm>
              <a:off x="1111" y="394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24" name="Line 881"/>
            <p:cNvSpPr>
              <a:spLocks noChangeShapeType="1"/>
            </p:cNvSpPr>
            <p:nvPr/>
          </p:nvSpPr>
          <p:spPr bwMode="auto">
            <a:xfrm>
              <a:off x="1111" y="409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25" name="Line 882"/>
            <p:cNvSpPr>
              <a:spLocks noChangeShapeType="1"/>
            </p:cNvSpPr>
            <p:nvPr/>
          </p:nvSpPr>
          <p:spPr bwMode="auto">
            <a:xfrm>
              <a:off x="1111" y="424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26" name="Line 883"/>
            <p:cNvSpPr>
              <a:spLocks noChangeShapeType="1"/>
            </p:cNvSpPr>
            <p:nvPr/>
          </p:nvSpPr>
          <p:spPr bwMode="auto">
            <a:xfrm>
              <a:off x="1111" y="440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27" name="Line 884"/>
            <p:cNvSpPr>
              <a:spLocks noChangeShapeType="1"/>
            </p:cNvSpPr>
            <p:nvPr/>
          </p:nvSpPr>
          <p:spPr bwMode="auto">
            <a:xfrm>
              <a:off x="1111" y="455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28" name="Line 885"/>
            <p:cNvSpPr>
              <a:spLocks noChangeShapeType="1"/>
            </p:cNvSpPr>
            <p:nvPr/>
          </p:nvSpPr>
          <p:spPr bwMode="auto">
            <a:xfrm>
              <a:off x="1111" y="470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29" name="Line 886"/>
            <p:cNvSpPr>
              <a:spLocks noChangeShapeType="1"/>
            </p:cNvSpPr>
            <p:nvPr/>
          </p:nvSpPr>
          <p:spPr bwMode="auto">
            <a:xfrm>
              <a:off x="1111" y="486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30" name="Line 887"/>
            <p:cNvSpPr>
              <a:spLocks noChangeShapeType="1"/>
            </p:cNvSpPr>
            <p:nvPr/>
          </p:nvSpPr>
          <p:spPr bwMode="auto">
            <a:xfrm>
              <a:off x="1111" y="501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31" name="Line 888"/>
            <p:cNvSpPr>
              <a:spLocks noChangeShapeType="1"/>
            </p:cNvSpPr>
            <p:nvPr/>
          </p:nvSpPr>
          <p:spPr bwMode="auto">
            <a:xfrm>
              <a:off x="1111" y="516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32" name="Line 889"/>
            <p:cNvSpPr>
              <a:spLocks noChangeShapeType="1"/>
            </p:cNvSpPr>
            <p:nvPr/>
          </p:nvSpPr>
          <p:spPr bwMode="auto">
            <a:xfrm>
              <a:off x="1111" y="531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33" name="Line 890"/>
            <p:cNvSpPr>
              <a:spLocks noChangeShapeType="1"/>
            </p:cNvSpPr>
            <p:nvPr/>
          </p:nvSpPr>
          <p:spPr bwMode="auto">
            <a:xfrm>
              <a:off x="1111" y="547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34" name="Line 891"/>
            <p:cNvSpPr>
              <a:spLocks noChangeShapeType="1"/>
            </p:cNvSpPr>
            <p:nvPr/>
          </p:nvSpPr>
          <p:spPr bwMode="auto">
            <a:xfrm>
              <a:off x="1111" y="562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35" name="Line 892"/>
            <p:cNvSpPr>
              <a:spLocks noChangeShapeType="1"/>
            </p:cNvSpPr>
            <p:nvPr/>
          </p:nvSpPr>
          <p:spPr bwMode="auto">
            <a:xfrm>
              <a:off x="1111" y="577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36" name="Line 893"/>
            <p:cNvSpPr>
              <a:spLocks noChangeShapeType="1"/>
            </p:cNvSpPr>
            <p:nvPr/>
          </p:nvSpPr>
          <p:spPr bwMode="auto">
            <a:xfrm>
              <a:off x="1111" y="593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537" name="Line 894"/>
            <p:cNvSpPr>
              <a:spLocks noChangeShapeType="1"/>
            </p:cNvSpPr>
            <p:nvPr/>
          </p:nvSpPr>
          <p:spPr bwMode="auto">
            <a:xfrm>
              <a:off x="1111" y="608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6634" name="Line 895"/>
          <p:cNvSpPr>
            <a:spLocks noChangeShapeType="1"/>
          </p:cNvSpPr>
          <p:nvPr/>
        </p:nvSpPr>
        <p:spPr bwMode="auto">
          <a:xfrm>
            <a:off x="611188" y="1052513"/>
            <a:ext cx="0" cy="58054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6635" name="Line 896"/>
          <p:cNvSpPr>
            <a:spLocks noChangeShapeType="1"/>
          </p:cNvSpPr>
          <p:nvPr/>
        </p:nvSpPr>
        <p:spPr bwMode="auto">
          <a:xfrm>
            <a:off x="611188" y="2349500"/>
            <a:ext cx="82089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6636" name="Text Box 897"/>
          <p:cNvSpPr txBox="1">
            <a:spLocks noChangeArrowheads="1"/>
          </p:cNvSpPr>
          <p:nvPr/>
        </p:nvSpPr>
        <p:spPr bwMode="auto">
          <a:xfrm>
            <a:off x="323850" y="765175"/>
            <a:ext cx="900113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v, m/s</a:t>
            </a:r>
          </a:p>
        </p:txBody>
      </p:sp>
      <p:sp>
        <p:nvSpPr>
          <p:cNvPr id="26637" name="Text Box 898"/>
          <p:cNvSpPr txBox="1">
            <a:spLocks noChangeArrowheads="1"/>
          </p:cNvSpPr>
          <p:nvPr/>
        </p:nvSpPr>
        <p:spPr bwMode="auto">
          <a:xfrm>
            <a:off x="8027988" y="1916113"/>
            <a:ext cx="90011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t, sec</a:t>
            </a:r>
          </a:p>
        </p:txBody>
      </p:sp>
      <p:sp>
        <p:nvSpPr>
          <p:cNvPr id="26638" name="Text Box 899"/>
          <p:cNvSpPr txBox="1">
            <a:spLocks noChangeArrowheads="1"/>
          </p:cNvSpPr>
          <p:nvPr/>
        </p:nvSpPr>
        <p:spPr bwMode="auto">
          <a:xfrm>
            <a:off x="323850" y="3860800"/>
            <a:ext cx="1008063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a, m/s</a:t>
            </a:r>
            <a:r>
              <a:rPr lang="en-US" b="1" baseline="30000"/>
              <a:t>2</a:t>
            </a:r>
          </a:p>
        </p:txBody>
      </p:sp>
      <p:sp>
        <p:nvSpPr>
          <p:cNvPr id="26639" name="Line 900"/>
          <p:cNvSpPr>
            <a:spLocks noChangeShapeType="1"/>
          </p:cNvSpPr>
          <p:nvPr/>
        </p:nvSpPr>
        <p:spPr bwMode="auto">
          <a:xfrm>
            <a:off x="611188" y="5589588"/>
            <a:ext cx="82089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6640" name="Text Box 901"/>
          <p:cNvSpPr txBox="1">
            <a:spLocks noChangeArrowheads="1"/>
          </p:cNvSpPr>
          <p:nvPr/>
        </p:nvSpPr>
        <p:spPr bwMode="auto">
          <a:xfrm>
            <a:off x="8027988" y="5013325"/>
            <a:ext cx="90011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t, sec</a:t>
            </a:r>
          </a:p>
        </p:txBody>
      </p:sp>
      <p:sp>
        <p:nvSpPr>
          <p:cNvPr id="26641" name="Line 902"/>
          <p:cNvSpPr>
            <a:spLocks noChangeShapeType="1"/>
          </p:cNvSpPr>
          <p:nvPr/>
        </p:nvSpPr>
        <p:spPr bwMode="auto">
          <a:xfrm>
            <a:off x="611188" y="4292600"/>
            <a:ext cx="0" cy="12969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983" name="Line 903"/>
          <p:cNvSpPr>
            <a:spLocks noChangeShapeType="1"/>
          </p:cNvSpPr>
          <p:nvPr/>
        </p:nvSpPr>
        <p:spPr bwMode="auto">
          <a:xfrm flipV="1">
            <a:off x="646907" y="1484313"/>
            <a:ext cx="936625" cy="865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984" name="Line 904"/>
          <p:cNvSpPr>
            <a:spLocks noChangeShapeType="1"/>
          </p:cNvSpPr>
          <p:nvPr/>
        </p:nvSpPr>
        <p:spPr bwMode="auto">
          <a:xfrm>
            <a:off x="611188" y="5373688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985" name="Line 905"/>
          <p:cNvSpPr>
            <a:spLocks noChangeShapeType="1"/>
          </p:cNvSpPr>
          <p:nvPr/>
        </p:nvSpPr>
        <p:spPr bwMode="auto">
          <a:xfrm>
            <a:off x="1547813" y="1484313"/>
            <a:ext cx="792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986" name="Line 906"/>
          <p:cNvSpPr>
            <a:spLocks noChangeShapeType="1"/>
          </p:cNvSpPr>
          <p:nvPr/>
        </p:nvSpPr>
        <p:spPr bwMode="auto">
          <a:xfrm>
            <a:off x="1547813" y="5591175"/>
            <a:ext cx="792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987" name="Line 907"/>
          <p:cNvSpPr>
            <a:spLocks noChangeShapeType="1"/>
          </p:cNvSpPr>
          <p:nvPr/>
        </p:nvSpPr>
        <p:spPr bwMode="auto">
          <a:xfrm>
            <a:off x="2339975" y="1484313"/>
            <a:ext cx="792163" cy="12969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988" name="Line 908"/>
          <p:cNvSpPr>
            <a:spLocks noChangeShapeType="1"/>
          </p:cNvSpPr>
          <p:nvPr/>
        </p:nvSpPr>
        <p:spPr bwMode="auto">
          <a:xfrm>
            <a:off x="2281238" y="6021388"/>
            <a:ext cx="863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989" name="Line 909"/>
          <p:cNvSpPr>
            <a:spLocks noChangeShapeType="1"/>
          </p:cNvSpPr>
          <p:nvPr/>
        </p:nvSpPr>
        <p:spPr bwMode="auto">
          <a:xfrm flipV="1">
            <a:off x="3132138" y="2349500"/>
            <a:ext cx="1008062" cy="4318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990" name="Line 910"/>
          <p:cNvSpPr>
            <a:spLocks noChangeShapeType="1"/>
          </p:cNvSpPr>
          <p:nvPr/>
        </p:nvSpPr>
        <p:spPr bwMode="auto">
          <a:xfrm>
            <a:off x="3122613" y="5454650"/>
            <a:ext cx="1008062" cy="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6991" name="Rectangle 911"/>
          <p:cNvSpPr>
            <a:spLocks noChangeArrowheads="1"/>
          </p:cNvSpPr>
          <p:nvPr/>
        </p:nvSpPr>
        <p:spPr bwMode="auto">
          <a:xfrm rot="-2510285">
            <a:off x="1042988" y="1844675"/>
            <a:ext cx="8636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/>
              <a:t>m=1</a:t>
            </a:r>
          </a:p>
        </p:txBody>
      </p:sp>
      <p:sp>
        <p:nvSpPr>
          <p:cNvPr id="46992" name="Rectangle 912"/>
          <p:cNvSpPr>
            <a:spLocks noChangeArrowheads="1"/>
          </p:cNvSpPr>
          <p:nvPr/>
        </p:nvSpPr>
        <p:spPr bwMode="auto">
          <a:xfrm>
            <a:off x="684213" y="4795838"/>
            <a:ext cx="8636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/>
              <a:t>a=1</a:t>
            </a:r>
          </a:p>
        </p:txBody>
      </p:sp>
      <p:sp>
        <p:nvSpPr>
          <p:cNvPr id="46993" name="Rectangle 913"/>
          <p:cNvSpPr>
            <a:spLocks noChangeArrowheads="1"/>
          </p:cNvSpPr>
          <p:nvPr/>
        </p:nvSpPr>
        <p:spPr bwMode="auto">
          <a:xfrm>
            <a:off x="3419475" y="2997200"/>
            <a:ext cx="5186363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2400" b="1" u="sng">
                <a:solidFill>
                  <a:srgbClr val="FF3300"/>
                </a:solidFill>
                <a:cs typeface="David" panose="020E0502060401010101" pitchFamily="34" charset="-79"/>
              </a:rPr>
              <a:t>שיפוע בגרף מהירות – זמן שווה תאוצה</a:t>
            </a:r>
            <a:endParaRPr lang="en-US" sz="2400" b="1" u="sng">
              <a:solidFill>
                <a:srgbClr val="FF3300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9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9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6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6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6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6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83" grpId="0" animBg="1"/>
      <p:bldP spid="46984" grpId="0" animBg="1"/>
      <p:bldP spid="46985" grpId="0" animBg="1"/>
      <p:bldP spid="46986" grpId="0" animBg="1"/>
      <p:bldP spid="46987" grpId="0" animBg="1"/>
      <p:bldP spid="46988" grpId="0" animBg="1"/>
      <p:bldP spid="46989" grpId="0" animBg="1"/>
      <p:bldP spid="46990" grpId="0" animBg="1"/>
      <p:bldP spid="46991" grpId="0" animBg="1"/>
      <p:bldP spid="46992" grpId="0" animBg="1"/>
      <p:bldP spid="46993" grpId="0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0"/>
            <a:ext cx="5915025" cy="633413"/>
          </a:xfrm>
        </p:spPr>
        <p:txBody>
          <a:bodyPr/>
          <a:lstStyle/>
          <a:p>
            <a:pPr eaLnBrk="1" hangingPunct="1"/>
            <a:r>
              <a:rPr lang="he-IL" sz="4000" b="1" u="sng" smtClean="0"/>
              <a:t>שיפוע משיק (מתמטיקה)</a:t>
            </a:r>
            <a:endParaRPr lang="en-US" sz="4000" b="1" u="sng" smtClean="0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003800" y="1125538"/>
            <a:ext cx="3816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>
                <a:cs typeface="David" panose="020E0502060401010101" pitchFamily="34" charset="-79"/>
              </a:rPr>
              <a:t>משיק – קו ישר שיש לו רק נקודה אחת משותפת עם עקומה</a:t>
            </a:r>
            <a:endParaRPr lang="en-US" sz="2400">
              <a:cs typeface="David" panose="020E0502060401010101" pitchFamily="34" charset="-79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356100" y="2060575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>
                <a:cs typeface="David" panose="020E0502060401010101" pitchFamily="34" charset="-79"/>
              </a:rPr>
              <a:t>נבחר שתי נקודות אקראיות על פרבולה</a:t>
            </a:r>
            <a:endParaRPr lang="en-US" sz="2400">
              <a:cs typeface="David" panose="020E0502060401010101" pitchFamily="34" charset="-79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356100" y="2420938"/>
            <a:ext cx="4679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>
                <a:cs typeface="David" panose="020E0502060401010101" pitchFamily="34" charset="-79"/>
              </a:rPr>
              <a:t>בכל אחת מהנקודות נמקם קרן שתתחיל בנקודה וכיוונה – בכיוון  ימינה  </a:t>
            </a:r>
            <a:endParaRPr lang="en-US" sz="2400">
              <a:cs typeface="David" panose="020E0502060401010101" pitchFamily="34" charset="-79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3779838" y="3716338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>
                <a:cs typeface="David" panose="020E0502060401010101" pitchFamily="34" charset="-79"/>
              </a:rPr>
              <a:t>בכל אחת מהנקודות נמקם משיק לפרבולה</a:t>
            </a:r>
            <a:endParaRPr lang="en-US" sz="2400">
              <a:cs typeface="David" panose="020E0502060401010101" pitchFamily="34" charset="-79"/>
            </a:endParaRPr>
          </a:p>
        </p:txBody>
      </p:sp>
      <p:sp>
        <p:nvSpPr>
          <p:cNvPr id="27655" name="Line 20"/>
          <p:cNvSpPr>
            <a:spLocks noChangeShapeType="1"/>
          </p:cNvSpPr>
          <p:nvPr/>
        </p:nvSpPr>
        <p:spPr bwMode="auto">
          <a:xfrm>
            <a:off x="3922713" y="3305175"/>
            <a:ext cx="865187" cy="0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V="1">
            <a:off x="1546225" y="5013325"/>
            <a:ext cx="2592388" cy="12239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3922713" y="1341438"/>
            <a:ext cx="865187" cy="1943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79388" y="981075"/>
            <a:ext cx="5148262" cy="5543550"/>
            <a:chOff x="113" y="618"/>
            <a:chExt cx="3243" cy="3492"/>
          </a:xfrm>
        </p:grpSpPr>
        <p:sp>
          <p:nvSpPr>
            <p:cNvPr id="27660" name="Line 17"/>
            <p:cNvSpPr>
              <a:spLocks noChangeShapeType="1"/>
            </p:cNvSpPr>
            <p:nvPr/>
          </p:nvSpPr>
          <p:spPr bwMode="auto">
            <a:xfrm flipV="1">
              <a:off x="113" y="1026"/>
              <a:ext cx="0" cy="30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61" name="Line 18"/>
            <p:cNvSpPr>
              <a:spLocks noChangeShapeType="1"/>
            </p:cNvSpPr>
            <p:nvPr/>
          </p:nvSpPr>
          <p:spPr bwMode="auto">
            <a:xfrm>
              <a:off x="113" y="4110"/>
              <a:ext cx="3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62" name="Freeform 22"/>
            <p:cNvSpPr>
              <a:spLocks/>
            </p:cNvSpPr>
            <p:nvPr/>
          </p:nvSpPr>
          <p:spPr bwMode="auto">
            <a:xfrm>
              <a:off x="113" y="1207"/>
              <a:ext cx="2585" cy="2903"/>
            </a:xfrm>
            <a:custGeom>
              <a:avLst/>
              <a:gdLst>
                <a:gd name="T0" fmla="*/ 0 w 2585"/>
                <a:gd name="T1" fmla="*/ 2903 h 2903"/>
                <a:gd name="T2" fmla="*/ 1043 w 2585"/>
                <a:gd name="T3" fmla="*/ 2586 h 2903"/>
                <a:gd name="T4" fmla="*/ 2177 w 2585"/>
                <a:gd name="T5" fmla="*/ 1225 h 2903"/>
                <a:gd name="T6" fmla="*/ 2585 w 2585"/>
                <a:gd name="T7" fmla="*/ 0 h 29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5"/>
                <a:gd name="T13" fmla="*/ 0 h 2903"/>
                <a:gd name="T14" fmla="*/ 2585 w 2585"/>
                <a:gd name="T15" fmla="*/ 2903 h 29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5" h="2903">
                  <a:moveTo>
                    <a:pt x="0" y="2903"/>
                  </a:moveTo>
                  <a:cubicBezTo>
                    <a:pt x="340" y="2884"/>
                    <a:pt x="680" y="2866"/>
                    <a:pt x="1043" y="2586"/>
                  </a:cubicBezTo>
                  <a:cubicBezTo>
                    <a:pt x="1406" y="2306"/>
                    <a:pt x="1920" y="1656"/>
                    <a:pt x="2177" y="1225"/>
                  </a:cubicBezTo>
                  <a:cubicBezTo>
                    <a:pt x="2434" y="794"/>
                    <a:pt x="2509" y="397"/>
                    <a:pt x="258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7663" name="Text Box 30"/>
            <p:cNvSpPr txBox="1">
              <a:spLocks noChangeArrowheads="1"/>
            </p:cNvSpPr>
            <p:nvPr/>
          </p:nvSpPr>
          <p:spPr bwMode="auto">
            <a:xfrm>
              <a:off x="113" y="618"/>
              <a:ext cx="63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b="1"/>
                <a:t>x, m</a:t>
              </a:r>
              <a:endParaRPr lang="en-US" b="1" baseline="30000"/>
            </a:p>
          </p:txBody>
        </p:sp>
        <p:sp>
          <p:nvSpPr>
            <p:cNvPr id="27664" name="Text Box 31"/>
            <p:cNvSpPr txBox="1">
              <a:spLocks noChangeArrowheads="1"/>
            </p:cNvSpPr>
            <p:nvPr/>
          </p:nvSpPr>
          <p:spPr bwMode="auto">
            <a:xfrm>
              <a:off x="2789" y="3793"/>
              <a:ext cx="56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b="1"/>
                <a:t>t, sec</a:t>
              </a:r>
            </a:p>
          </p:txBody>
        </p:sp>
      </p:grp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1547813" y="6237288"/>
            <a:ext cx="2736850" cy="0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/>
      <p:bldP spid="51213" grpId="0"/>
      <p:bldP spid="51214" grpId="0"/>
      <p:bldP spid="51215" grpId="0"/>
      <p:bldP spid="51221" grpId="0" animBg="1"/>
      <p:bldP spid="51223" grpId="0" animBg="1"/>
      <p:bldP spid="512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43438" y="29972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764088" y="3586163"/>
            <a:ext cx="196850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pic>
        <p:nvPicPr>
          <p:cNvPr id="5124" name="Picture 4" descr="1182331683_c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12588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233738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211513" y="3933825"/>
            <a:ext cx="327183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724525" y="1341438"/>
          <a:ext cx="17510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משוואה" r:id="rId4" imgW="571252" imgH="203112" progId="Equation.3">
                  <p:embed/>
                </p:oleObj>
              </mc:Choice>
              <mc:Fallback>
                <p:oleObj name="משוואה" r:id="rId4" imgW="571252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341438"/>
                        <a:ext cx="17510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9550" y="2622550"/>
            <a:ext cx="10366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423863" y="3500438"/>
            <a:ext cx="8280400" cy="360362"/>
            <a:chOff x="1111" y="3335"/>
            <a:chExt cx="3719" cy="95"/>
          </a:xfrm>
        </p:grpSpPr>
        <p:sp>
          <p:nvSpPr>
            <p:cNvPr id="5139" name="Freeform 10"/>
            <p:cNvSpPr>
              <a:spLocks noChangeArrowheads="1"/>
            </p:cNvSpPr>
            <p:nvPr/>
          </p:nvSpPr>
          <p:spPr bwMode="auto">
            <a:xfrm>
              <a:off x="1111" y="3385"/>
              <a:ext cx="3719" cy="0"/>
            </a:xfrm>
            <a:custGeom>
              <a:avLst/>
              <a:gdLst>
                <a:gd name="T0" fmla="*/ 0 w 3719"/>
                <a:gd name="T1" fmla="*/ 648 w 3719"/>
                <a:gd name="T2" fmla="*/ 3719 w 3719"/>
                <a:gd name="T3" fmla="*/ 0 60000 65536"/>
                <a:gd name="T4" fmla="*/ 0 60000 65536"/>
                <a:gd name="T5" fmla="*/ 0 60000 65536"/>
                <a:gd name="T6" fmla="*/ 0 w 3719"/>
                <a:gd name="T7" fmla="*/ 3719 w 37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19">
                  <a:moveTo>
                    <a:pt x="0" y="0"/>
                  </a:moveTo>
                  <a:lnTo>
                    <a:pt x="648" y="0"/>
                  </a:lnTo>
                  <a:lnTo>
                    <a:pt x="371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5140" name="Group 11"/>
            <p:cNvGrpSpPr>
              <a:grpSpLocks/>
            </p:cNvGrpSpPr>
            <p:nvPr/>
          </p:nvGrpSpPr>
          <p:grpSpPr bwMode="auto">
            <a:xfrm>
              <a:off x="1111" y="3339"/>
              <a:ext cx="720" cy="91"/>
              <a:chOff x="0" y="0"/>
              <a:chExt cx="721" cy="92"/>
            </a:xfrm>
          </p:grpSpPr>
          <p:sp>
            <p:nvSpPr>
              <p:cNvPr id="5159" name="Line 12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0" name="Line 13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1" name="Line 14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2" name="Line 15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63" name="Line 16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141" name="Group 17"/>
            <p:cNvGrpSpPr>
              <a:grpSpLocks/>
            </p:cNvGrpSpPr>
            <p:nvPr/>
          </p:nvGrpSpPr>
          <p:grpSpPr bwMode="auto">
            <a:xfrm>
              <a:off x="2018" y="3339"/>
              <a:ext cx="720" cy="91"/>
              <a:chOff x="0" y="0"/>
              <a:chExt cx="721" cy="92"/>
            </a:xfrm>
          </p:grpSpPr>
          <p:sp>
            <p:nvSpPr>
              <p:cNvPr id="5154" name="Line 18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5" name="Line 19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6" name="Line 20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7" name="Line 21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8" name="Line 22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142" name="Group 23"/>
            <p:cNvGrpSpPr>
              <a:grpSpLocks/>
            </p:cNvGrpSpPr>
            <p:nvPr/>
          </p:nvGrpSpPr>
          <p:grpSpPr bwMode="auto">
            <a:xfrm>
              <a:off x="2925" y="3339"/>
              <a:ext cx="720" cy="91"/>
              <a:chOff x="0" y="0"/>
              <a:chExt cx="721" cy="92"/>
            </a:xfrm>
          </p:grpSpPr>
          <p:sp>
            <p:nvSpPr>
              <p:cNvPr id="5149" name="Line 24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0" name="Line 25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1" name="Line 26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2" name="Line 27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53" name="Line 28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143" name="Group 29"/>
            <p:cNvGrpSpPr>
              <a:grpSpLocks/>
            </p:cNvGrpSpPr>
            <p:nvPr/>
          </p:nvGrpSpPr>
          <p:grpSpPr bwMode="auto">
            <a:xfrm>
              <a:off x="3837" y="3335"/>
              <a:ext cx="720" cy="91"/>
              <a:chOff x="0" y="0"/>
              <a:chExt cx="721" cy="92"/>
            </a:xfrm>
          </p:grpSpPr>
          <p:sp>
            <p:nvSpPr>
              <p:cNvPr id="5144" name="Line 30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5" name="Line 31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6" name="Line 32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7" name="Line 33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148" name="Line 34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5130" name="Line 35"/>
          <p:cNvSpPr>
            <a:spLocks noChangeShapeType="1"/>
          </p:cNvSpPr>
          <p:nvPr/>
        </p:nvSpPr>
        <p:spPr bwMode="auto">
          <a:xfrm>
            <a:off x="6488113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250825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0</a:t>
            </a:r>
            <a:endParaRPr lang="en-US"/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35150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5</a:t>
            </a:r>
            <a:endParaRPr lang="en-US"/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77983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10</a:t>
            </a:r>
            <a:endParaRPr lang="en-US"/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5867400" y="41497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15</a:t>
            </a:r>
            <a:endParaRPr lang="en-US"/>
          </a:p>
        </p:txBody>
      </p:sp>
      <p:sp>
        <p:nvSpPr>
          <p:cNvPr id="5135" name="Text Box 40"/>
          <p:cNvSpPr txBox="1">
            <a:spLocks noChangeArrowheads="1"/>
          </p:cNvSpPr>
          <p:nvPr/>
        </p:nvSpPr>
        <p:spPr bwMode="auto">
          <a:xfrm>
            <a:off x="7812088" y="41497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20</a:t>
            </a:r>
            <a:endParaRPr lang="en-US"/>
          </a:p>
        </p:txBody>
      </p:sp>
      <p:graphicFrame>
        <p:nvGraphicFramePr>
          <p:cNvPr id="5136" name="Object 41"/>
          <p:cNvGraphicFramePr>
            <a:graphicFrameLocks noChangeAspect="1"/>
          </p:cNvGraphicFramePr>
          <p:nvPr/>
        </p:nvGraphicFramePr>
        <p:xfrm>
          <a:off x="1938338" y="1268413"/>
          <a:ext cx="15954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משוואה" r:id="rId7" imgW="520474" imgH="203112" progId="Equation.3">
                  <p:embed/>
                </p:oleObj>
              </mc:Choice>
              <mc:Fallback>
                <p:oleObj name="משוואה" r:id="rId7" imgW="520474" imgH="203112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1268413"/>
                        <a:ext cx="159543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 Box 42"/>
          <p:cNvSpPr txBox="1">
            <a:spLocks noChangeArrowheads="1"/>
          </p:cNvSpPr>
          <p:nvPr/>
        </p:nvSpPr>
        <p:spPr bwMode="auto">
          <a:xfrm>
            <a:off x="1547813" y="188913"/>
            <a:ext cx="562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4000" b="1" u="sng">
                <a:cs typeface="David" panose="020E0502060401010101" pitchFamily="34" charset="-79"/>
              </a:rPr>
              <a:t>מהירות רגעית</a:t>
            </a:r>
            <a:endParaRPr lang="en-US" sz="4000" b="1" u="sng">
              <a:cs typeface="David" panose="020E0502060401010101" pitchFamily="34" charset="-79"/>
            </a:endParaRPr>
          </a:p>
        </p:txBody>
      </p:sp>
      <p:graphicFrame>
        <p:nvGraphicFramePr>
          <p:cNvPr id="5138" name="Object 43"/>
          <p:cNvGraphicFramePr>
            <a:graphicFrameLocks noChangeAspect="1"/>
          </p:cNvGraphicFramePr>
          <p:nvPr/>
        </p:nvGraphicFramePr>
        <p:xfrm>
          <a:off x="2452688" y="5084763"/>
          <a:ext cx="4354512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משוואה" r:id="rId9" imgW="1422400" imgH="393700" progId="Equation.3">
                  <p:embed/>
                </p:oleObj>
              </mc:Choice>
              <mc:Fallback>
                <p:oleObj name="משוואה" r:id="rId9" imgW="1422400" imgH="3937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084763"/>
                        <a:ext cx="4354512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16185E-6 L 0.3474 -0.003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שיפוע משיק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631363"/>
            <a:ext cx="3295650" cy="397192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971600" y="6021288"/>
            <a:ext cx="644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http://surendranath.tripod.com/Applets/Math/IntDiff/ID.html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8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8050" y="115888"/>
            <a:ext cx="5113338" cy="417512"/>
          </a:xfrm>
        </p:spPr>
        <p:txBody>
          <a:bodyPr/>
          <a:lstStyle/>
          <a:p>
            <a:pPr eaLnBrk="1" hangingPunct="1"/>
            <a:r>
              <a:rPr lang="he-IL" sz="4000" b="1" u="sng" smtClean="0"/>
              <a:t>שיפוע משיק ומהירות</a:t>
            </a:r>
            <a:endParaRPr lang="en-US" sz="4000" b="1" u="sng" smtClean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437188" y="620713"/>
            <a:ext cx="3635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>
                <a:cs typeface="David" panose="020E0502060401010101" pitchFamily="34" charset="-79"/>
              </a:rPr>
              <a:t>לפי הגרף ניתן לראות שבמהלך הזמן שיפוע של משיק גדל</a:t>
            </a:r>
            <a:endParaRPr lang="en-US" sz="2400">
              <a:cs typeface="David" panose="020E0502060401010101" pitchFamily="34" charset="-79"/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437188" y="1700213"/>
            <a:ext cx="3635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>
                <a:cs typeface="David" panose="020E0502060401010101" pitchFamily="34" charset="-79"/>
              </a:rPr>
              <a:t>אז מהי המשמעות של השיפוע של משיק?</a:t>
            </a:r>
            <a:endParaRPr lang="en-US" sz="2400">
              <a:cs typeface="David" panose="020E0502060401010101" pitchFamily="34" charset="-79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1474788" y="5661025"/>
            <a:ext cx="2592387" cy="0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851275" y="2728913"/>
            <a:ext cx="865188" cy="0"/>
          </a:xfrm>
          <a:prstGeom prst="line">
            <a:avLst/>
          </a:prstGeom>
          <a:noFill/>
          <a:ln w="38100">
            <a:solidFill>
              <a:srgbClr val="33CC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7950" y="404813"/>
            <a:ext cx="5148263" cy="5543550"/>
            <a:chOff x="68" y="255"/>
            <a:chExt cx="3243" cy="3492"/>
          </a:xfrm>
        </p:grpSpPr>
        <p:sp>
          <p:nvSpPr>
            <p:cNvPr id="28690" name="Line 7"/>
            <p:cNvSpPr>
              <a:spLocks noChangeShapeType="1"/>
            </p:cNvSpPr>
            <p:nvPr/>
          </p:nvSpPr>
          <p:spPr bwMode="auto">
            <a:xfrm>
              <a:off x="68" y="3747"/>
              <a:ext cx="31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28691" name="Group 33"/>
            <p:cNvGrpSpPr>
              <a:grpSpLocks/>
            </p:cNvGrpSpPr>
            <p:nvPr/>
          </p:nvGrpSpPr>
          <p:grpSpPr bwMode="auto">
            <a:xfrm>
              <a:off x="68" y="255"/>
              <a:ext cx="3243" cy="3492"/>
              <a:chOff x="68" y="255"/>
              <a:chExt cx="3243" cy="3492"/>
            </a:xfrm>
          </p:grpSpPr>
          <p:sp>
            <p:nvSpPr>
              <p:cNvPr id="28692" name="Text Box 19"/>
              <p:cNvSpPr txBox="1">
                <a:spLocks noChangeArrowheads="1"/>
              </p:cNvSpPr>
              <p:nvPr/>
            </p:nvSpPr>
            <p:spPr bwMode="auto">
              <a:xfrm>
                <a:off x="68" y="255"/>
                <a:ext cx="635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en-US" b="1"/>
                  <a:t>x, m</a:t>
                </a:r>
                <a:endParaRPr lang="en-US" b="1" baseline="30000"/>
              </a:p>
            </p:txBody>
          </p:sp>
          <p:sp>
            <p:nvSpPr>
              <p:cNvPr id="28693" name="Text Box 20"/>
              <p:cNvSpPr txBox="1">
                <a:spLocks noChangeArrowheads="1"/>
              </p:cNvSpPr>
              <p:nvPr/>
            </p:nvSpPr>
            <p:spPr bwMode="auto">
              <a:xfrm>
                <a:off x="2744" y="3430"/>
                <a:ext cx="567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50000"/>
                  </a:spcBef>
                </a:pPr>
                <a:r>
                  <a:rPr lang="en-US" b="1"/>
                  <a:t>t, sec</a:t>
                </a:r>
              </a:p>
            </p:txBody>
          </p:sp>
          <p:sp>
            <p:nvSpPr>
              <p:cNvPr id="28694" name="Line 6"/>
              <p:cNvSpPr>
                <a:spLocks noChangeShapeType="1"/>
              </p:cNvSpPr>
              <p:nvPr/>
            </p:nvSpPr>
            <p:spPr bwMode="auto">
              <a:xfrm flipV="1">
                <a:off x="68" y="663"/>
                <a:ext cx="0" cy="30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8695" name="Line 10"/>
              <p:cNvSpPr>
                <a:spLocks noChangeShapeType="1"/>
              </p:cNvSpPr>
              <p:nvPr/>
            </p:nvSpPr>
            <p:spPr bwMode="auto">
              <a:xfrm flipV="1">
                <a:off x="929" y="2795"/>
                <a:ext cx="1633" cy="77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8696" name="Freeform 12"/>
              <p:cNvSpPr>
                <a:spLocks/>
              </p:cNvSpPr>
              <p:nvPr/>
            </p:nvSpPr>
            <p:spPr bwMode="auto">
              <a:xfrm>
                <a:off x="68" y="844"/>
                <a:ext cx="2585" cy="2903"/>
              </a:xfrm>
              <a:custGeom>
                <a:avLst/>
                <a:gdLst>
                  <a:gd name="T0" fmla="*/ 0 w 2585"/>
                  <a:gd name="T1" fmla="*/ 2903 h 2903"/>
                  <a:gd name="T2" fmla="*/ 1043 w 2585"/>
                  <a:gd name="T3" fmla="*/ 2586 h 2903"/>
                  <a:gd name="T4" fmla="*/ 2177 w 2585"/>
                  <a:gd name="T5" fmla="*/ 1225 h 2903"/>
                  <a:gd name="T6" fmla="*/ 2585 w 2585"/>
                  <a:gd name="T7" fmla="*/ 0 h 29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5"/>
                  <a:gd name="T13" fmla="*/ 0 h 2903"/>
                  <a:gd name="T14" fmla="*/ 2585 w 2585"/>
                  <a:gd name="T15" fmla="*/ 2903 h 29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5" h="2903">
                    <a:moveTo>
                      <a:pt x="0" y="2903"/>
                    </a:moveTo>
                    <a:cubicBezTo>
                      <a:pt x="340" y="2884"/>
                      <a:pt x="680" y="2866"/>
                      <a:pt x="1043" y="2586"/>
                    </a:cubicBezTo>
                    <a:cubicBezTo>
                      <a:pt x="1406" y="2306"/>
                      <a:pt x="1920" y="1656"/>
                      <a:pt x="2177" y="1225"/>
                    </a:cubicBezTo>
                    <a:cubicBezTo>
                      <a:pt x="2434" y="794"/>
                      <a:pt x="2509" y="397"/>
                      <a:pt x="2585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8697" name="Line 13"/>
              <p:cNvSpPr>
                <a:spLocks noChangeShapeType="1"/>
              </p:cNvSpPr>
              <p:nvPr/>
            </p:nvSpPr>
            <p:spPr bwMode="auto">
              <a:xfrm flipV="1">
                <a:off x="2426" y="482"/>
                <a:ext cx="545" cy="122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4716463" y="76517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067175" y="4437063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13335" name="Object 23"/>
          <p:cNvGraphicFramePr>
            <a:graphicFrameLocks noGrp="1" noChangeAspect="1"/>
          </p:cNvGraphicFramePr>
          <p:nvPr>
            <p:ph idx="1"/>
          </p:nvPr>
        </p:nvGraphicFramePr>
        <p:xfrm>
          <a:off x="4140200" y="4724400"/>
          <a:ext cx="739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name="משוואה" r:id="rId3" imgW="215619" imgH="177569" progId="Equation.3">
                  <p:embed/>
                </p:oleObj>
              </mc:Choice>
              <mc:Fallback>
                <p:oleObj name="משוואה" r:id="rId3" imgW="215619" imgH="17756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724400"/>
                        <a:ext cx="7397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7" name="Object 25"/>
          <p:cNvGraphicFramePr>
            <a:graphicFrameLocks noChangeAspect="1"/>
          </p:cNvGraphicFramePr>
          <p:nvPr/>
        </p:nvGraphicFramePr>
        <p:xfrm>
          <a:off x="2670175" y="5084763"/>
          <a:ext cx="6524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משוואה" r:id="rId5" imgW="190335" imgH="177646" progId="Equation.3">
                  <p:embed/>
                </p:oleObj>
              </mc:Choice>
              <mc:Fallback>
                <p:oleObj name="משוואה" r:id="rId5" imgW="190335" imgH="177646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5084763"/>
                        <a:ext cx="6524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8" name="Object 26"/>
          <p:cNvGraphicFramePr>
            <a:graphicFrameLocks noChangeAspect="1"/>
          </p:cNvGraphicFramePr>
          <p:nvPr/>
        </p:nvGraphicFramePr>
        <p:xfrm>
          <a:off x="323850" y="908050"/>
          <a:ext cx="35274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משוואה" r:id="rId7" imgW="1218671" imgH="393529" progId="Equation.3">
                  <p:embed/>
                </p:oleObj>
              </mc:Choice>
              <mc:Fallback>
                <p:oleObj name="משוואה" r:id="rId7" imgW="1218671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3527425" cy="1139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1296988" y="3043238"/>
            <a:ext cx="6875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800" b="1" u="sng">
                <a:solidFill>
                  <a:srgbClr val="0033CC"/>
                </a:solidFill>
                <a:cs typeface="David" panose="020E0502060401010101" pitchFamily="34" charset="-79"/>
              </a:rPr>
              <a:t>שיפוע של משיק בגרף מיקום-זמן = מהירות רגעית</a:t>
            </a:r>
            <a:endParaRPr lang="en-US" sz="2800" b="1" u="sng">
              <a:solidFill>
                <a:srgbClr val="0033CC"/>
              </a:solidFill>
              <a:cs typeface="David" panose="020E0502060401010101" pitchFamily="34" charset="-79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539750" y="3716338"/>
            <a:ext cx="766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 b="1" u="sng">
                <a:solidFill>
                  <a:srgbClr val="FF3300"/>
                </a:solidFill>
                <a:cs typeface="David" panose="020E0502060401010101" pitchFamily="34" charset="-79"/>
              </a:rPr>
              <a:t>מסקנה:שיפוע של משיק גדל </a:t>
            </a:r>
            <a:r>
              <a:rPr lang="he-IL" sz="2400" b="1" u="sng">
                <a:solidFill>
                  <a:srgbClr val="FF3300"/>
                </a:solidFill>
              </a:rPr>
              <a:t>במהלך הזמן</a:t>
            </a:r>
            <a:r>
              <a:rPr lang="he-IL" sz="2400" b="1" u="sng">
                <a:solidFill>
                  <a:srgbClr val="FF3300"/>
                </a:solidFill>
                <a:cs typeface="David" panose="020E0502060401010101" pitchFamily="34" charset="-79"/>
              </a:rPr>
              <a:t>, לכן המהירות גדלה</a:t>
            </a:r>
            <a:endParaRPr lang="en-US" sz="2400" b="1" u="sng">
              <a:solidFill>
                <a:srgbClr val="FF3300"/>
              </a:solidFill>
              <a:cs typeface="David" panose="020E0502060401010101" pitchFamily="34" charset="-79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4105275" y="4292600"/>
            <a:ext cx="4932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>
                <a:cs typeface="David" panose="020E0502060401010101" pitchFamily="34" charset="-79"/>
              </a:rPr>
              <a:t>גרף עולה (מיקום גדל ), לכן מהירות חיובית</a:t>
            </a:r>
            <a:endParaRPr lang="en-US" sz="2400">
              <a:cs typeface="David" panose="020E0502060401010101" pitchFamily="34" charset="-79"/>
            </a:endParaRP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5616575" y="4797425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>
                <a:cs typeface="David" panose="020E0502060401010101" pitchFamily="34" charset="-79"/>
              </a:rPr>
              <a:t>מהירות גדלה ( שיפוע משיק)</a:t>
            </a:r>
            <a:endParaRPr lang="en-US" sz="2400">
              <a:cs typeface="David" panose="020E0502060401010101" pitchFamily="34" charset="-79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5651500" y="5516563"/>
            <a:ext cx="3348038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400">
                <a:cs typeface="David" panose="020E0502060401010101" pitchFamily="34" charset="-79"/>
              </a:rPr>
              <a:t>אם מהירות חיובית וגדלה ,אז תאוצה ומהירות באותו כיוון. </a:t>
            </a:r>
            <a:r>
              <a:rPr lang="he-IL" sz="2400" b="1" u="sng">
                <a:solidFill>
                  <a:srgbClr val="FF3300"/>
                </a:solidFill>
                <a:cs typeface="David" panose="020E0502060401010101" pitchFamily="34" charset="-79"/>
              </a:rPr>
              <a:t>לכן תאוצה חיובית</a:t>
            </a:r>
            <a:r>
              <a:rPr lang="he-IL" sz="2400">
                <a:cs typeface="David" panose="020E0502060401010101" pitchFamily="34" charset="-79"/>
              </a:rPr>
              <a:t>.</a:t>
            </a:r>
            <a:endParaRPr lang="en-US" sz="2400"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3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4" grpId="0"/>
      <p:bldP spid="13320" grpId="0" animBg="1"/>
      <p:bldP spid="13321" grpId="0" animBg="1"/>
      <p:bldP spid="13327" grpId="0" animBg="1"/>
      <p:bldP spid="13330" grpId="0" animBg="1"/>
      <p:bldP spid="13339" grpId="0"/>
      <p:bldP spid="13340" grpId="0"/>
      <p:bldP spid="13342" grpId="0"/>
      <p:bldP spid="13343" grpId="0"/>
      <p:bldP spid="1334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6851650" cy="490538"/>
          </a:xfrm>
        </p:spPr>
        <p:txBody>
          <a:bodyPr/>
          <a:lstStyle/>
          <a:p>
            <a:pPr eaLnBrk="1" hangingPunct="1"/>
            <a:r>
              <a:rPr lang="he-IL" sz="4000" b="1" u="sng" smtClean="0"/>
              <a:t>ייצוג גרפי של תנועה קצובה</a:t>
            </a:r>
            <a:endParaRPr lang="en-US" sz="4000" b="1" u="sng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167188" y="-577850"/>
            <a:ext cx="21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grpSp>
        <p:nvGrpSpPr>
          <p:cNvPr id="29705" name="Group 9"/>
          <p:cNvGrpSpPr>
            <a:grpSpLocks/>
          </p:cNvGrpSpPr>
          <p:nvPr/>
        </p:nvGrpSpPr>
        <p:grpSpPr bwMode="auto">
          <a:xfrm rot="-5400000">
            <a:off x="1976438" y="-93662"/>
            <a:ext cx="5397500" cy="8128000"/>
            <a:chOff x="1111" y="1117"/>
            <a:chExt cx="3400" cy="5120"/>
          </a:xfrm>
        </p:grpSpPr>
        <p:sp>
          <p:nvSpPr>
            <p:cNvPr id="29726" name="Rectangle 10"/>
            <p:cNvSpPr>
              <a:spLocks noChangeArrowheads="1"/>
            </p:cNvSpPr>
            <p:nvPr/>
          </p:nvSpPr>
          <p:spPr bwMode="auto">
            <a:xfrm>
              <a:off x="437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27" name="Rectangle 11"/>
            <p:cNvSpPr>
              <a:spLocks noChangeArrowheads="1"/>
            </p:cNvSpPr>
            <p:nvPr/>
          </p:nvSpPr>
          <p:spPr bwMode="auto">
            <a:xfrm>
              <a:off x="423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28" name="Rectangle 12"/>
            <p:cNvSpPr>
              <a:spLocks noChangeArrowheads="1"/>
            </p:cNvSpPr>
            <p:nvPr/>
          </p:nvSpPr>
          <p:spPr bwMode="auto">
            <a:xfrm>
              <a:off x="410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29" name="Rectangle 13"/>
            <p:cNvSpPr>
              <a:spLocks noChangeArrowheads="1"/>
            </p:cNvSpPr>
            <p:nvPr/>
          </p:nvSpPr>
          <p:spPr bwMode="auto">
            <a:xfrm>
              <a:off x="396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30" name="Rectangle 14"/>
            <p:cNvSpPr>
              <a:spLocks noChangeArrowheads="1"/>
            </p:cNvSpPr>
            <p:nvPr/>
          </p:nvSpPr>
          <p:spPr bwMode="auto">
            <a:xfrm>
              <a:off x="383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31" name="Rectangle 15"/>
            <p:cNvSpPr>
              <a:spLocks noChangeArrowheads="1"/>
            </p:cNvSpPr>
            <p:nvPr/>
          </p:nvSpPr>
          <p:spPr bwMode="auto">
            <a:xfrm>
              <a:off x="369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32" name="Rectangle 16"/>
            <p:cNvSpPr>
              <a:spLocks noChangeArrowheads="1"/>
            </p:cNvSpPr>
            <p:nvPr/>
          </p:nvSpPr>
          <p:spPr bwMode="auto">
            <a:xfrm>
              <a:off x="355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33" name="Rectangle 17"/>
            <p:cNvSpPr>
              <a:spLocks noChangeArrowheads="1"/>
            </p:cNvSpPr>
            <p:nvPr/>
          </p:nvSpPr>
          <p:spPr bwMode="auto">
            <a:xfrm>
              <a:off x="342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34" name="Rectangle 18"/>
            <p:cNvSpPr>
              <a:spLocks noChangeArrowheads="1"/>
            </p:cNvSpPr>
            <p:nvPr/>
          </p:nvSpPr>
          <p:spPr bwMode="auto">
            <a:xfrm>
              <a:off x="328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35" name="Rectangle 19"/>
            <p:cNvSpPr>
              <a:spLocks noChangeArrowheads="1"/>
            </p:cNvSpPr>
            <p:nvPr/>
          </p:nvSpPr>
          <p:spPr bwMode="auto">
            <a:xfrm>
              <a:off x="315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36" name="Rectangle 20"/>
            <p:cNvSpPr>
              <a:spLocks noChangeArrowheads="1"/>
            </p:cNvSpPr>
            <p:nvPr/>
          </p:nvSpPr>
          <p:spPr bwMode="auto">
            <a:xfrm>
              <a:off x="301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287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274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39" name="Rectangle 23"/>
            <p:cNvSpPr>
              <a:spLocks noChangeArrowheads="1"/>
            </p:cNvSpPr>
            <p:nvPr/>
          </p:nvSpPr>
          <p:spPr bwMode="auto">
            <a:xfrm>
              <a:off x="260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40" name="Rectangle 24"/>
            <p:cNvSpPr>
              <a:spLocks noChangeArrowheads="1"/>
            </p:cNvSpPr>
            <p:nvPr/>
          </p:nvSpPr>
          <p:spPr bwMode="auto">
            <a:xfrm>
              <a:off x="247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41" name="Rectangle 25"/>
            <p:cNvSpPr>
              <a:spLocks noChangeArrowheads="1"/>
            </p:cNvSpPr>
            <p:nvPr/>
          </p:nvSpPr>
          <p:spPr bwMode="auto">
            <a:xfrm>
              <a:off x="233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219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206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44" name="Rectangle 28"/>
            <p:cNvSpPr>
              <a:spLocks noChangeArrowheads="1"/>
            </p:cNvSpPr>
            <p:nvPr/>
          </p:nvSpPr>
          <p:spPr bwMode="auto">
            <a:xfrm>
              <a:off x="192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45" name="Rectangle 29"/>
            <p:cNvSpPr>
              <a:spLocks noChangeArrowheads="1"/>
            </p:cNvSpPr>
            <p:nvPr/>
          </p:nvSpPr>
          <p:spPr bwMode="auto">
            <a:xfrm>
              <a:off x="179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46" name="Rectangle 30"/>
            <p:cNvSpPr>
              <a:spLocks noChangeArrowheads="1"/>
            </p:cNvSpPr>
            <p:nvPr/>
          </p:nvSpPr>
          <p:spPr bwMode="auto">
            <a:xfrm>
              <a:off x="1655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47" name="Rectangle 31"/>
            <p:cNvSpPr>
              <a:spLocks noChangeArrowheads="1"/>
            </p:cNvSpPr>
            <p:nvPr/>
          </p:nvSpPr>
          <p:spPr bwMode="auto">
            <a:xfrm>
              <a:off x="1519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48" name="Rectangle 32"/>
            <p:cNvSpPr>
              <a:spLocks noChangeArrowheads="1"/>
            </p:cNvSpPr>
            <p:nvPr/>
          </p:nvSpPr>
          <p:spPr bwMode="auto">
            <a:xfrm>
              <a:off x="1383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49" name="Rectangle 33"/>
            <p:cNvSpPr>
              <a:spLocks noChangeArrowheads="1"/>
            </p:cNvSpPr>
            <p:nvPr/>
          </p:nvSpPr>
          <p:spPr bwMode="auto">
            <a:xfrm>
              <a:off x="1247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50" name="Rectangle 34"/>
            <p:cNvSpPr>
              <a:spLocks noChangeArrowheads="1"/>
            </p:cNvSpPr>
            <p:nvPr/>
          </p:nvSpPr>
          <p:spPr bwMode="auto">
            <a:xfrm>
              <a:off x="1111" y="608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51" name="Rectangle 35"/>
            <p:cNvSpPr>
              <a:spLocks noChangeArrowheads="1"/>
            </p:cNvSpPr>
            <p:nvPr/>
          </p:nvSpPr>
          <p:spPr bwMode="auto">
            <a:xfrm>
              <a:off x="437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52" name="Rectangle 36"/>
            <p:cNvSpPr>
              <a:spLocks noChangeArrowheads="1"/>
            </p:cNvSpPr>
            <p:nvPr/>
          </p:nvSpPr>
          <p:spPr bwMode="auto">
            <a:xfrm>
              <a:off x="423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53" name="Rectangle 37"/>
            <p:cNvSpPr>
              <a:spLocks noChangeArrowheads="1"/>
            </p:cNvSpPr>
            <p:nvPr/>
          </p:nvSpPr>
          <p:spPr bwMode="auto">
            <a:xfrm>
              <a:off x="410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54" name="Rectangle 38"/>
            <p:cNvSpPr>
              <a:spLocks noChangeArrowheads="1"/>
            </p:cNvSpPr>
            <p:nvPr/>
          </p:nvSpPr>
          <p:spPr bwMode="auto">
            <a:xfrm>
              <a:off x="396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55" name="Rectangle 39"/>
            <p:cNvSpPr>
              <a:spLocks noChangeArrowheads="1"/>
            </p:cNvSpPr>
            <p:nvPr/>
          </p:nvSpPr>
          <p:spPr bwMode="auto">
            <a:xfrm>
              <a:off x="383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56" name="Rectangle 40"/>
            <p:cNvSpPr>
              <a:spLocks noChangeArrowheads="1"/>
            </p:cNvSpPr>
            <p:nvPr/>
          </p:nvSpPr>
          <p:spPr bwMode="auto">
            <a:xfrm>
              <a:off x="369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57" name="Rectangle 41"/>
            <p:cNvSpPr>
              <a:spLocks noChangeArrowheads="1"/>
            </p:cNvSpPr>
            <p:nvPr/>
          </p:nvSpPr>
          <p:spPr bwMode="auto">
            <a:xfrm>
              <a:off x="355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58" name="Rectangle 42"/>
            <p:cNvSpPr>
              <a:spLocks noChangeArrowheads="1"/>
            </p:cNvSpPr>
            <p:nvPr/>
          </p:nvSpPr>
          <p:spPr bwMode="auto">
            <a:xfrm>
              <a:off x="342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59" name="Rectangle 43"/>
            <p:cNvSpPr>
              <a:spLocks noChangeArrowheads="1"/>
            </p:cNvSpPr>
            <p:nvPr/>
          </p:nvSpPr>
          <p:spPr bwMode="auto">
            <a:xfrm>
              <a:off x="328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60" name="Rectangle 44"/>
            <p:cNvSpPr>
              <a:spLocks noChangeArrowheads="1"/>
            </p:cNvSpPr>
            <p:nvPr/>
          </p:nvSpPr>
          <p:spPr bwMode="auto">
            <a:xfrm>
              <a:off x="315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61" name="Rectangle 45"/>
            <p:cNvSpPr>
              <a:spLocks noChangeArrowheads="1"/>
            </p:cNvSpPr>
            <p:nvPr/>
          </p:nvSpPr>
          <p:spPr bwMode="auto">
            <a:xfrm>
              <a:off x="301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62" name="Rectangle 46"/>
            <p:cNvSpPr>
              <a:spLocks noChangeArrowheads="1"/>
            </p:cNvSpPr>
            <p:nvPr/>
          </p:nvSpPr>
          <p:spPr bwMode="auto">
            <a:xfrm>
              <a:off x="287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63" name="Rectangle 47"/>
            <p:cNvSpPr>
              <a:spLocks noChangeArrowheads="1"/>
            </p:cNvSpPr>
            <p:nvPr/>
          </p:nvSpPr>
          <p:spPr bwMode="auto">
            <a:xfrm>
              <a:off x="274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64" name="Rectangle 48"/>
            <p:cNvSpPr>
              <a:spLocks noChangeArrowheads="1"/>
            </p:cNvSpPr>
            <p:nvPr/>
          </p:nvSpPr>
          <p:spPr bwMode="auto">
            <a:xfrm>
              <a:off x="260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65" name="Rectangle 49"/>
            <p:cNvSpPr>
              <a:spLocks noChangeArrowheads="1"/>
            </p:cNvSpPr>
            <p:nvPr/>
          </p:nvSpPr>
          <p:spPr bwMode="auto">
            <a:xfrm>
              <a:off x="247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66" name="Rectangle 50"/>
            <p:cNvSpPr>
              <a:spLocks noChangeArrowheads="1"/>
            </p:cNvSpPr>
            <p:nvPr/>
          </p:nvSpPr>
          <p:spPr bwMode="auto">
            <a:xfrm>
              <a:off x="233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67" name="Rectangle 51"/>
            <p:cNvSpPr>
              <a:spLocks noChangeArrowheads="1"/>
            </p:cNvSpPr>
            <p:nvPr/>
          </p:nvSpPr>
          <p:spPr bwMode="auto">
            <a:xfrm>
              <a:off x="219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68" name="Rectangle 52"/>
            <p:cNvSpPr>
              <a:spLocks noChangeArrowheads="1"/>
            </p:cNvSpPr>
            <p:nvPr/>
          </p:nvSpPr>
          <p:spPr bwMode="auto">
            <a:xfrm>
              <a:off x="206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69" name="Rectangle 53"/>
            <p:cNvSpPr>
              <a:spLocks noChangeArrowheads="1"/>
            </p:cNvSpPr>
            <p:nvPr/>
          </p:nvSpPr>
          <p:spPr bwMode="auto">
            <a:xfrm>
              <a:off x="192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70" name="Rectangle 54"/>
            <p:cNvSpPr>
              <a:spLocks noChangeArrowheads="1"/>
            </p:cNvSpPr>
            <p:nvPr/>
          </p:nvSpPr>
          <p:spPr bwMode="auto">
            <a:xfrm>
              <a:off x="179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71" name="Rectangle 55"/>
            <p:cNvSpPr>
              <a:spLocks noChangeArrowheads="1"/>
            </p:cNvSpPr>
            <p:nvPr/>
          </p:nvSpPr>
          <p:spPr bwMode="auto">
            <a:xfrm>
              <a:off x="1655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72" name="Rectangle 56"/>
            <p:cNvSpPr>
              <a:spLocks noChangeArrowheads="1"/>
            </p:cNvSpPr>
            <p:nvPr/>
          </p:nvSpPr>
          <p:spPr bwMode="auto">
            <a:xfrm>
              <a:off x="1519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73" name="Rectangle 57"/>
            <p:cNvSpPr>
              <a:spLocks noChangeArrowheads="1"/>
            </p:cNvSpPr>
            <p:nvPr/>
          </p:nvSpPr>
          <p:spPr bwMode="auto">
            <a:xfrm>
              <a:off x="1383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74" name="Rectangle 58"/>
            <p:cNvSpPr>
              <a:spLocks noChangeArrowheads="1"/>
            </p:cNvSpPr>
            <p:nvPr/>
          </p:nvSpPr>
          <p:spPr bwMode="auto">
            <a:xfrm>
              <a:off x="1247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75" name="Rectangle 59"/>
            <p:cNvSpPr>
              <a:spLocks noChangeArrowheads="1"/>
            </p:cNvSpPr>
            <p:nvPr/>
          </p:nvSpPr>
          <p:spPr bwMode="auto">
            <a:xfrm>
              <a:off x="1111" y="593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76" name="Rectangle 60"/>
            <p:cNvSpPr>
              <a:spLocks noChangeArrowheads="1"/>
            </p:cNvSpPr>
            <p:nvPr/>
          </p:nvSpPr>
          <p:spPr bwMode="auto">
            <a:xfrm>
              <a:off x="437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77" name="Rectangle 61"/>
            <p:cNvSpPr>
              <a:spLocks noChangeArrowheads="1"/>
            </p:cNvSpPr>
            <p:nvPr/>
          </p:nvSpPr>
          <p:spPr bwMode="auto">
            <a:xfrm>
              <a:off x="423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78" name="Rectangle 62"/>
            <p:cNvSpPr>
              <a:spLocks noChangeArrowheads="1"/>
            </p:cNvSpPr>
            <p:nvPr/>
          </p:nvSpPr>
          <p:spPr bwMode="auto">
            <a:xfrm>
              <a:off x="410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79" name="Rectangle 63"/>
            <p:cNvSpPr>
              <a:spLocks noChangeArrowheads="1"/>
            </p:cNvSpPr>
            <p:nvPr/>
          </p:nvSpPr>
          <p:spPr bwMode="auto">
            <a:xfrm>
              <a:off x="396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80" name="Rectangle 64"/>
            <p:cNvSpPr>
              <a:spLocks noChangeArrowheads="1"/>
            </p:cNvSpPr>
            <p:nvPr/>
          </p:nvSpPr>
          <p:spPr bwMode="auto">
            <a:xfrm>
              <a:off x="383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81" name="Rectangle 65"/>
            <p:cNvSpPr>
              <a:spLocks noChangeArrowheads="1"/>
            </p:cNvSpPr>
            <p:nvPr/>
          </p:nvSpPr>
          <p:spPr bwMode="auto">
            <a:xfrm>
              <a:off x="369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82" name="Rectangle 66"/>
            <p:cNvSpPr>
              <a:spLocks noChangeArrowheads="1"/>
            </p:cNvSpPr>
            <p:nvPr/>
          </p:nvSpPr>
          <p:spPr bwMode="auto">
            <a:xfrm>
              <a:off x="355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83" name="Rectangle 67"/>
            <p:cNvSpPr>
              <a:spLocks noChangeArrowheads="1"/>
            </p:cNvSpPr>
            <p:nvPr/>
          </p:nvSpPr>
          <p:spPr bwMode="auto">
            <a:xfrm>
              <a:off x="342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84" name="Rectangle 68"/>
            <p:cNvSpPr>
              <a:spLocks noChangeArrowheads="1"/>
            </p:cNvSpPr>
            <p:nvPr/>
          </p:nvSpPr>
          <p:spPr bwMode="auto">
            <a:xfrm>
              <a:off x="328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85" name="Rectangle 69"/>
            <p:cNvSpPr>
              <a:spLocks noChangeArrowheads="1"/>
            </p:cNvSpPr>
            <p:nvPr/>
          </p:nvSpPr>
          <p:spPr bwMode="auto">
            <a:xfrm>
              <a:off x="315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86" name="Rectangle 70"/>
            <p:cNvSpPr>
              <a:spLocks noChangeArrowheads="1"/>
            </p:cNvSpPr>
            <p:nvPr/>
          </p:nvSpPr>
          <p:spPr bwMode="auto">
            <a:xfrm>
              <a:off x="301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87" name="Rectangle 71"/>
            <p:cNvSpPr>
              <a:spLocks noChangeArrowheads="1"/>
            </p:cNvSpPr>
            <p:nvPr/>
          </p:nvSpPr>
          <p:spPr bwMode="auto">
            <a:xfrm>
              <a:off x="287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88" name="Rectangle 72"/>
            <p:cNvSpPr>
              <a:spLocks noChangeArrowheads="1"/>
            </p:cNvSpPr>
            <p:nvPr/>
          </p:nvSpPr>
          <p:spPr bwMode="auto">
            <a:xfrm>
              <a:off x="274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89" name="Rectangle 73"/>
            <p:cNvSpPr>
              <a:spLocks noChangeArrowheads="1"/>
            </p:cNvSpPr>
            <p:nvPr/>
          </p:nvSpPr>
          <p:spPr bwMode="auto">
            <a:xfrm>
              <a:off x="260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90" name="Rectangle 74"/>
            <p:cNvSpPr>
              <a:spLocks noChangeArrowheads="1"/>
            </p:cNvSpPr>
            <p:nvPr/>
          </p:nvSpPr>
          <p:spPr bwMode="auto">
            <a:xfrm>
              <a:off x="247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91" name="Rectangle 75"/>
            <p:cNvSpPr>
              <a:spLocks noChangeArrowheads="1"/>
            </p:cNvSpPr>
            <p:nvPr/>
          </p:nvSpPr>
          <p:spPr bwMode="auto">
            <a:xfrm>
              <a:off x="233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92" name="Rectangle 76"/>
            <p:cNvSpPr>
              <a:spLocks noChangeArrowheads="1"/>
            </p:cNvSpPr>
            <p:nvPr/>
          </p:nvSpPr>
          <p:spPr bwMode="auto">
            <a:xfrm>
              <a:off x="219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93" name="Rectangle 77"/>
            <p:cNvSpPr>
              <a:spLocks noChangeArrowheads="1"/>
            </p:cNvSpPr>
            <p:nvPr/>
          </p:nvSpPr>
          <p:spPr bwMode="auto">
            <a:xfrm>
              <a:off x="206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94" name="Rectangle 78"/>
            <p:cNvSpPr>
              <a:spLocks noChangeArrowheads="1"/>
            </p:cNvSpPr>
            <p:nvPr/>
          </p:nvSpPr>
          <p:spPr bwMode="auto">
            <a:xfrm>
              <a:off x="192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95" name="Rectangle 79"/>
            <p:cNvSpPr>
              <a:spLocks noChangeArrowheads="1"/>
            </p:cNvSpPr>
            <p:nvPr/>
          </p:nvSpPr>
          <p:spPr bwMode="auto">
            <a:xfrm>
              <a:off x="179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96" name="Rectangle 80"/>
            <p:cNvSpPr>
              <a:spLocks noChangeArrowheads="1"/>
            </p:cNvSpPr>
            <p:nvPr/>
          </p:nvSpPr>
          <p:spPr bwMode="auto">
            <a:xfrm>
              <a:off x="1655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97" name="Rectangle 81"/>
            <p:cNvSpPr>
              <a:spLocks noChangeArrowheads="1"/>
            </p:cNvSpPr>
            <p:nvPr/>
          </p:nvSpPr>
          <p:spPr bwMode="auto">
            <a:xfrm>
              <a:off x="1519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98" name="Rectangle 82"/>
            <p:cNvSpPr>
              <a:spLocks noChangeArrowheads="1"/>
            </p:cNvSpPr>
            <p:nvPr/>
          </p:nvSpPr>
          <p:spPr bwMode="auto">
            <a:xfrm>
              <a:off x="1383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799" name="Rectangle 83"/>
            <p:cNvSpPr>
              <a:spLocks noChangeArrowheads="1"/>
            </p:cNvSpPr>
            <p:nvPr/>
          </p:nvSpPr>
          <p:spPr bwMode="auto">
            <a:xfrm>
              <a:off x="1247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00" name="Rectangle 84"/>
            <p:cNvSpPr>
              <a:spLocks noChangeArrowheads="1"/>
            </p:cNvSpPr>
            <p:nvPr/>
          </p:nvSpPr>
          <p:spPr bwMode="auto">
            <a:xfrm>
              <a:off x="1111" y="577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01" name="Rectangle 85"/>
            <p:cNvSpPr>
              <a:spLocks noChangeArrowheads="1"/>
            </p:cNvSpPr>
            <p:nvPr/>
          </p:nvSpPr>
          <p:spPr bwMode="auto">
            <a:xfrm>
              <a:off x="437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02" name="Rectangle 86"/>
            <p:cNvSpPr>
              <a:spLocks noChangeArrowheads="1"/>
            </p:cNvSpPr>
            <p:nvPr/>
          </p:nvSpPr>
          <p:spPr bwMode="auto">
            <a:xfrm>
              <a:off x="423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03" name="Rectangle 87"/>
            <p:cNvSpPr>
              <a:spLocks noChangeArrowheads="1"/>
            </p:cNvSpPr>
            <p:nvPr/>
          </p:nvSpPr>
          <p:spPr bwMode="auto">
            <a:xfrm>
              <a:off x="410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04" name="Rectangle 88"/>
            <p:cNvSpPr>
              <a:spLocks noChangeArrowheads="1"/>
            </p:cNvSpPr>
            <p:nvPr/>
          </p:nvSpPr>
          <p:spPr bwMode="auto">
            <a:xfrm>
              <a:off x="396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05" name="Rectangle 89"/>
            <p:cNvSpPr>
              <a:spLocks noChangeArrowheads="1"/>
            </p:cNvSpPr>
            <p:nvPr/>
          </p:nvSpPr>
          <p:spPr bwMode="auto">
            <a:xfrm>
              <a:off x="383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06" name="Rectangle 90"/>
            <p:cNvSpPr>
              <a:spLocks noChangeArrowheads="1"/>
            </p:cNvSpPr>
            <p:nvPr/>
          </p:nvSpPr>
          <p:spPr bwMode="auto">
            <a:xfrm>
              <a:off x="369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07" name="Rectangle 91"/>
            <p:cNvSpPr>
              <a:spLocks noChangeArrowheads="1"/>
            </p:cNvSpPr>
            <p:nvPr/>
          </p:nvSpPr>
          <p:spPr bwMode="auto">
            <a:xfrm>
              <a:off x="355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08" name="Rectangle 92"/>
            <p:cNvSpPr>
              <a:spLocks noChangeArrowheads="1"/>
            </p:cNvSpPr>
            <p:nvPr/>
          </p:nvSpPr>
          <p:spPr bwMode="auto">
            <a:xfrm>
              <a:off x="342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09" name="Rectangle 93"/>
            <p:cNvSpPr>
              <a:spLocks noChangeArrowheads="1"/>
            </p:cNvSpPr>
            <p:nvPr/>
          </p:nvSpPr>
          <p:spPr bwMode="auto">
            <a:xfrm>
              <a:off x="328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10" name="Rectangle 94"/>
            <p:cNvSpPr>
              <a:spLocks noChangeArrowheads="1"/>
            </p:cNvSpPr>
            <p:nvPr/>
          </p:nvSpPr>
          <p:spPr bwMode="auto">
            <a:xfrm>
              <a:off x="315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11" name="Rectangle 95"/>
            <p:cNvSpPr>
              <a:spLocks noChangeArrowheads="1"/>
            </p:cNvSpPr>
            <p:nvPr/>
          </p:nvSpPr>
          <p:spPr bwMode="auto">
            <a:xfrm>
              <a:off x="301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12" name="Rectangle 96"/>
            <p:cNvSpPr>
              <a:spLocks noChangeArrowheads="1"/>
            </p:cNvSpPr>
            <p:nvPr/>
          </p:nvSpPr>
          <p:spPr bwMode="auto">
            <a:xfrm>
              <a:off x="287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13" name="Rectangle 97"/>
            <p:cNvSpPr>
              <a:spLocks noChangeArrowheads="1"/>
            </p:cNvSpPr>
            <p:nvPr/>
          </p:nvSpPr>
          <p:spPr bwMode="auto">
            <a:xfrm>
              <a:off x="274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14" name="Rectangle 98"/>
            <p:cNvSpPr>
              <a:spLocks noChangeArrowheads="1"/>
            </p:cNvSpPr>
            <p:nvPr/>
          </p:nvSpPr>
          <p:spPr bwMode="auto">
            <a:xfrm>
              <a:off x="260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15" name="Rectangle 99"/>
            <p:cNvSpPr>
              <a:spLocks noChangeArrowheads="1"/>
            </p:cNvSpPr>
            <p:nvPr/>
          </p:nvSpPr>
          <p:spPr bwMode="auto">
            <a:xfrm>
              <a:off x="247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16" name="Rectangle 100"/>
            <p:cNvSpPr>
              <a:spLocks noChangeArrowheads="1"/>
            </p:cNvSpPr>
            <p:nvPr/>
          </p:nvSpPr>
          <p:spPr bwMode="auto">
            <a:xfrm>
              <a:off x="233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17" name="Rectangle 101"/>
            <p:cNvSpPr>
              <a:spLocks noChangeArrowheads="1"/>
            </p:cNvSpPr>
            <p:nvPr/>
          </p:nvSpPr>
          <p:spPr bwMode="auto">
            <a:xfrm>
              <a:off x="219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18" name="Rectangle 102"/>
            <p:cNvSpPr>
              <a:spLocks noChangeArrowheads="1"/>
            </p:cNvSpPr>
            <p:nvPr/>
          </p:nvSpPr>
          <p:spPr bwMode="auto">
            <a:xfrm>
              <a:off x="206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19" name="Rectangle 103"/>
            <p:cNvSpPr>
              <a:spLocks noChangeArrowheads="1"/>
            </p:cNvSpPr>
            <p:nvPr/>
          </p:nvSpPr>
          <p:spPr bwMode="auto">
            <a:xfrm>
              <a:off x="192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20" name="Rectangle 104"/>
            <p:cNvSpPr>
              <a:spLocks noChangeArrowheads="1"/>
            </p:cNvSpPr>
            <p:nvPr/>
          </p:nvSpPr>
          <p:spPr bwMode="auto">
            <a:xfrm>
              <a:off x="179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21" name="Rectangle 105"/>
            <p:cNvSpPr>
              <a:spLocks noChangeArrowheads="1"/>
            </p:cNvSpPr>
            <p:nvPr/>
          </p:nvSpPr>
          <p:spPr bwMode="auto">
            <a:xfrm>
              <a:off x="1655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22" name="Rectangle 106"/>
            <p:cNvSpPr>
              <a:spLocks noChangeArrowheads="1"/>
            </p:cNvSpPr>
            <p:nvPr/>
          </p:nvSpPr>
          <p:spPr bwMode="auto">
            <a:xfrm>
              <a:off x="1519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23" name="Rectangle 107"/>
            <p:cNvSpPr>
              <a:spLocks noChangeArrowheads="1"/>
            </p:cNvSpPr>
            <p:nvPr/>
          </p:nvSpPr>
          <p:spPr bwMode="auto">
            <a:xfrm>
              <a:off x="1383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24" name="Rectangle 108"/>
            <p:cNvSpPr>
              <a:spLocks noChangeArrowheads="1"/>
            </p:cNvSpPr>
            <p:nvPr/>
          </p:nvSpPr>
          <p:spPr bwMode="auto">
            <a:xfrm>
              <a:off x="1247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25" name="Rectangle 109"/>
            <p:cNvSpPr>
              <a:spLocks noChangeArrowheads="1"/>
            </p:cNvSpPr>
            <p:nvPr/>
          </p:nvSpPr>
          <p:spPr bwMode="auto">
            <a:xfrm>
              <a:off x="1111" y="562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26" name="Rectangle 110"/>
            <p:cNvSpPr>
              <a:spLocks noChangeArrowheads="1"/>
            </p:cNvSpPr>
            <p:nvPr/>
          </p:nvSpPr>
          <p:spPr bwMode="auto">
            <a:xfrm>
              <a:off x="437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27" name="Rectangle 111"/>
            <p:cNvSpPr>
              <a:spLocks noChangeArrowheads="1"/>
            </p:cNvSpPr>
            <p:nvPr/>
          </p:nvSpPr>
          <p:spPr bwMode="auto">
            <a:xfrm>
              <a:off x="423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28" name="Rectangle 112"/>
            <p:cNvSpPr>
              <a:spLocks noChangeArrowheads="1"/>
            </p:cNvSpPr>
            <p:nvPr/>
          </p:nvSpPr>
          <p:spPr bwMode="auto">
            <a:xfrm>
              <a:off x="410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29" name="Rectangle 113"/>
            <p:cNvSpPr>
              <a:spLocks noChangeArrowheads="1"/>
            </p:cNvSpPr>
            <p:nvPr/>
          </p:nvSpPr>
          <p:spPr bwMode="auto">
            <a:xfrm>
              <a:off x="396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30" name="Rectangle 114"/>
            <p:cNvSpPr>
              <a:spLocks noChangeArrowheads="1"/>
            </p:cNvSpPr>
            <p:nvPr/>
          </p:nvSpPr>
          <p:spPr bwMode="auto">
            <a:xfrm>
              <a:off x="383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31" name="Rectangle 115"/>
            <p:cNvSpPr>
              <a:spLocks noChangeArrowheads="1"/>
            </p:cNvSpPr>
            <p:nvPr/>
          </p:nvSpPr>
          <p:spPr bwMode="auto">
            <a:xfrm>
              <a:off x="369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32" name="Rectangle 116"/>
            <p:cNvSpPr>
              <a:spLocks noChangeArrowheads="1"/>
            </p:cNvSpPr>
            <p:nvPr/>
          </p:nvSpPr>
          <p:spPr bwMode="auto">
            <a:xfrm>
              <a:off x="355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33" name="Rectangle 117"/>
            <p:cNvSpPr>
              <a:spLocks noChangeArrowheads="1"/>
            </p:cNvSpPr>
            <p:nvPr/>
          </p:nvSpPr>
          <p:spPr bwMode="auto">
            <a:xfrm>
              <a:off x="342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34" name="Rectangle 118"/>
            <p:cNvSpPr>
              <a:spLocks noChangeArrowheads="1"/>
            </p:cNvSpPr>
            <p:nvPr/>
          </p:nvSpPr>
          <p:spPr bwMode="auto">
            <a:xfrm>
              <a:off x="328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35" name="Rectangle 119"/>
            <p:cNvSpPr>
              <a:spLocks noChangeArrowheads="1"/>
            </p:cNvSpPr>
            <p:nvPr/>
          </p:nvSpPr>
          <p:spPr bwMode="auto">
            <a:xfrm>
              <a:off x="315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36" name="Rectangle 120"/>
            <p:cNvSpPr>
              <a:spLocks noChangeArrowheads="1"/>
            </p:cNvSpPr>
            <p:nvPr/>
          </p:nvSpPr>
          <p:spPr bwMode="auto">
            <a:xfrm>
              <a:off x="301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37" name="Rectangle 121"/>
            <p:cNvSpPr>
              <a:spLocks noChangeArrowheads="1"/>
            </p:cNvSpPr>
            <p:nvPr/>
          </p:nvSpPr>
          <p:spPr bwMode="auto">
            <a:xfrm>
              <a:off x="287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38" name="Rectangle 122"/>
            <p:cNvSpPr>
              <a:spLocks noChangeArrowheads="1"/>
            </p:cNvSpPr>
            <p:nvPr/>
          </p:nvSpPr>
          <p:spPr bwMode="auto">
            <a:xfrm>
              <a:off x="274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39" name="Rectangle 123"/>
            <p:cNvSpPr>
              <a:spLocks noChangeArrowheads="1"/>
            </p:cNvSpPr>
            <p:nvPr/>
          </p:nvSpPr>
          <p:spPr bwMode="auto">
            <a:xfrm>
              <a:off x="260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40" name="Rectangle 124"/>
            <p:cNvSpPr>
              <a:spLocks noChangeArrowheads="1"/>
            </p:cNvSpPr>
            <p:nvPr/>
          </p:nvSpPr>
          <p:spPr bwMode="auto">
            <a:xfrm>
              <a:off x="247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41" name="Rectangle 125"/>
            <p:cNvSpPr>
              <a:spLocks noChangeArrowheads="1"/>
            </p:cNvSpPr>
            <p:nvPr/>
          </p:nvSpPr>
          <p:spPr bwMode="auto">
            <a:xfrm>
              <a:off x="233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42" name="Rectangle 126"/>
            <p:cNvSpPr>
              <a:spLocks noChangeArrowheads="1"/>
            </p:cNvSpPr>
            <p:nvPr/>
          </p:nvSpPr>
          <p:spPr bwMode="auto">
            <a:xfrm>
              <a:off x="219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43" name="Rectangle 127"/>
            <p:cNvSpPr>
              <a:spLocks noChangeArrowheads="1"/>
            </p:cNvSpPr>
            <p:nvPr/>
          </p:nvSpPr>
          <p:spPr bwMode="auto">
            <a:xfrm>
              <a:off x="206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44" name="Rectangle 128"/>
            <p:cNvSpPr>
              <a:spLocks noChangeArrowheads="1"/>
            </p:cNvSpPr>
            <p:nvPr/>
          </p:nvSpPr>
          <p:spPr bwMode="auto">
            <a:xfrm>
              <a:off x="192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45" name="Rectangle 129"/>
            <p:cNvSpPr>
              <a:spLocks noChangeArrowheads="1"/>
            </p:cNvSpPr>
            <p:nvPr/>
          </p:nvSpPr>
          <p:spPr bwMode="auto">
            <a:xfrm>
              <a:off x="179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46" name="Rectangle 130"/>
            <p:cNvSpPr>
              <a:spLocks noChangeArrowheads="1"/>
            </p:cNvSpPr>
            <p:nvPr/>
          </p:nvSpPr>
          <p:spPr bwMode="auto">
            <a:xfrm>
              <a:off x="1655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47" name="Rectangle 131"/>
            <p:cNvSpPr>
              <a:spLocks noChangeArrowheads="1"/>
            </p:cNvSpPr>
            <p:nvPr/>
          </p:nvSpPr>
          <p:spPr bwMode="auto">
            <a:xfrm>
              <a:off x="1519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48" name="Rectangle 132"/>
            <p:cNvSpPr>
              <a:spLocks noChangeArrowheads="1"/>
            </p:cNvSpPr>
            <p:nvPr/>
          </p:nvSpPr>
          <p:spPr bwMode="auto">
            <a:xfrm>
              <a:off x="1383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49" name="Rectangle 133"/>
            <p:cNvSpPr>
              <a:spLocks noChangeArrowheads="1"/>
            </p:cNvSpPr>
            <p:nvPr/>
          </p:nvSpPr>
          <p:spPr bwMode="auto">
            <a:xfrm>
              <a:off x="1247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50" name="Rectangle 134"/>
            <p:cNvSpPr>
              <a:spLocks noChangeArrowheads="1"/>
            </p:cNvSpPr>
            <p:nvPr/>
          </p:nvSpPr>
          <p:spPr bwMode="auto">
            <a:xfrm>
              <a:off x="1111" y="547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51" name="Rectangle 135"/>
            <p:cNvSpPr>
              <a:spLocks noChangeArrowheads="1"/>
            </p:cNvSpPr>
            <p:nvPr/>
          </p:nvSpPr>
          <p:spPr bwMode="auto">
            <a:xfrm>
              <a:off x="437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52" name="Rectangle 136"/>
            <p:cNvSpPr>
              <a:spLocks noChangeArrowheads="1"/>
            </p:cNvSpPr>
            <p:nvPr/>
          </p:nvSpPr>
          <p:spPr bwMode="auto">
            <a:xfrm>
              <a:off x="423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53" name="Rectangle 137"/>
            <p:cNvSpPr>
              <a:spLocks noChangeArrowheads="1"/>
            </p:cNvSpPr>
            <p:nvPr/>
          </p:nvSpPr>
          <p:spPr bwMode="auto">
            <a:xfrm>
              <a:off x="410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54" name="Rectangle 138"/>
            <p:cNvSpPr>
              <a:spLocks noChangeArrowheads="1"/>
            </p:cNvSpPr>
            <p:nvPr/>
          </p:nvSpPr>
          <p:spPr bwMode="auto">
            <a:xfrm>
              <a:off x="396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55" name="Rectangle 139"/>
            <p:cNvSpPr>
              <a:spLocks noChangeArrowheads="1"/>
            </p:cNvSpPr>
            <p:nvPr/>
          </p:nvSpPr>
          <p:spPr bwMode="auto">
            <a:xfrm>
              <a:off x="383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56" name="Rectangle 140"/>
            <p:cNvSpPr>
              <a:spLocks noChangeArrowheads="1"/>
            </p:cNvSpPr>
            <p:nvPr/>
          </p:nvSpPr>
          <p:spPr bwMode="auto">
            <a:xfrm>
              <a:off x="369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57" name="Rectangle 141"/>
            <p:cNvSpPr>
              <a:spLocks noChangeArrowheads="1"/>
            </p:cNvSpPr>
            <p:nvPr/>
          </p:nvSpPr>
          <p:spPr bwMode="auto">
            <a:xfrm>
              <a:off x="355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58" name="Rectangle 142"/>
            <p:cNvSpPr>
              <a:spLocks noChangeArrowheads="1"/>
            </p:cNvSpPr>
            <p:nvPr/>
          </p:nvSpPr>
          <p:spPr bwMode="auto">
            <a:xfrm>
              <a:off x="342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59" name="Rectangle 143"/>
            <p:cNvSpPr>
              <a:spLocks noChangeArrowheads="1"/>
            </p:cNvSpPr>
            <p:nvPr/>
          </p:nvSpPr>
          <p:spPr bwMode="auto">
            <a:xfrm>
              <a:off x="328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60" name="Rectangle 144"/>
            <p:cNvSpPr>
              <a:spLocks noChangeArrowheads="1"/>
            </p:cNvSpPr>
            <p:nvPr/>
          </p:nvSpPr>
          <p:spPr bwMode="auto">
            <a:xfrm>
              <a:off x="315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61" name="Rectangle 145"/>
            <p:cNvSpPr>
              <a:spLocks noChangeArrowheads="1"/>
            </p:cNvSpPr>
            <p:nvPr/>
          </p:nvSpPr>
          <p:spPr bwMode="auto">
            <a:xfrm>
              <a:off x="301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62" name="Rectangle 146"/>
            <p:cNvSpPr>
              <a:spLocks noChangeArrowheads="1"/>
            </p:cNvSpPr>
            <p:nvPr/>
          </p:nvSpPr>
          <p:spPr bwMode="auto">
            <a:xfrm>
              <a:off x="287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63" name="Rectangle 147"/>
            <p:cNvSpPr>
              <a:spLocks noChangeArrowheads="1"/>
            </p:cNvSpPr>
            <p:nvPr/>
          </p:nvSpPr>
          <p:spPr bwMode="auto">
            <a:xfrm>
              <a:off x="274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64" name="Rectangle 148"/>
            <p:cNvSpPr>
              <a:spLocks noChangeArrowheads="1"/>
            </p:cNvSpPr>
            <p:nvPr/>
          </p:nvSpPr>
          <p:spPr bwMode="auto">
            <a:xfrm>
              <a:off x="260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65" name="Rectangle 149"/>
            <p:cNvSpPr>
              <a:spLocks noChangeArrowheads="1"/>
            </p:cNvSpPr>
            <p:nvPr/>
          </p:nvSpPr>
          <p:spPr bwMode="auto">
            <a:xfrm>
              <a:off x="247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66" name="Rectangle 150"/>
            <p:cNvSpPr>
              <a:spLocks noChangeArrowheads="1"/>
            </p:cNvSpPr>
            <p:nvPr/>
          </p:nvSpPr>
          <p:spPr bwMode="auto">
            <a:xfrm>
              <a:off x="233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67" name="Rectangle 151"/>
            <p:cNvSpPr>
              <a:spLocks noChangeArrowheads="1"/>
            </p:cNvSpPr>
            <p:nvPr/>
          </p:nvSpPr>
          <p:spPr bwMode="auto">
            <a:xfrm>
              <a:off x="219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68" name="Rectangle 152"/>
            <p:cNvSpPr>
              <a:spLocks noChangeArrowheads="1"/>
            </p:cNvSpPr>
            <p:nvPr/>
          </p:nvSpPr>
          <p:spPr bwMode="auto">
            <a:xfrm>
              <a:off x="206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69" name="Rectangle 153"/>
            <p:cNvSpPr>
              <a:spLocks noChangeArrowheads="1"/>
            </p:cNvSpPr>
            <p:nvPr/>
          </p:nvSpPr>
          <p:spPr bwMode="auto">
            <a:xfrm>
              <a:off x="192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70" name="Rectangle 154"/>
            <p:cNvSpPr>
              <a:spLocks noChangeArrowheads="1"/>
            </p:cNvSpPr>
            <p:nvPr/>
          </p:nvSpPr>
          <p:spPr bwMode="auto">
            <a:xfrm>
              <a:off x="179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71" name="Rectangle 155"/>
            <p:cNvSpPr>
              <a:spLocks noChangeArrowheads="1"/>
            </p:cNvSpPr>
            <p:nvPr/>
          </p:nvSpPr>
          <p:spPr bwMode="auto">
            <a:xfrm>
              <a:off x="1655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72" name="Rectangle 156"/>
            <p:cNvSpPr>
              <a:spLocks noChangeArrowheads="1"/>
            </p:cNvSpPr>
            <p:nvPr/>
          </p:nvSpPr>
          <p:spPr bwMode="auto">
            <a:xfrm>
              <a:off x="1519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73" name="Rectangle 157"/>
            <p:cNvSpPr>
              <a:spLocks noChangeArrowheads="1"/>
            </p:cNvSpPr>
            <p:nvPr/>
          </p:nvSpPr>
          <p:spPr bwMode="auto">
            <a:xfrm>
              <a:off x="1383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74" name="Rectangle 158"/>
            <p:cNvSpPr>
              <a:spLocks noChangeArrowheads="1"/>
            </p:cNvSpPr>
            <p:nvPr/>
          </p:nvSpPr>
          <p:spPr bwMode="auto">
            <a:xfrm>
              <a:off x="1247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75" name="Rectangle 159"/>
            <p:cNvSpPr>
              <a:spLocks noChangeArrowheads="1"/>
            </p:cNvSpPr>
            <p:nvPr/>
          </p:nvSpPr>
          <p:spPr bwMode="auto">
            <a:xfrm>
              <a:off x="1111" y="531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76" name="Rectangle 160"/>
            <p:cNvSpPr>
              <a:spLocks noChangeArrowheads="1"/>
            </p:cNvSpPr>
            <p:nvPr/>
          </p:nvSpPr>
          <p:spPr bwMode="auto">
            <a:xfrm>
              <a:off x="437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77" name="Rectangle 161"/>
            <p:cNvSpPr>
              <a:spLocks noChangeArrowheads="1"/>
            </p:cNvSpPr>
            <p:nvPr/>
          </p:nvSpPr>
          <p:spPr bwMode="auto">
            <a:xfrm>
              <a:off x="423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78" name="Rectangle 162"/>
            <p:cNvSpPr>
              <a:spLocks noChangeArrowheads="1"/>
            </p:cNvSpPr>
            <p:nvPr/>
          </p:nvSpPr>
          <p:spPr bwMode="auto">
            <a:xfrm>
              <a:off x="410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79" name="Rectangle 163"/>
            <p:cNvSpPr>
              <a:spLocks noChangeArrowheads="1"/>
            </p:cNvSpPr>
            <p:nvPr/>
          </p:nvSpPr>
          <p:spPr bwMode="auto">
            <a:xfrm>
              <a:off x="396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80" name="Rectangle 164"/>
            <p:cNvSpPr>
              <a:spLocks noChangeArrowheads="1"/>
            </p:cNvSpPr>
            <p:nvPr/>
          </p:nvSpPr>
          <p:spPr bwMode="auto">
            <a:xfrm>
              <a:off x="383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81" name="Rectangle 165"/>
            <p:cNvSpPr>
              <a:spLocks noChangeArrowheads="1"/>
            </p:cNvSpPr>
            <p:nvPr/>
          </p:nvSpPr>
          <p:spPr bwMode="auto">
            <a:xfrm>
              <a:off x="369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82" name="Rectangle 166"/>
            <p:cNvSpPr>
              <a:spLocks noChangeArrowheads="1"/>
            </p:cNvSpPr>
            <p:nvPr/>
          </p:nvSpPr>
          <p:spPr bwMode="auto">
            <a:xfrm>
              <a:off x="355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83" name="Rectangle 167"/>
            <p:cNvSpPr>
              <a:spLocks noChangeArrowheads="1"/>
            </p:cNvSpPr>
            <p:nvPr/>
          </p:nvSpPr>
          <p:spPr bwMode="auto">
            <a:xfrm>
              <a:off x="342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84" name="Rectangle 168"/>
            <p:cNvSpPr>
              <a:spLocks noChangeArrowheads="1"/>
            </p:cNvSpPr>
            <p:nvPr/>
          </p:nvSpPr>
          <p:spPr bwMode="auto">
            <a:xfrm>
              <a:off x="328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85" name="Rectangle 169"/>
            <p:cNvSpPr>
              <a:spLocks noChangeArrowheads="1"/>
            </p:cNvSpPr>
            <p:nvPr/>
          </p:nvSpPr>
          <p:spPr bwMode="auto">
            <a:xfrm>
              <a:off x="315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86" name="Rectangle 170"/>
            <p:cNvSpPr>
              <a:spLocks noChangeArrowheads="1"/>
            </p:cNvSpPr>
            <p:nvPr/>
          </p:nvSpPr>
          <p:spPr bwMode="auto">
            <a:xfrm>
              <a:off x="301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87" name="Rectangle 171"/>
            <p:cNvSpPr>
              <a:spLocks noChangeArrowheads="1"/>
            </p:cNvSpPr>
            <p:nvPr/>
          </p:nvSpPr>
          <p:spPr bwMode="auto">
            <a:xfrm>
              <a:off x="287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88" name="Rectangle 172"/>
            <p:cNvSpPr>
              <a:spLocks noChangeArrowheads="1"/>
            </p:cNvSpPr>
            <p:nvPr/>
          </p:nvSpPr>
          <p:spPr bwMode="auto">
            <a:xfrm>
              <a:off x="274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89" name="Rectangle 173"/>
            <p:cNvSpPr>
              <a:spLocks noChangeArrowheads="1"/>
            </p:cNvSpPr>
            <p:nvPr/>
          </p:nvSpPr>
          <p:spPr bwMode="auto">
            <a:xfrm>
              <a:off x="260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90" name="Rectangle 174"/>
            <p:cNvSpPr>
              <a:spLocks noChangeArrowheads="1"/>
            </p:cNvSpPr>
            <p:nvPr/>
          </p:nvSpPr>
          <p:spPr bwMode="auto">
            <a:xfrm>
              <a:off x="247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91" name="Rectangle 175"/>
            <p:cNvSpPr>
              <a:spLocks noChangeArrowheads="1"/>
            </p:cNvSpPr>
            <p:nvPr/>
          </p:nvSpPr>
          <p:spPr bwMode="auto">
            <a:xfrm>
              <a:off x="233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92" name="Rectangle 176"/>
            <p:cNvSpPr>
              <a:spLocks noChangeArrowheads="1"/>
            </p:cNvSpPr>
            <p:nvPr/>
          </p:nvSpPr>
          <p:spPr bwMode="auto">
            <a:xfrm>
              <a:off x="219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93" name="Rectangle 177"/>
            <p:cNvSpPr>
              <a:spLocks noChangeArrowheads="1"/>
            </p:cNvSpPr>
            <p:nvPr/>
          </p:nvSpPr>
          <p:spPr bwMode="auto">
            <a:xfrm>
              <a:off x="206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94" name="Rectangle 178"/>
            <p:cNvSpPr>
              <a:spLocks noChangeArrowheads="1"/>
            </p:cNvSpPr>
            <p:nvPr/>
          </p:nvSpPr>
          <p:spPr bwMode="auto">
            <a:xfrm>
              <a:off x="192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95" name="Rectangle 179"/>
            <p:cNvSpPr>
              <a:spLocks noChangeArrowheads="1"/>
            </p:cNvSpPr>
            <p:nvPr/>
          </p:nvSpPr>
          <p:spPr bwMode="auto">
            <a:xfrm>
              <a:off x="179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96" name="Rectangle 180"/>
            <p:cNvSpPr>
              <a:spLocks noChangeArrowheads="1"/>
            </p:cNvSpPr>
            <p:nvPr/>
          </p:nvSpPr>
          <p:spPr bwMode="auto">
            <a:xfrm>
              <a:off x="1655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97" name="Rectangle 181"/>
            <p:cNvSpPr>
              <a:spLocks noChangeArrowheads="1"/>
            </p:cNvSpPr>
            <p:nvPr/>
          </p:nvSpPr>
          <p:spPr bwMode="auto">
            <a:xfrm>
              <a:off x="1519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98" name="Rectangle 182"/>
            <p:cNvSpPr>
              <a:spLocks noChangeArrowheads="1"/>
            </p:cNvSpPr>
            <p:nvPr/>
          </p:nvSpPr>
          <p:spPr bwMode="auto">
            <a:xfrm>
              <a:off x="1383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899" name="Rectangle 183"/>
            <p:cNvSpPr>
              <a:spLocks noChangeArrowheads="1"/>
            </p:cNvSpPr>
            <p:nvPr/>
          </p:nvSpPr>
          <p:spPr bwMode="auto">
            <a:xfrm>
              <a:off x="1247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00" name="Rectangle 184"/>
            <p:cNvSpPr>
              <a:spLocks noChangeArrowheads="1"/>
            </p:cNvSpPr>
            <p:nvPr/>
          </p:nvSpPr>
          <p:spPr bwMode="auto">
            <a:xfrm>
              <a:off x="1111" y="516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01" name="Rectangle 185"/>
            <p:cNvSpPr>
              <a:spLocks noChangeArrowheads="1"/>
            </p:cNvSpPr>
            <p:nvPr/>
          </p:nvSpPr>
          <p:spPr bwMode="auto">
            <a:xfrm>
              <a:off x="437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02" name="Rectangle 186"/>
            <p:cNvSpPr>
              <a:spLocks noChangeArrowheads="1"/>
            </p:cNvSpPr>
            <p:nvPr/>
          </p:nvSpPr>
          <p:spPr bwMode="auto">
            <a:xfrm>
              <a:off x="423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03" name="Rectangle 187"/>
            <p:cNvSpPr>
              <a:spLocks noChangeArrowheads="1"/>
            </p:cNvSpPr>
            <p:nvPr/>
          </p:nvSpPr>
          <p:spPr bwMode="auto">
            <a:xfrm>
              <a:off x="410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04" name="Rectangle 188"/>
            <p:cNvSpPr>
              <a:spLocks noChangeArrowheads="1"/>
            </p:cNvSpPr>
            <p:nvPr/>
          </p:nvSpPr>
          <p:spPr bwMode="auto">
            <a:xfrm>
              <a:off x="396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05" name="Rectangle 189"/>
            <p:cNvSpPr>
              <a:spLocks noChangeArrowheads="1"/>
            </p:cNvSpPr>
            <p:nvPr/>
          </p:nvSpPr>
          <p:spPr bwMode="auto">
            <a:xfrm>
              <a:off x="383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06" name="Rectangle 190"/>
            <p:cNvSpPr>
              <a:spLocks noChangeArrowheads="1"/>
            </p:cNvSpPr>
            <p:nvPr/>
          </p:nvSpPr>
          <p:spPr bwMode="auto">
            <a:xfrm>
              <a:off x="369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07" name="Rectangle 191"/>
            <p:cNvSpPr>
              <a:spLocks noChangeArrowheads="1"/>
            </p:cNvSpPr>
            <p:nvPr/>
          </p:nvSpPr>
          <p:spPr bwMode="auto">
            <a:xfrm>
              <a:off x="355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08" name="Rectangle 192"/>
            <p:cNvSpPr>
              <a:spLocks noChangeArrowheads="1"/>
            </p:cNvSpPr>
            <p:nvPr/>
          </p:nvSpPr>
          <p:spPr bwMode="auto">
            <a:xfrm>
              <a:off x="342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09" name="Rectangle 193"/>
            <p:cNvSpPr>
              <a:spLocks noChangeArrowheads="1"/>
            </p:cNvSpPr>
            <p:nvPr/>
          </p:nvSpPr>
          <p:spPr bwMode="auto">
            <a:xfrm>
              <a:off x="328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10" name="Rectangle 194"/>
            <p:cNvSpPr>
              <a:spLocks noChangeArrowheads="1"/>
            </p:cNvSpPr>
            <p:nvPr/>
          </p:nvSpPr>
          <p:spPr bwMode="auto">
            <a:xfrm>
              <a:off x="315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11" name="Rectangle 195"/>
            <p:cNvSpPr>
              <a:spLocks noChangeArrowheads="1"/>
            </p:cNvSpPr>
            <p:nvPr/>
          </p:nvSpPr>
          <p:spPr bwMode="auto">
            <a:xfrm>
              <a:off x="301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12" name="Rectangle 196"/>
            <p:cNvSpPr>
              <a:spLocks noChangeArrowheads="1"/>
            </p:cNvSpPr>
            <p:nvPr/>
          </p:nvSpPr>
          <p:spPr bwMode="auto">
            <a:xfrm>
              <a:off x="287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13" name="Rectangle 197"/>
            <p:cNvSpPr>
              <a:spLocks noChangeArrowheads="1"/>
            </p:cNvSpPr>
            <p:nvPr/>
          </p:nvSpPr>
          <p:spPr bwMode="auto">
            <a:xfrm>
              <a:off x="274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14" name="Rectangle 198"/>
            <p:cNvSpPr>
              <a:spLocks noChangeArrowheads="1"/>
            </p:cNvSpPr>
            <p:nvPr/>
          </p:nvSpPr>
          <p:spPr bwMode="auto">
            <a:xfrm>
              <a:off x="260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15" name="Rectangle 199"/>
            <p:cNvSpPr>
              <a:spLocks noChangeArrowheads="1"/>
            </p:cNvSpPr>
            <p:nvPr/>
          </p:nvSpPr>
          <p:spPr bwMode="auto">
            <a:xfrm>
              <a:off x="247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16" name="Rectangle 200"/>
            <p:cNvSpPr>
              <a:spLocks noChangeArrowheads="1"/>
            </p:cNvSpPr>
            <p:nvPr/>
          </p:nvSpPr>
          <p:spPr bwMode="auto">
            <a:xfrm>
              <a:off x="233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17" name="Rectangle 201"/>
            <p:cNvSpPr>
              <a:spLocks noChangeArrowheads="1"/>
            </p:cNvSpPr>
            <p:nvPr/>
          </p:nvSpPr>
          <p:spPr bwMode="auto">
            <a:xfrm>
              <a:off x="219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18" name="Rectangle 202"/>
            <p:cNvSpPr>
              <a:spLocks noChangeArrowheads="1"/>
            </p:cNvSpPr>
            <p:nvPr/>
          </p:nvSpPr>
          <p:spPr bwMode="auto">
            <a:xfrm>
              <a:off x="206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19" name="Rectangle 203"/>
            <p:cNvSpPr>
              <a:spLocks noChangeArrowheads="1"/>
            </p:cNvSpPr>
            <p:nvPr/>
          </p:nvSpPr>
          <p:spPr bwMode="auto">
            <a:xfrm>
              <a:off x="192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20" name="Rectangle 204"/>
            <p:cNvSpPr>
              <a:spLocks noChangeArrowheads="1"/>
            </p:cNvSpPr>
            <p:nvPr/>
          </p:nvSpPr>
          <p:spPr bwMode="auto">
            <a:xfrm>
              <a:off x="179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21" name="Rectangle 205"/>
            <p:cNvSpPr>
              <a:spLocks noChangeArrowheads="1"/>
            </p:cNvSpPr>
            <p:nvPr/>
          </p:nvSpPr>
          <p:spPr bwMode="auto">
            <a:xfrm>
              <a:off x="1655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22" name="Rectangle 206"/>
            <p:cNvSpPr>
              <a:spLocks noChangeArrowheads="1"/>
            </p:cNvSpPr>
            <p:nvPr/>
          </p:nvSpPr>
          <p:spPr bwMode="auto">
            <a:xfrm>
              <a:off x="1519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23" name="Rectangle 207"/>
            <p:cNvSpPr>
              <a:spLocks noChangeArrowheads="1"/>
            </p:cNvSpPr>
            <p:nvPr/>
          </p:nvSpPr>
          <p:spPr bwMode="auto">
            <a:xfrm>
              <a:off x="1383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24" name="Rectangle 208"/>
            <p:cNvSpPr>
              <a:spLocks noChangeArrowheads="1"/>
            </p:cNvSpPr>
            <p:nvPr/>
          </p:nvSpPr>
          <p:spPr bwMode="auto">
            <a:xfrm>
              <a:off x="1247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25" name="Rectangle 209"/>
            <p:cNvSpPr>
              <a:spLocks noChangeArrowheads="1"/>
            </p:cNvSpPr>
            <p:nvPr/>
          </p:nvSpPr>
          <p:spPr bwMode="auto">
            <a:xfrm>
              <a:off x="1111" y="501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26" name="Rectangle 210"/>
            <p:cNvSpPr>
              <a:spLocks noChangeArrowheads="1"/>
            </p:cNvSpPr>
            <p:nvPr/>
          </p:nvSpPr>
          <p:spPr bwMode="auto">
            <a:xfrm>
              <a:off x="437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27" name="Rectangle 211"/>
            <p:cNvSpPr>
              <a:spLocks noChangeArrowheads="1"/>
            </p:cNvSpPr>
            <p:nvPr/>
          </p:nvSpPr>
          <p:spPr bwMode="auto">
            <a:xfrm>
              <a:off x="423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28" name="Rectangle 212"/>
            <p:cNvSpPr>
              <a:spLocks noChangeArrowheads="1"/>
            </p:cNvSpPr>
            <p:nvPr/>
          </p:nvSpPr>
          <p:spPr bwMode="auto">
            <a:xfrm>
              <a:off x="410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29" name="Rectangle 213"/>
            <p:cNvSpPr>
              <a:spLocks noChangeArrowheads="1"/>
            </p:cNvSpPr>
            <p:nvPr/>
          </p:nvSpPr>
          <p:spPr bwMode="auto">
            <a:xfrm>
              <a:off x="396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30" name="Rectangle 214"/>
            <p:cNvSpPr>
              <a:spLocks noChangeArrowheads="1"/>
            </p:cNvSpPr>
            <p:nvPr/>
          </p:nvSpPr>
          <p:spPr bwMode="auto">
            <a:xfrm>
              <a:off x="383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31" name="Rectangle 215"/>
            <p:cNvSpPr>
              <a:spLocks noChangeArrowheads="1"/>
            </p:cNvSpPr>
            <p:nvPr/>
          </p:nvSpPr>
          <p:spPr bwMode="auto">
            <a:xfrm>
              <a:off x="369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32" name="Rectangle 216"/>
            <p:cNvSpPr>
              <a:spLocks noChangeArrowheads="1"/>
            </p:cNvSpPr>
            <p:nvPr/>
          </p:nvSpPr>
          <p:spPr bwMode="auto">
            <a:xfrm>
              <a:off x="355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33" name="Rectangle 217"/>
            <p:cNvSpPr>
              <a:spLocks noChangeArrowheads="1"/>
            </p:cNvSpPr>
            <p:nvPr/>
          </p:nvSpPr>
          <p:spPr bwMode="auto">
            <a:xfrm>
              <a:off x="342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34" name="Rectangle 218"/>
            <p:cNvSpPr>
              <a:spLocks noChangeArrowheads="1"/>
            </p:cNvSpPr>
            <p:nvPr/>
          </p:nvSpPr>
          <p:spPr bwMode="auto">
            <a:xfrm>
              <a:off x="328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35" name="Rectangle 219"/>
            <p:cNvSpPr>
              <a:spLocks noChangeArrowheads="1"/>
            </p:cNvSpPr>
            <p:nvPr/>
          </p:nvSpPr>
          <p:spPr bwMode="auto">
            <a:xfrm>
              <a:off x="315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36" name="Rectangle 220"/>
            <p:cNvSpPr>
              <a:spLocks noChangeArrowheads="1"/>
            </p:cNvSpPr>
            <p:nvPr/>
          </p:nvSpPr>
          <p:spPr bwMode="auto">
            <a:xfrm>
              <a:off x="301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37" name="Rectangle 221"/>
            <p:cNvSpPr>
              <a:spLocks noChangeArrowheads="1"/>
            </p:cNvSpPr>
            <p:nvPr/>
          </p:nvSpPr>
          <p:spPr bwMode="auto">
            <a:xfrm>
              <a:off x="287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38" name="Rectangle 222"/>
            <p:cNvSpPr>
              <a:spLocks noChangeArrowheads="1"/>
            </p:cNvSpPr>
            <p:nvPr/>
          </p:nvSpPr>
          <p:spPr bwMode="auto">
            <a:xfrm>
              <a:off x="274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39" name="Rectangle 223"/>
            <p:cNvSpPr>
              <a:spLocks noChangeArrowheads="1"/>
            </p:cNvSpPr>
            <p:nvPr/>
          </p:nvSpPr>
          <p:spPr bwMode="auto">
            <a:xfrm>
              <a:off x="260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40" name="Rectangle 224"/>
            <p:cNvSpPr>
              <a:spLocks noChangeArrowheads="1"/>
            </p:cNvSpPr>
            <p:nvPr/>
          </p:nvSpPr>
          <p:spPr bwMode="auto">
            <a:xfrm>
              <a:off x="247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41" name="Rectangle 225"/>
            <p:cNvSpPr>
              <a:spLocks noChangeArrowheads="1"/>
            </p:cNvSpPr>
            <p:nvPr/>
          </p:nvSpPr>
          <p:spPr bwMode="auto">
            <a:xfrm>
              <a:off x="233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42" name="Rectangle 226"/>
            <p:cNvSpPr>
              <a:spLocks noChangeArrowheads="1"/>
            </p:cNvSpPr>
            <p:nvPr/>
          </p:nvSpPr>
          <p:spPr bwMode="auto">
            <a:xfrm>
              <a:off x="219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43" name="Rectangle 227"/>
            <p:cNvSpPr>
              <a:spLocks noChangeArrowheads="1"/>
            </p:cNvSpPr>
            <p:nvPr/>
          </p:nvSpPr>
          <p:spPr bwMode="auto">
            <a:xfrm>
              <a:off x="206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44" name="Rectangle 228"/>
            <p:cNvSpPr>
              <a:spLocks noChangeArrowheads="1"/>
            </p:cNvSpPr>
            <p:nvPr/>
          </p:nvSpPr>
          <p:spPr bwMode="auto">
            <a:xfrm>
              <a:off x="192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45" name="Rectangle 229"/>
            <p:cNvSpPr>
              <a:spLocks noChangeArrowheads="1"/>
            </p:cNvSpPr>
            <p:nvPr/>
          </p:nvSpPr>
          <p:spPr bwMode="auto">
            <a:xfrm>
              <a:off x="179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46" name="Rectangle 230"/>
            <p:cNvSpPr>
              <a:spLocks noChangeArrowheads="1"/>
            </p:cNvSpPr>
            <p:nvPr/>
          </p:nvSpPr>
          <p:spPr bwMode="auto">
            <a:xfrm>
              <a:off x="1655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47" name="Rectangle 231"/>
            <p:cNvSpPr>
              <a:spLocks noChangeArrowheads="1"/>
            </p:cNvSpPr>
            <p:nvPr/>
          </p:nvSpPr>
          <p:spPr bwMode="auto">
            <a:xfrm>
              <a:off x="1519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48" name="Rectangle 232"/>
            <p:cNvSpPr>
              <a:spLocks noChangeArrowheads="1"/>
            </p:cNvSpPr>
            <p:nvPr/>
          </p:nvSpPr>
          <p:spPr bwMode="auto">
            <a:xfrm>
              <a:off x="1383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49" name="Rectangle 233"/>
            <p:cNvSpPr>
              <a:spLocks noChangeArrowheads="1"/>
            </p:cNvSpPr>
            <p:nvPr/>
          </p:nvSpPr>
          <p:spPr bwMode="auto">
            <a:xfrm>
              <a:off x="1247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50" name="Rectangle 234"/>
            <p:cNvSpPr>
              <a:spLocks noChangeArrowheads="1"/>
            </p:cNvSpPr>
            <p:nvPr/>
          </p:nvSpPr>
          <p:spPr bwMode="auto">
            <a:xfrm>
              <a:off x="1111" y="486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51" name="Rectangle 235"/>
            <p:cNvSpPr>
              <a:spLocks noChangeArrowheads="1"/>
            </p:cNvSpPr>
            <p:nvPr/>
          </p:nvSpPr>
          <p:spPr bwMode="auto">
            <a:xfrm>
              <a:off x="437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52" name="Rectangle 236"/>
            <p:cNvSpPr>
              <a:spLocks noChangeArrowheads="1"/>
            </p:cNvSpPr>
            <p:nvPr/>
          </p:nvSpPr>
          <p:spPr bwMode="auto">
            <a:xfrm>
              <a:off x="423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53" name="Rectangle 237"/>
            <p:cNvSpPr>
              <a:spLocks noChangeArrowheads="1"/>
            </p:cNvSpPr>
            <p:nvPr/>
          </p:nvSpPr>
          <p:spPr bwMode="auto">
            <a:xfrm>
              <a:off x="410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54" name="Rectangle 238"/>
            <p:cNvSpPr>
              <a:spLocks noChangeArrowheads="1"/>
            </p:cNvSpPr>
            <p:nvPr/>
          </p:nvSpPr>
          <p:spPr bwMode="auto">
            <a:xfrm>
              <a:off x="396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55" name="Rectangle 239"/>
            <p:cNvSpPr>
              <a:spLocks noChangeArrowheads="1"/>
            </p:cNvSpPr>
            <p:nvPr/>
          </p:nvSpPr>
          <p:spPr bwMode="auto">
            <a:xfrm>
              <a:off x="383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56" name="Rectangle 240"/>
            <p:cNvSpPr>
              <a:spLocks noChangeArrowheads="1"/>
            </p:cNvSpPr>
            <p:nvPr/>
          </p:nvSpPr>
          <p:spPr bwMode="auto">
            <a:xfrm>
              <a:off x="369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57" name="Rectangle 241"/>
            <p:cNvSpPr>
              <a:spLocks noChangeArrowheads="1"/>
            </p:cNvSpPr>
            <p:nvPr/>
          </p:nvSpPr>
          <p:spPr bwMode="auto">
            <a:xfrm>
              <a:off x="355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58" name="Rectangle 242"/>
            <p:cNvSpPr>
              <a:spLocks noChangeArrowheads="1"/>
            </p:cNvSpPr>
            <p:nvPr/>
          </p:nvSpPr>
          <p:spPr bwMode="auto">
            <a:xfrm>
              <a:off x="342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59" name="Rectangle 243"/>
            <p:cNvSpPr>
              <a:spLocks noChangeArrowheads="1"/>
            </p:cNvSpPr>
            <p:nvPr/>
          </p:nvSpPr>
          <p:spPr bwMode="auto">
            <a:xfrm>
              <a:off x="328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60" name="Rectangle 244"/>
            <p:cNvSpPr>
              <a:spLocks noChangeArrowheads="1"/>
            </p:cNvSpPr>
            <p:nvPr/>
          </p:nvSpPr>
          <p:spPr bwMode="auto">
            <a:xfrm>
              <a:off x="315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61" name="Rectangle 245"/>
            <p:cNvSpPr>
              <a:spLocks noChangeArrowheads="1"/>
            </p:cNvSpPr>
            <p:nvPr/>
          </p:nvSpPr>
          <p:spPr bwMode="auto">
            <a:xfrm>
              <a:off x="301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62" name="Rectangle 246"/>
            <p:cNvSpPr>
              <a:spLocks noChangeArrowheads="1"/>
            </p:cNvSpPr>
            <p:nvPr/>
          </p:nvSpPr>
          <p:spPr bwMode="auto">
            <a:xfrm>
              <a:off x="287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63" name="Rectangle 247"/>
            <p:cNvSpPr>
              <a:spLocks noChangeArrowheads="1"/>
            </p:cNvSpPr>
            <p:nvPr/>
          </p:nvSpPr>
          <p:spPr bwMode="auto">
            <a:xfrm>
              <a:off x="274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64" name="Rectangle 248"/>
            <p:cNvSpPr>
              <a:spLocks noChangeArrowheads="1"/>
            </p:cNvSpPr>
            <p:nvPr/>
          </p:nvSpPr>
          <p:spPr bwMode="auto">
            <a:xfrm>
              <a:off x="260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65" name="Rectangle 249"/>
            <p:cNvSpPr>
              <a:spLocks noChangeArrowheads="1"/>
            </p:cNvSpPr>
            <p:nvPr/>
          </p:nvSpPr>
          <p:spPr bwMode="auto">
            <a:xfrm>
              <a:off x="247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66" name="Rectangle 250"/>
            <p:cNvSpPr>
              <a:spLocks noChangeArrowheads="1"/>
            </p:cNvSpPr>
            <p:nvPr/>
          </p:nvSpPr>
          <p:spPr bwMode="auto">
            <a:xfrm>
              <a:off x="233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67" name="Rectangle 251"/>
            <p:cNvSpPr>
              <a:spLocks noChangeArrowheads="1"/>
            </p:cNvSpPr>
            <p:nvPr/>
          </p:nvSpPr>
          <p:spPr bwMode="auto">
            <a:xfrm>
              <a:off x="219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68" name="Rectangle 252"/>
            <p:cNvSpPr>
              <a:spLocks noChangeArrowheads="1"/>
            </p:cNvSpPr>
            <p:nvPr/>
          </p:nvSpPr>
          <p:spPr bwMode="auto">
            <a:xfrm>
              <a:off x="206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69" name="Rectangle 253"/>
            <p:cNvSpPr>
              <a:spLocks noChangeArrowheads="1"/>
            </p:cNvSpPr>
            <p:nvPr/>
          </p:nvSpPr>
          <p:spPr bwMode="auto">
            <a:xfrm>
              <a:off x="192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70" name="Rectangle 254"/>
            <p:cNvSpPr>
              <a:spLocks noChangeArrowheads="1"/>
            </p:cNvSpPr>
            <p:nvPr/>
          </p:nvSpPr>
          <p:spPr bwMode="auto">
            <a:xfrm>
              <a:off x="179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71" name="Rectangle 255"/>
            <p:cNvSpPr>
              <a:spLocks noChangeArrowheads="1"/>
            </p:cNvSpPr>
            <p:nvPr/>
          </p:nvSpPr>
          <p:spPr bwMode="auto">
            <a:xfrm>
              <a:off x="1655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72" name="Rectangle 256"/>
            <p:cNvSpPr>
              <a:spLocks noChangeArrowheads="1"/>
            </p:cNvSpPr>
            <p:nvPr/>
          </p:nvSpPr>
          <p:spPr bwMode="auto">
            <a:xfrm>
              <a:off x="1519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73" name="Rectangle 257"/>
            <p:cNvSpPr>
              <a:spLocks noChangeArrowheads="1"/>
            </p:cNvSpPr>
            <p:nvPr/>
          </p:nvSpPr>
          <p:spPr bwMode="auto">
            <a:xfrm>
              <a:off x="1383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74" name="Rectangle 258"/>
            <p:cNvSpPr>
              <a:spLocks noChangeArrowheads="1"/>
            </p:cNvSpPr>
            <p:nvPr/>
          </p:nvSpPr>
          <p:spPr bwMode="auto">
            <a:xfrm>
              <a:off x="1247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75" name="Rectangle 259"/>
            <p:cNvSpPr>
              <a:spLocks noChangeArrowheads="1"/>
            </p:cNvSpPr>
            <p:nvPr/>
          </p:nvSpPr>
          <p:spPr bwMode="auto">
            <a:xfrm>
              <a:off x="1111" y="470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76" name="Rectangle 260"/>
            <p:cNvSpPr>
              <a:spLocks noChangeArrowheads="1"/>
            </p:cNvSpPr>
            <p:nvPr/>
          </p:nvSpPr>
          <p:spPr bwMode="auto">
            <a:xfrm>
              <a:off x="437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77" name="Rectangle 261"/>
            <p:cNvSpPr>
              <a:spLocks noChangeArrowheads="1"/>
            </p:cNvSpPr>
            <p:nvPr/>
          </p:nvSpPr>
          <p:spPr bwMode="auto">
            <a:xfrm>
              <a:off x="423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78" name="Rectangle 262"/>
            <p:cNvSpPr>
              <a:spLocks noChangeArrowheads="1"/>
            </p:cNvSpPr>
            <p:nvPr/>
          </p:nvSpPr>
          <p:spPr bwMode="auto">
            <a:xfrm>
              <a:off x="410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79" name="Rectangle 263"/>
            <p:cNvSpPr>
              <a:spLocks noChangeArrowheads="1"/>
            </p:cNvSpPr>
            <p:nvPr/>
          </p:nvSpPr>
          <p:spPr bwMode="auto">
            <a:xfrm>
              <a:off x="396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80" name="Rectangle 264"/>
            <p:cNvSpPr>
              <a:spLocks noChangeArrowheads="1"/>
            </p:cNvSpPr>
            <p:nvPr/>
          </p:nvSpPr>
          <p:spPr bwMode="auto">
            <a:xfrm>
              <a:off x="383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81" name="Rectangle 265"/>
            <p:cNvSpPr>
              <a:spLocks noChangeArrowheads="1"/>
            </p:cNvSpPr>
            <p:nvPr/>
          </p:nvSpPr>
          <p:spPr bwMode="auto">
            <a:xfrm>
              <a:off x="369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82" name="Rectangle 266"/>
            <p:cNvSpPr>
              <a:spLocks noChangeArrowheads="1"/>
            </p:cNvSpPr>
            <p:nvPr/>
          </p:nvSpPr>
          <p:spPr bwMode="auto">
            <a:xfrm>
              <a:off x="355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83" name="Rectangle 267"/>
            <p:cNvSpPr>
              <a:spLocks noChangeArrowheads="1"/>
            </p:cNvSpPr>
            <p:nvPr/>
          </p:nvSpPr>
          <p:spPr bwMode="auto">
            <a:xfrm>
              <a:off x="342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84" name="Rectangle 268"/>
            <p:cNvSpPr>
              <a:spLocks noChangeArrowheads="1"/>
            </p:cNvSpPr>
            <p:nvPr/>
          </p:nvSpPr>
          <p:spPr bwMode="auto">
            <a:xfrm>
              <a:off x="328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85" name="Rectangle 269"/>
            <p:cNvSpPr>
              <a:spLocks noChangeArrowheads="1"/>
            </p:cNvSpPr>
            <p:nvPr/>
          </p:nvSpPr>
          <p:spPr bwMode="auto">
            <a:xfrm>
              <a:off x="315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86" name="Rectangle 270"/>
            <p:cNvSpPr>
              <a:spLocks noChangeArrowheads="1"/>
            </p:cNvSpPr>
            <p:nvPr/>
          </p:nvSpPr>
          <p:spPr bwMode="auto">
            <a:xfrm>
              <a:off x="301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87" name="Rectangle 271"/>
            <p:cNvSpPr>
              <a:spLocks noChangeArrowheads="1"/>
            </p:cNvSpPr>
            <p:nvPr/>
          </p:nvSpPr>
          <p:spPr bwMode="auto">
            <a:xfrm>
              <a:off x="287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88" name="Rectangle 272"/>
            <p:cNvSpPr>
              <a:spLocks noChangeArrowheads="1"/>
            </p:cNvSpPr>
            <p:nvPr/>
          </p:nvSpPr>
          <p:spPr bwMode="auto">
            <a:xfrm>
              <a:off x="274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89" name="Rectangle 273"/>
            <p:cNvSpPr>
              <a:spLocks noChangeArrowheads="1"/>
            </p:cNvSpPr>
            <p:nvPr/>
          </p:nvSpPr>
          <p:spPr bwMode="auto">
            <a:xfrm>
              <a:off x="260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90" name="Rectangle 274"/>
            <p:cNvSpPr>
              <a:spLocks noChangeArrowheads="1"/>
            </p:cNvSpPr>
            <p:nvPr/>
          </p:nvSpPr>
          <p:spPr bwMode="auto">
            <a:xfrm>
              <a:off x="247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91" name="Rectangle 275"/>
            <p:cNvSpPr>
              <a:spLocks noChangeArrowheads="1"/>
            </p:cNvSpPr>
            <p:nvPr/>
          </p:nvSpPr>
          <p:spPr bwMode="auto">
            <a:xfrm>
              <a:off x="233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92" name="Rectangle 276"/>
            <p:cNvSpPr>
              <a:spLocks noChangeArrowheads="1"/>
            </p:cNvSpPr>
            <p:nvPr/>
          </p:nvSpPr>
          <p:spPr bwMode="auto">
            <a:xfrm>
              <a:off x="219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93" name="Rectangle 277"/>
            <p:cNvSpPr>
              <a:spLocks noChangeArrowheads="1"/>
            </p:cNvSpPr>
            <p:nvPr/>
          </p:nvSpPr>
          <p:spPr bwMode="auto">
            <a:xfrm>
              <a:off x="206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94" name="Rectangle 278"/>
            <p:cNvSpPr>
              <a:spLocks noChangeArrowheads="1"/>
            </p:cNvSpPr>
            <p:nvPr/>
          </p:nvSpPr>
          <p:spPr bwMode="auto">
            <a:xfrm>
              <a:off x="192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95" name="Rectangle 279"/>
            <p:cNvSpPr>
              <a:spLocks noChangeArrowheads="1"/>
            </p:cNvSpPr>
            <p:nvPr/>
          </p:nvSpPr>
          <p:spPr bwMode="auto">
            <a:xfrm>
              <a:off x="179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96" name="Rectangle 280"/>
            <p:cNvSpPr>
              <a:spLocks noChangeArrowheads="1"/>
            </p:cNvSpPr>
            <p:nvPr/>
          </p:nvSpPr>
          <p:spPr bwMode="auto">
            <a:xfrm>
              <a:off x="1655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97" name="Rectangle 281"/>
            <p:cNvSpPr>
              <a:spLocks noChangeArrowheads="1"/>
            </p:cNvSpPr>
            <p:nvPr/>
          </p:nvSpPr>
          <p:spPr bwMode="auto">
            <a:xfrm>
              <a:off x="1519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98" name="Rectangle 282"/>
            <p:cNvSpPr>
              <a:spLocks noChangeArrowheads="1"/>
            </p:cNvSpPr>
            <p:nvPr/>
          </p:nvSpPr>
          <p:spPr bwMode="auto">
            <a:xfrm>
              <a:off x="1383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29999" name="Rectangle 283"/>
            <p:cNvSpPr>
              <a:spLocks noChangeArrowheads="1"/>
            </p:cNvSpPr>
            <p:nvPr/>
          </p:nvSpPr>
          <p:spPr bwMode="auto">
            <a:xfrm>
              <a:off x="1247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00" name="Rectangle 284"/>
            <p:cNvSpPr>
              <a:spLocks noChangeArrowheads="1"/>
            </p:cNvSpPr>
            <p:nvPr/>
          </p:nvSpPr>
          <p:spPr bwMode="auto">
            <a:xfrm>
              <a:off x="1111" y="455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01" name="Rectangle 285"/>
            <p:cNvSpPr>
              <a:spLocks noChangeArrowheads="1"/>
            </p:cNvSpPr>
            <p:nvPr/>
          </p:nvSpPr>
          <p:spPr bwMode="auto">
            <a:xfrm>
              <a:off x="437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02" name="Rectangle 286"/>
            <p:cNvSpPr>
              <a:spLocks noChangeArrowheads="1"/>
            </p:cNvSpPr>
            <p:nvPr/>
          </p:nvSpPr>
          <p:spPr bwMode="auto">
            <a:xfrm>
              <a:off x="423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03" name="Rectangle 287"/>
            <p:cNvSpPr>
              <a:spLocks noChangeArrowheads="1"/>
            </p:cNvSpPr>
            <p:nvPr/>
          </p:nvSpPr>
          <p:spPr bwMode="auto">
            <a:xfrm>
              <a:off x="410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04" name="Rectangle 288"/>
            <p:cNvSpPr>
              <a:spLocks noChangeArrowheads="1"/>
            </p:cNvSpPr>
            <p:nvPr/>
          </p:nvSpPr>
          <p:spPr bwMode="auto">
            <a:xfrm>
              <a:off x="396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05" name="Rectangle 289"/>
            <p:cNvSpPr>
              <a:spLocks noChangeArrowheads="1"/>
            </p:cNvSpPr>
            <p:nvPr/>
          </p:nvSpPr>
          <p:spPr bwMode="auto">
            <a:xfrm>
              <a:off x="383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06" name="Rectangle 290"/>
            <p:cNvSpPr>
              <a:spLocks noChangeArrowheads="1"/>
            </p:cNvSpPr>
            <p:nvPr/>
          </p:nvSpPr>
          <p:spPr bwMode="auto">
            <a:xfrm>
              <a:off x="369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07" name="Rectangle 291"/>
            <p:cNvSpPr>
              <a:spLocks noChangeArrowheads="1"/>
            </p:cNvSpPr>
            <p:nvPr/>
          </p:nvSpPr>
          <p:spPr bwMode="auto">
            <a:xfrm>
              <a:off x="355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08" name="Rectangle 292"/>
            <p:cNvSpPr>
              <a:spLocks noChangeArrowheads="1"/>
            </p:cNvSpPr>
            <p:nvPr/>
          </p:nvSpPr>
          <p:spPr bwMode="auto">
            <a:xfrm>
              <a:off x="342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09" name="Rectangle 293"/>
            <p:cNvSpPr>
              <a:spLocks noChangeArrowheads="1"/>
            </p:cNvSpPr>
            <p:nvPr/>
          </p:nvSpPr>
          <p:spPr bwMode="auto">
            <a:xfrm>
              <a:off x="328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10" name="Rectangle 294"/>
            <p:cNvSpPr>
              <a:spLocks noChangeArrowheads="1"/>
            </p:cNvSpPr>
            <p:nvPr/>
          </p:nvSpPr>
          <p:spPr bwMode="auto">
            <a:xfrm>
              <a:off x="315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11" name="Rectangle 295"/>
            <p:cNvSpPr>
              <a:spLocks noChangeArrowheads="1"/>
            </p:cNvSpPr>
            <p:nvPr/>
          </p:nvSpPr>
          <p:spPr bwMode="auto">
            <a:xfrm>
              <a:off x="301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12" name="Rectangle 296"/>
            <p:cNvSpPr>
              <a:spLocks noChangeArrowheads="1"/>
            </p:cNvSpPr>
            <p:nvPr/>
          </p:nvSpPr>
          <p:spPr bwMode="auto">
            <a:xfrm>
              <a:off x="287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13" name="Rectangle 297"/>
            <p:cNvSpPr>
              <a:spLocks noChangeArrowheads="1"/>
            </p:cNvSpPr>
            <p:nvPr/>
          </p:nvSpPr>
          <p:spPr bwMode="auto">
            <a:xfrm>
              <a:off x="274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14" name="Rectangle 298"/>
            <p:cNvSpPr>
              <a:spLocks noChangeArrowheads="1"/>
            </p:cNvSpPr>
            <p:nvPr/>
          </p:nvSpPr>
          <p:spPr bwMode="auto">
            <a:xfrm>
              <a:off x="260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15" name="Rectangle 299"/>
            <p:cNvSpPr>
              <a:spLocks noChangeArrowheads="1"/>
            </p:cNvSpPr>
            <p:nvPr/>
          </p:nvSpPr>
          <p:spPr bwMode="auto">
            <a:xfrm>
              <a:off x="247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16" name="Rectangle 300"/>
            <p:cNvSpPr>
              <a:spLocks noChangeArrowheads="1"/>
            </p:cNvSpPr>
            <p:nvPr/>
          </p:nvSpPr>
          <p:spPr bwMode="auto">
            <a:xfrm>
              <a:off x="233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17" name="Rectangle 301"/>
            <p:cNvSpPr>
              <a:spLocks noChangeArrowheads="1"/>
            </p:cNvSpPr>
            <p:nvPr/>
          </p:nvSpPr>
          <p:spPr bwMode="auto">
            <a:xfrm>
              <a:off x="219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18" name="Rectangle 302"/>
            <p:cNvSpPr>
              <a:spLocks noChangeArrowheads="1"/>
            </p:cNvSpPr>
            <p:nvPr/>
          </p:nvSpPr>
          <p:spPr bwMode="auto">
            <a:xfrm>
              <a:off x="206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19" name="Rectangle 303"/>
            <p:cNvSpPr>
              <a:spLocks noChangeArrowheads="1"/>
            </p:cNvSpPr>
            <p:nvPr/>
          </p:nvSpPr>
          <p:spPr bwMode="auto">
            <a:xfrm>
              <a:off x="192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20" name="Rectangle 304"/>
            <p:cNvSpPr>
              <a:spLocks noChangeArrowheads="1"/>
            </p:cNvSpPr>
            <p:nvPr/>
          </p:nvSpPr>
          <p:spPr bwMode="auto">
            <a:xfrm>
              <a:off x="179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21" name="Rectangle 305"/>
            <p:cNvSpPr>
              <a:spLocks noChangeArrowheads="1"/>
            </p:cNvSpPr>
            <p:nvPr/>
          </p:nvSpPr>
          <p:spPr bwMode="auto">
            <a:xfrm>
              <a:off x="1655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22" name="Rectangle 306"/>
            <p:cNvSpPr>
              <a:spLocks noChangeArrowheads="1"/>
            </p:cNvSpPr>
            <p:nvPr/>
          </p:nvSpPr>
          <p:spPr bwMode="auto">
            <a:xfrm>
              <a:off x="1519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23" name="Rectangle 307"/>
            <p:cNvSpPr>
              <a:spLocks noChangeArrowheads="1"/>
            </p:cNvSpPr>
            <p:nvPr/>
          </p:nvSpPr>
          <p:spPr bwMode="auto">
            <a:xfrm>
              <a:off x="1383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24" name="Rectangle 308"/>
            <p:cNvSpPr>
              <a:spLocks noChangeArrowheads="1"/>
            </p:cNvSpPr>
            <p:nvPr/>
          </p:nvSpPr>
          <p:spPr bwMode="auto">
            <a:xfrm>
              <a:off x="1247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25" name="Rectangle 309"/>
            <p:cNvSpPr>
              <a:spLocks noChangeArrowheads="1"/>
            </p:cNvSpPr>
            <p:nvPr/>
          </p:nvSpPr>
          <p:spPr bwMode="auto">
            <a:xfrm>
              <a:off x="1111" y="440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26" name="Rectangle 310"/>
            <p:cNvSpPr>
              <a:spLocks noChangeArrowheads="1"/>
            </p:cNvSpPr>
            <p:nvPr/>
          </p:nvSpPr>
          <p:spPr bwMode="auto">
            <a:xfrm>
              <a:off x="437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27" name="Rectangle 311"/>
            <p:cNvSpPr>
              <a:spLocks noChangeArrowheads="1"/>
            </p:cNvSpPr>
            <p:nvPr/>
          </p:nvSpPr>
          <p:spPr bwMode="auto">
            <a:xfrm>
              <a:off x="423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28" name="Rectangle 312"/>
            <p:cNvSpPr>
              <a:spLocks noChangeArrowheads="1"/>
            </p:cNvSpPr>
            <p:nvPr/>
          </p:nvSpPr>
          <p:spPr bwMode="auto">
            <a:xfrm>
              <a:off x="410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29" name="Rectangle 313"/>
            <p:cNvSpPr>
              <a:spLocks noChangeArrowheads="1"/>
            </p:cNvSpPr>
            <p:nvPr/>
          </p:nvSpPr>
          <p:spPr bwMode="auto">
            <a:xfrm>
              <a:off x="396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30" name="Rectangle 314"/>
            <p:cNvSpPr>
              <a:spLocks noChangeArrowheads="1"/>
            </p:cNvSpPr>
            <p:nvPr/>
          </p:nvSpPr>
          <p:spPr bwMode="auto">
            <a:xfrm>
              <a:off x="383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31" name="Rectangle 315"/>
            <p:cNvSpPr>
              <a:spLocks noChangeArrowheads="1"/>
            </p:cNvSpPr>
            <p:nvPr/>
          </p:nvSpPr>
          <p:spPr bwMode="auto">
            <a:xfrm>
              <a:off x="369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32" name="Rectangle 316"/>
            <p:cNvSpPr>
              <a:spLocks noChangeArrowheads="1"/>
            </p:cNvSpPr>
            <p:nvPr/>
          </p:nvSpPr>
          <p:spPr bwMode="auto">
            <a:xfrm>
              <a:off x="355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33" name="Rectangle 317"/>
            <p:cNvSpPr>
              <a:spLocks noChangeArrowheads="1"/>
            </p:cNvSpPr>
            <p:nvPr/>
          </p:nvSpPr>
          <p:spPr bwMode="auto">
            <a:xfrm>
              <a:off x="342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34" name="Rectangle 318"/>
            <p:cNvSpPr>
              <a:spLocks noChangeArrowheads="1"/>
            </p:cNvSpPr>
            <p:nvPr/>
          </p:nvSpPr>
          <p:spPr bwMode="auto">
            <a:xfrm>
              <a:off x="328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35" name="Rectangle 319"/>
            <p:cNvSpPr>
              <a:spLocks noChangeArrowheads="1"/>
            </p:cNvSpPr>
            <p:nvPr/>
          </p:nvSpPr>
          <p:spPr bwMode="auto">
            <a:xfrm>
              <a:off x="315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36" name="Rectangle 320"/>
            <p:cNvSpPr>
              <a:spLocks noChangeArrowheads="1"/>
            </p:cNvSpPr>
            <p:nvPr/>
          </p:nvSpPr>
          <p:spPr bwMode="auto">
            <a:xfrm>
              <a:off x="301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37" name="Rectangle 321"/>
            <p:cNvSpPr>
              <a:spLocks noChangeArrowheads="1"/>
            </p:cNvSpPr>
            <p:nvPr/>
          </p:nvSpPr>
          <p:spPr bwMode="auto">
            <a:xfrm>
              <a:off x="287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38" name="Rectangle 322"/>
            <p:cNvSpPr>
              <a:spLocks noChangeArrowheads="1"/>
            </p:cNvSpPr>
            <p:nvPr/>
          </p:nvSpPr>
          <p:spPr bwMode="auto">
            <a:xfrm>
              <a:off x="274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39" name="Rectangle 323"/>
            <p:cNvSpPr>
              <a:spLocks noChangeArrowheads="1"/>
            </p:cNvSpPr>
            <p:nvPr/>
          </p:nvSpPr>
          <p:spPr bwMode="auto">
            <a:xfrm>
              <a:off x="260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40" name="Rectangle 324"/>
            <p:cNvSpPr>
              <a:spLocks noChangeArrowheads="1"/>
            </p:cNvSpPr>
            <p:nvPr/>
          </p:nvSpPr>
          <p:spPr bwMode="auto">
            <a:xfrm>
              <a:off x="247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41" name="Rectangle 325"/>
            <p:cNvSpPr>
              <a:spLocks noChangeArrowheads="1"/>
            </p:cNvSpPr>
            <p:nvPr/>
          </p:nvSpPr>
          <p:spPr bwMode="auto">
            <a:xfrm>
              <a:off x="233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42" name="Rectangle 326"/>
            <p:cNvSpPr>
              <a:spLocks noChangeArrowheads="1"/>
            </p:cNvSpPr>
            <p:nvPr/>
          </p:nvSpPr>
          <p:spPr bwMode="auto">
            <a:xfrm>
              <a:off x="219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43" name="Rectangle 327"/>
            <p:cNvSpPr>
              <a:spLocks noChangeArrowheads="1"/>
            </p:cNvSpPr>
            <p:nvPr/>
          </p:nvSpPr>
          <p:spPr bwMode="auto">
            <a:xfrm>
              <a:off x="206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44" name="Rectangle 328"/>
            <p:cNvSpPr>
              <a:spLocks noChangeArrowheads="1"/>
            </p:cNvSpPr>
            <p:nvPr/>
          </p:nvSpPr>
          <p:spPr bwMode="auto">
            <a:xfrm>
              <a:off x="192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45" name="Rectangle 329"/>
            <p:cNvSpPr>
              <a:spLocks noChangeArrowheads="1"/>
            </p:cNvSpPr>
            <p:nvPr/>
          </p:nvSpPr>
          <p:spPr bwMode="auto">
            <a:xfrm>
              <a:off x="179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46" name="Rectangle 330"/>
            <p:cNvSpPr>
              <a:spLocks noChangeArrowheads="1"/>
            </p:cNvSpPr>
            <p:nvPr/>
          </p:nvSpPr>
          <p:spPr bwMode="auto">
            <a:xfrm>
              <a:off x="1655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47" name="Rectangle 331"/>
            <p:cNvSpPr>
              <a:spLocks noChangeArrowheads="1"/>
            </p:cNvSpPr>
            <p:nvPr/>
          </p:nvSpPr>
          <p:spPr bwMode="auto">
            <a:xfrm>
              <a:off x="1519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48" name="Rectangle 332"/>
            <p:cNvSpPr>
              <a:spLocks noChangeArrowheads="1"/>
            </p:cNvSpPr>
            <p:nvPr/>
          </p:nvSpPr>
          <p:spPr bwMode="auto">
            <a:xfrm>
              <a:off x="1383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49" name="Rectangle 333"/>
            <p:cNvSpPr>
              <a:spLocks noChangeArrowheads="1"/>
            </p:cNvSpPr>
            <p:nvPr/>
          </p:nvSpPr>
          <p:spPr bwMode="auto">
            <a:xfrm>
              <a:off x="1247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50" name="Rectangle 334"/>
            <p:cNvSpPr>
              <a:spLocks noChangeArrowheads="1"/>
            </p:cNvSpPr>
            <p:nvPr/>
          </p:nvSpPr>
          <p:spPr bwMode="auto">
            <a:xfrm>
              <a:off x="1111" y="4248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51" name="Rectangle 335"/>
            <p:cNvSpPr>
              <a:spLocks noChangeArrowheads="1"/>
            </p:cNvSpPr>
            <p:nvPr/>
          </p:nvSpPr>
          <p:spPr bwMode="auto">
            <a:xfrm>
              <a:off x="437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52" name="Rectangle 336"/>
            <p:cNvSpPr>
              <a:spLocks noChangeArrowheads="1"/>
            </p:cNvSpPr>
            <p:nvPr/>
          </p:nvSpPr>
          <p:spPr bwMode="auto">
            <a:xfrm>
              <a:off x="423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53" name="Rectangle 337"/>
            <p:cNvSpPr>
              <a:spLocks noChangeArrowheads="1"/>
            </p:cNvSpPr>
            <p:nvPr/>
          </p:nvSpPr>
          <p:spPr bwMode="auto">
            <a:xfrm>
              <a:off x="410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54" name="Rectangle 338"/>
            <p:cNvSpPr>
              <a:spLocks noChangeArrowheads="1"/>
            </p:cNvSpPr>
            <p:nvPr/>
          </p:nvSpPr>
          <p:spPr bwMode="auto">
            <a:xfrm>
              <a:off x="396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55" name="Rectangle 339"/>
            <p:cNvSpPr>
              <a:spLocks noChangeArrowheads="1"/>
            </p:cNvSpPr>
            <p:nvPr/>
          </p:nvSpPr>
          <p:spPr bwMode="auto">
            <a:xfrm>
              <a:off x="383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56" name="Rectangle 340"/>
            <p:cNvSpPr>
              <a:spLocks noChangeArrowheads="1"/>
            </p:cNvSpPr>
            <p:nvPr/>
          </p:nvSpPr>
          <p:spPr bwMode="auto">
            <a:xfrm>
              <a:off x="369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57" name="Rectangle 341"/>
            <p:cNvSpPr>
              <a:spLocks noChangeArrowheads="1"/>
            </p:cNvSpPr>
            <p:nvPr/>
          </p:nvSpPr>
          <p:spPr bwMode="auto">
            <a:xfrm>
              <a:off x="355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58" name="Rectangle 342"/>
            <p:cNvSpPr>
              <a:spLocks noChangeArrowheads="1"/>
            </p:cNvSpPr>
            <p:nvPr/>
          </p:nvSpPr>
          <p:spPr bwMode="auto">
            <a:xfrm>
              <a:off x="342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59" name="Rectangle 343"/>
            <p:cNvSpPr>
              <a:spLocks noChangeArrowheads="1"/>
            </p:cNvSpPr>
            <p:nvPr/>
          </p:nvSpPr>
          <p:spPr bwMode="auto">
            <a:xfrm>
              <a:off x="328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60" name="Rectangle 344"/>
            <p:cNvSpPr>
              <a:spLocks noChangeArrowheads="1"/>
            </p:cNvSpPr>
            <p:nvPr/>
          </p:nvSpPr>
          <p:spPr bwMode="auto">
            <a:xfrm>
              <a:off x="315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61" name="Rectangle 345"/>
            <p:cNvSpPr>
              <a:spLocks noChangeArrowheads="1"/>
            </p:cNvSpPr>
            <p:nvPr/>
          </p:nvSpPr>
          <p:spPr bwMode="auto">
            <a:xfrm>
              <a:off x="301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62" name="Rectangle 346"/>
            <p:cNvSpPr>
              <a:spLocks noChangeArrowheads="1"/>
            </p:cNvSpPr>
            <p:nvPr/>
          </p:nvSpPr>
          <p:spPr bwMode="auto">
            <a:xfrm>
              <a:off x="287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63" name="Rectangle 347"/>
            <p:cNvSpPr>
              <a:spLocks noChangeArrowheads="1"/>
            </p:cNvSpPr>
            <p:nvPr/>
          </p:nvSpPr>
          <p:spPr bwMode="auto">
            <a:xfrm>
              <a:off x="274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64" name="Rectangle 348"/>
            <p:cNvSpPr>
              <a:spLocks noChangeArrowheads="1"/>
            </p:cNvSpPr>
            <p:nvPr/>
          </p:nvSpPr>
          <p:spPr bwMode="auto">
            <a:xfrm>
              <a:off x="260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65" name="Rectangle 349"/>
            <p:cNvSpPr>
              <a:spLocks noChangeArrowheads="1"/>
            </p:cNvSpPr>
            <p:nvPr/>
          </p:nvSpPr>
          <p:spPr bwMode="auto">
            <a:xfrm>
              <a:off x="247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66" name="Rectangle 350"/>
            <p:cNvSpPr>
              <a:spLocks noChangeArrowheads="1"/>
            </p:cNvSpPr>
            <p:nvPr/>
          </p:nvSpPr>
          <p:spPr bwMode="auto">
            <a:xfrm>
              <a:off x="233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67" name="Rectangle 351"/>
            <p:cNvSpPr>
              <a:spLocks noChangeArrowheads="1"/>
            </p:cNvSpPr>
            <p:nvPr/>
          </p:nvSpPr>
          <p:spPr bwMode="auto">
            <a:xfrm>
              <a:off x="219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68" name="Rectangle 352"/>
            <p:cNvSpPr>
              <a:spLocks noChangeArrowheads="1"/>
            </p:cNvSpPr>
            <p:nvPr/>
          </p:nvSpPr>
          <p:spPr bwMode="auto">
            <a:xfrm>
              <a:off x="206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69" name="Rectangle 353"/>
            <p:cNvSpPr>
              <a:spLocks noChangeArrowheads="1"/>
            </p:cNvSpPr>
            <p:nvPr/>
          </p:nvSpPr>
          <p:spPr bwMode="auto">
            <a:xfrm>
              <a:off x="192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70" name="Rectangle 354"/>
            <p:cNvSpPr>
              <a:spLocks noChangeArrowheads="1"/>
            </p:cNvSpPr>
            <p:nvPr/>
          </p:nvSpPr>
          <p:spPr bwMode="auto">
            <a:xfrm>
              <a:off x="179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71" name="Rectangle 355"/>
            <p:cNvSpPr>
              <a:spLocks noChangeArrowheads="1"/>
            </p:cNvSpPr>
            <p:nvPr/>
          </p:nvSpPr>
          <p:spPr bwMode="auto">
            <a:xfrm>
              <a:off x="1655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72" name="Rectangle 356"/>
            <p:cNvSpPr>
              <a:spLocks noChangeArrowheads="1"/>
            </p:cNvSpPr>
            <p:nvPr/>
          </p:nvSpPr>
          <p:spPr bwMode="auto">
            <a:xfrm>
              <a:off x="1519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73" name="Rectangle 357"/>
            <p:cNvSpPr>
              <a:spLocks noChangeArrowheads="1"/>
            </p:cNvSpPr>
            <p:nvPr/>
          </p:nvSpPr>
          <p:spPr bwMode="auto">
            <a:xfrm>
              <a:off x="1383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74" name="Rectangle 358"/>
            <p:cNvSpPr>
              <a:spLocks noChangeArrowheads="1"/>
            </p:cNvSpPr>
            <p:nvPr/>
          </p:nvSpPr>
          <p:spPr bwMode="auto">
            <a:xfrm>
              <a:off x="1247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75" name="Rectangle 359"/>
            <p:cNvSpPr>
              <a:spLocks noChangeArrowheads="1"/>
            </p:cNvSpPr>
            <p:nvPr/>
          </p:nvSpPr>
          <p:spPr bwMode="auto">
            <a:xfrm>
              <a:off x="1111" y="409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76" name="Rectangle 360"/>
            <p:cNvSpPr>
              <a:spLocks noChangeArrowheads="1"/>
            </p:cNvSpPr>
            <p:nvPr/>
          </p:nvSpPr>
          <p:spPr bwMode="auto">
            <a:xfrm>
              <a:off x="437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77" name="Rectangle 361"/>
            <p:cNvSpPr>
              <a:spLocks noChangeArrowheads="1"/>
            </p:cNvSpPr>
            <p:nvPr/>
          </p:nvSpPr>
          <p:spPr bwMode="auto">
            <a:xfrm>
              <a:off x="423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78" name="Rectangle 362"/>
            <p:cNvSpPr>
              <a:spLocks noChangeArrowheads="1"/>
            </p:cNvSpPr>
            <p:nvPr/>
          </p:nvSpPr>
          <p:spPr bwMode="auto">
            <a:xfrm>
              <a:off x="410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79" name="Rectangle 363"/>
            <p:cNvSpPr>
              <a:spLocks noChangeArrowheads="1"/>
            </p:cNvSpPr>
            <p:nvPr/>
          </p:nvSpPr>
          <p:spPr bwMode="auto">
            <a:xfrm>
              <a:off x="396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80" name="Rectangle 364"/>
            <p:cNvSpPr>
              <a:spLocks noChangeArrowheads="1"/>
            </p:cNvSpPr>
            <p:nvPr/>
          </p:nvSpPr>
          <p:spPr bwMode="auto">
            <a:xfrm>
              <a:off x="383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81" name="Rectangle 365"/>
            <p:cNvSpPr>
              <a:spLocks noChangeArrowheads="1"/>
            </p:cNvSpPr>
            <p:nvPr/>
          </p:nvSpPr>
          <p:spPr bwMode="auto">
            <a:xfrm>
              <a:off x="369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82" name="Rectangle 366"/>
            <p:cNvSpPr>
              <a:spLocks noChangeArrowheads="1"/>
            </p:cNvSpPr>
            <p:nvPr/>
          </p:nvSpPr>
          <p:spPr bwMode="auto">
            <a:xfrm>
              <a:off x="355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83" name="Rectangle 367"/>
            <p:cNvSpPr>
              <a:spLocks noChangeArrowheads="1"/>
            </p:cNvSpPr>
            <p:nvPr/>
          </p:nvSpPr>
          <p:spPr bwMode="auto">
            <a:xfrm>
              <a:off x="342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84" name="Rectangle 368"/>
            <p:cNvSpPr>
              <a:spLocks noChangeArrowheads="1"/>
            </p:cNvSpPr>
            <p:nvPr/>
          </p:nvSpPr>
          <p:spPr bwMode="auto">
            <a:xfrm>
              <a:off x="328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85" name="Rectangle 369"/>
            <p:cNvSpPr>
              <a:spLocks noChangeArrowheads="1"/>
            </p:cNvSpPr>
            <p:nvPr/>
          </p:nvSpPr>
          <p:spPr bwMode="auto">
            <a:xfrm>
              <a:off x="315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86" name="Rectangle 370"/>
            <p:cNvSpPr>
              <a:spLocks noChangeArrowheads="1"/>
            </p:cNvSpPr>
            <p:nvPr/>
          </p:nvSpPr>
          <p:spPr bwMode="auto">
            <a:xfrm>
              <a:off x="301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87" name="Rectangle 371"/>
            <p:cNvSpPr>
              <a:spLocks noChangeArrowheads="1"/>
            </p:cNvSpPr>
            <p:nvPr/>
          </p:nvSpPr>
          <p:spPr bwMode="auto">
            <a:xfrm>
              <a:off x="287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88" name="Rectangle 372"/>
            <p:cNvSpPr>
              <a:spLocks noChangeArrowheads="1"/>
            </p:cNvSpPr>
            <p:nvPr/>
          </p:nvSpPr>
          <p:spPr bwMode="auto">
            <a:xfrm>
              <a:off x="274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89" name="Rectangle 373"/>
            <p:cNvSpPr>
              <a:spLocks noChangeArrowheads="1"/>
            </p:cNvSpPr>
            <p:nvPr/>
          </p:nvSpPr>
          <p:spPr bwMode="auto">
            <a:xfrm>
              <a:off x="260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90" name="Rectangle 374"/>
            <p:cNvSpPr>
              <a:spLocks noChangeArrowheads="1"/>
            </p:cNvSpPr>
            <p:nvPr/>
          </p:nvSpPr>
          <p:spPr bwMode="auto">
            <a:xfrm>
              <a:off x="247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91" name="Rectangle 375"/>
            <p:cNvSpPr>
              <a:spLocks noChangeArrowheads="1"/>
            </p:cNvSpPr>
            <p:nvPr/>
          </p:nvSpPr>
          <p:spPr bwMode="auto">
            <a:xfrm>
              <a:off x="233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92" name="Rectangle 376"/>
            <p:cNvSpPr>
              <a:spLocks noChangeArrowheads="1"/>
            </p:cNvSpPr>
            <p:nvPr/>
          </p:nvSpPr>
          <p:spPr bwMode="auto">
            <a:xfrm>
              <a:off x="219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93" name="Rectangle 377"/>
            <p:cNvSpPr>
              <a:spLocks noChangeArrowheads="1"/>
            </p:cNvSpPr>
            <p:nvPr/>
          </p:nvSpPr>
          <p:spPr bwMode="auto">
            <a:xfrm>
              <a:off x="206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94" name="Rectangle 378"/>
            <p:cNvSpPr>
              <a:spLocks noChangeArrowheads="1"/>
            </p:cNvSpPr>
            <p:nvPr/>
          </p:nvSpPr>
          <p:spPr bwMode="auto">
            <a:xfrm>
              <a:off x="192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95" name="Rectangle 379"/>
            <p:cNvSpPr>
              <a:spLocks noChangeArrowheads="1"/>
            </p:cNvSpPr>
            <p:nvPr/>
          </p:nvSpPr>
          <p:spPr bwMode="auto">
            <a:xfrm>
              <a:off x="179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96" name="Rectangle 380"/>
            <p:cNvSpPr>
              <a:spLocks noChangeArrowheads="1"/>
            </p:cNvSpPr>
            <p:nvPr/>
          </p:nvSpPr>
          <p:spPr bwMode="auto">
            <a:xfrm>
              <a:off x="1655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97" name="Rectangle 381"/>
            <p:cNvSpPr>
              <a:spLocks noChangeArrowheads="1"/>
            </p:cNvSpPr>
            <p:nvPr/>
          </p:nvSpPr>
          <p:spPr bwMode="auto">
            <a:xfrm>
              <a:off x="1519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98" name="Rectangle 382"/>
            <p:cNvSpPr>
              <a:spLocks noChangeArrowheads="1"/>
            </p:cNvSpPr>
            <p:nvPr/>
          </p:nvSpPr>
          <p:spPr bwMode="auto">
            <a:xfrm>
              <a:off x="1383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099" name="Rectangle 383"/>
            <p:cNvSpPr>
              <a:spLocks noChangeArrowheads="1"/>
            </p:cNvSpPr>
            <p:nvPr/>
          </p:nvSpPr>
          <p:spPr bwMode="auto">
            <a:xfrm>
              <a:off x="1247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00" name="Rectangle 384"/>
            <p:cNvSpPr>
              <a:spLocks noChangeArrowheads="1"/>
            </p:cNvSpPr>
            <p:nvPr/>
          </p:nvSpPr>
          <p:spPr bwMode="auto">
            <a:xfrm>
              <a:off x="1111" y="394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01" name="Rectangle 385"/>
            <p:cNvSpPr>
              <a:spLocks noChangeArrowheads="1"/>
            </p:cNvSpPr>
            <p:nvPr/>
          </p:nvSpPr>
          <p:spPr bwMode="auto">
            <a:xfrm>
              <a:off x="437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02" name="Rectangle 386"/>
            <p:cNvSpPr>
              <a:spLocks noChangeArrowheads="1"/>
            </p:cNvSpPr>
            <p:nvPr/>
          </p:nvSpPr>
          <p:spPr bwMode="auto">
            <a:xfrm>
              <a:off x="423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03" name="Rectangle 387"/>
            <p:cNvSpPr>
              <a:spLocks noChangeArrowheads="1"/>
            </p:cNvSpPr>
            <p:nvPr/>
          </p:nvSpPr>
          <p:spPr bwMode="auto">
            <a:xfrm>
              <a:off x="410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04" name="Rectangle 388"/>
            <p:cNvSpPr>
              <a:spLocks noChangeArrowheads="1"/>
            </p:cNvSpPr>
            <p:nvPr/>
          </p:nvSpPr>
          <p:spPr bwMode="auto">
            <a:xfrm>
              <a:off x="396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05" name="Rectangle 389"/>
            <p:cNvSpPr>
              <a:spLocks noChangeArrowheads="1"/>
            </p:cNvSpPr>
            <p:nvPr/>
          </p:nvSpPr>
          <p:spPr bwMode="auto">
            <a:xfrm>
              <a:off x="383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06" name="Rectangle 390"/>
            <p:cNvSpPr>
              <a:spLocks noChangeArrowheads="1"/>
            </p:cNvSpPr>
            <p:nvPr/>
          </p:nvSpPr>
          <p:spPr bwMode="auto">
            <a:xfrm>
              <a:off x="369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07" name="Rectangle 391"/>
            <p:cNvSpPr>
              <a:spLocks noChangeArrowheads="1"/>
            </p:cNvSpPr>
            <p:nvPr/>
          </p:nvSpPr>
          <p:spPr bwMode="auto">
            <a:xfrm>
              <a:off x="355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08" name="Rectangle 392"/>
            <p:cNvSpPr>
              <a:spLocks noChangeArrowheads="1"/>
            </p:cNvSpPr>
            <p:nvPr/>
          </p:nvSpPr>
          <p:spPr bwMode="auto">
            <a:xfrm>
              <a:off x="342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09" name="Rectangle 393"/>
            <p:cNvSpPr>
              <a:spLocks noChangeArrowheads="1"/>
            </p:cNvSpPr>
            <p:nvPr/>
          </p:nvSpPr>
          <p:spPr bwMode="auto">
            <a:xfrm>
              <a:off x="328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10" name="Rectangle 394"/>
            <p:cNvSpPr>
              <a:spLocks noChangeArrowheads="1"/>
            </p:cNvSpPr>
            <p:nvPr/>
          </p:nvSpPr>
          <p:spPr bwMode="auto">
            <a:xfrm>
              <a:off x="315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11" name="Rectangle 395"/>
            <p:cNvSpPr>
              <a:spLocks noChangeArrowheads="1"/>
            </p:cNvSpPr>
            <p:nvPr/>
          </p:nvSpPr>
          <p:spPr bwMode="auto">
            <a:xfrm>
              <a:off x="301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12" name="Rectangle 396"/>
            <p:cNvSpPr>
              <a:spLocks noChangeArrowheads="1"/>
            </p:cNvSpPr>
            <p:nvPr/>
          </p:nvSpPr>
          <p:spPr bwMode="auto">
            <a:xfrm>
              <a:off x="287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13" name="Rectangle 397"/>
            <p:cNvSpPr>
              <a:spLocks noChangeArrowheads="1"/>
            </p:cNvSpPr>
            <p:nvPr/>
          </p:nvSpPr>
          <p:spPr bwMode="auto">
            <a:xfrm>
              <a:off x="274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14" name="Rectangle 398"/>
            <p:cNvSpPr>
              <a:spLocks noChangeArrowheads="1"/>
            </p:cNvSpPr>
            <p:nvPr/>
          </p:nvSpPr>
          <p:spPr bwMode="auto">
            <a:xfrm>
              <a:off x="260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15" name="Rectangle 399"/>
            <p:cNvSpPr>
              <a:spLocks noChangeArrowheads="1"/>
            </p:cNvSpPr>
            <p:nvPr/>
          </p:nvSpPr>
          <p:spPr bwMode="auto">
            <a:xfrm>
              <a:off x="247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16" name="Rectangle 400"/>
            <p:cNvSpPr>
              <a:spLocks noChangeArrowheads="1"/>
            </p:cNvSpPr>
            <p:nvPr/>
          </p:nvSpPr>
          <p:spPr bwMode="auto">
            <a:xfrm>
              <a:off x="233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17" name="Rectangle 401"/>
            <p:cNvSpPr>
              <a:spLocks noChangeArrowheads="1"/>
            </p:cNvSpPr>
            <p:nvPr/>
          </p:nvSpPr>
          <p:spPr bwMode="auto">
            <a:xfrm>
              <a:off x="219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18" name="Rectangle 402"/>
            <p:cNvSpPr>
              <a:spLocks noChangeArrowheads="1"/>
            </p:cNvSpPr>
            <p:nvPr/>
          </p:nvSpPr>
          <p:spPr bwMode="auto">
            <a:xfrm>
              <a:off x="206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19" name="Rectangle 403"/>
            <p:cNvSpPr>
              <a:spLocks noChangeArrowheads="1"/>
            </p:cNvSpPr>
            <p:nvPr/>
          </p:nvSpPr>
          <p:spPr bwMode="auto">
            <a:xfrm>
              <a:off x="192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20" name="Rectangle 404"/>
            <p:cNvSpPr>
              <a:spLocks noChangeArrowheads="1"/>
            </p:cNvSpPr>
            <p:nvPr/>
          </p:nvSpPr>
          <p:spPr bwMode="auto">
            <a:xfrm>
              <a:off x="179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21" name="Rectangle 405"/>
            <p:cNvSpPr>
              <a:spLocks noChangeArrowheads="1"/>
            </p:cNvSpPr>
            <p:nvPr/>
          </p:nvSpPr>
          <p:spPr bwMode="auto">
            <a:xfrm>
              <a:off x="1655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22" name="Rectangle 406"/>
            <p:cNvSpPr>
              <a:spLocks noChangeArrowheads="1"/>
            </p:cNvSpPr>
            <p:nvPr/>
          </p:nvSpPr>
          <p:spPr bwMode="auto">
            <a:xfrm>
              <a:off x="1519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23" name="Rectangle 407"/>
            <p:cNvSpPr>
              <a:spLocks noChangeArrowheads="1"/>
            </p:cNvSpPr>
            <p:nvPr/>
          </p:nvSpPr>
          <p:spPr bwMode="auto">
            <a:xfrm>
              <a:off x="1383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24" name="Rectangle 408"/>
            <p:cNvSpPr>
              <a:spLocks noChangeArrowheads="1"/>
            </p:cNvSpPr>
            <p:nvPr/>
          </p:nvSpPr>
          <p:spPr bwMode="auto">
            <a:xfrm>
              <a:off x="1247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25" name="Rectangle 409"/>
            <p:cNvSpPr>
              <a:spLocks noChangeArrowheads="1"/>
            </p:cNvSpPr>
            <p:nvPr/>
          </p:nvSpPr>
          <p:spPr bwMode="auto">
            <a:xfrm>
              <a:off x="1111" y="378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26" name="Rectangle 410"/>
            <p:cNvSpPr>
              <a:spLocks noChangeArrowheads="1"/>
            </p:cNvSpPr>
            <p:nvPr/>
          </p:nvSpPr>
          <p:spPr bwMode="auto">
            <a:xfrm>
              <a:off x="437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000"/>
                <a:t> </a:t>
              </a:r>
              <a:endParaRPr lang="en-US"/>
            </a:p>
          </p:txBody>
        </p:sp>
        <p:sp>
          <p:nvSpPr>
            <p:cNvPr id="30127" name="Rectangle 411"/>
            <p:cNvSpPr>
              <a:spLocks noChangeArrowheads="1"/>
            </p:cNvSpPr>
            <p:nvPr/>
          </p:nvSpPr>
          <p:spPr bwMode="auto">
            <a:xfrm>
              <a:off x="423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28" name="Rectangle 412"/>
            <p:cNvSpPr>
              <a:spLocks noChangeArrowheads="1"/>
            </p:cNvSpPr>
            <p:nvPr/>
          </p:nvSpPr>
          <p:spPr bwMode="auto">
            <a:xfrm>
              <a:off x="410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29" name="Rectangle 413"/>
            <p:cNvSpPr>
              <a:spLocks noChangeArrowheads="1"/>
            </p:cNvSpPr>
            <p:nvPr/>
          </p:nvSpPr>
          <p:spPr bwMode="auto">
            <a:xfrm>
              <a:off x="396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30" name="Rectangle 414"/>
            <p:cNvSpPr>
              <a:spLocks noChangeArrowheads="1"/>
            </p:cNvSpPr>
            <p:nvPr/>
          </p:nvSpPr>
          <p:spPr bwMode="auto">
            <a:xfrm>
              <a:off x="383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31" name="Rectangle 415"/>
            <p:cNvSpPr>
              <a:spLocks noChangeArrowheads="1"/>
            </p:cNvSpPr>
            <p:nvPr/>
          </p:nvSpPr>
          <p:spPr bwMode="auto">
            <a:xfrm>
              <a:off x="369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32" name="Rectangle 416"/>
            <p:cNvSpPr>
              <a:spLocks noChangeArrowheads="1"/>
            </p:cNvSpPr>
            <p:nvPr/>
          </p:nvSpPr>
          <p:spPr bwMode="auto">
            <a:xfrm>
              <a:off x="355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33" name="Rectangle 417"/>
            <p:cNvSpPr>
              <a:spLocks noChangeArrowheads="1"/>
            </p:cNvSpPr>
            <p:nvPr/>
          </p:nvSpPr>
          <p:spPr bwMode="auto">
            <a:xfrm>
              <a:off x="342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34" name="Rectangle 418"/>
            <p:cNvSpPr>
              <a:spLocks noChangeArrowheads="1"/>
            </p:cNvSpPr>
            <p:nvPr/>
          </p:nvSpPr>
          <p:spPr bwMode="auto">
            <a:xfrm>
              <a:off x="328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35" name="Rectangle 419"/>
            <p:cNvSpPr>
              <a:spLocks noChangeArrowheads="1"/>
            </p:cNvSpPr>
            <p:nvPr/>
          </p:nvSpPr>
          <p:spPr bwMode="auto">
            <a:xfrm>
              <a:off x="315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36" name="Rectangle 420"/>
            <p:cNvSpPr>
              <a:spLocks noChangeArrowheads="1"/>
            </p:cNvSpPr>
            <p:nvPr/>
          </p:nvSpPr>
          <p:spPr bwMode="auto">
            <a:xfrm>
              <a:off x="301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37" name="Rectangle 421"/>
            <p:cNvSpPr>
              <a:spLocks noChangeArrowheads="1"/>
            </p:cNvSpPr>
            <p:nvPr/>
          </p:nvSpPr>
          <p:spPr bwMode="auto">
            <a:xfrm>
              <a:off x="287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38" name="Rectangle 422"/>
            <p:cNvSpPr>
              <a:spLocks noChangeArrowheads="1"/>
            </p:cNvSpPr>
            <p:nvPr/>
          </p:nvSpPr>
          <p:spPr bwMode="auto">
            <a:xfrm>
              <a:off x="274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39" name="Rectangle 423"/>
            <p:cNvSpPr>
              <a:spLocks noChangeArrowheads="1"/>
            </p:cNvSpPr>
            <p:nvPr/>
          </p:nvSpPr>
          <p:spPr bwMode="auto">
            <a:xfrm>
              <a:off x="260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40" name="Rectangle 424"/>
            <p:cNvSpPr>
              <a:spLocks noChangeArrowheads="1"/>
            </p:cNvSpPr>
            <p:nvPr/>
          </p:nvSpPr>
          <p:spPr bwMode="auto">
            <a:xfrm>
              <a:off x="247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41" name="Rectangle 425"/>
            <p:cNvSpPr>
              <a:spLocks noChangeArrowheads="1"/>
            </p:cNvSpPr>
            <p:nvPr/>
          </p:nvSpPr>
          <p:spPr bwMode="auto">
            <a:xfrm>
              <a:off x="233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42" name="Rectangle 426"/>
            <p:cNvSpPr>
              <a:spLocks noChangeArrowheads="1"/>
            </p:cNvSpPr>
            <p:nvPr/>
          </p:nvSpPr>
          <p:spPr bwMode="auto">
            <a:xfrm>
              <a:off x="219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43" name="Rectangle 427"/>
            <p:cNvSpPr>
              <a:spLocks noChangeArrowheads="1"/>
            </p:cNvSpPr>
            <p:nvPr/>
          </p:nvSpPr>
          <p:spPr bwMode="auto">
            <a:xfrm>
              <a:off x="206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44" name="Rectangle 428"/>
            <p:cNvSpPr>
              <a:spLocks noChangeArrowheads="1"/>
            </p:cNvSpPr>
            <p:nvPr/>
          </p:nvSpPr>
          <p:spPr bwMode="auto">
            <a:xfrm>
              <a:off x="192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45" name="Rectangle 429"/>
            <p:cNvSpPr>
              <a:spLocks noChangeArrowheads="1"/>
            </p:cNvSpPr>
            <p:nvPr/>
          </p:nvSpPr>
          <p:spPr bwMode="auto">
            <a:xfrm>
              <a:off x="179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46" name="Rectangle 430"/>
            <p:cNvSpPr>
              <a:spLocks noChangeArrowheads="1"/>
            </p:cNvSpPr>
            <p:nvPr/>
          </p:nvSpPr>
          <p:spPr bwMode="auto">
            <a:xfrm>
              <a:off x="1655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47" name="Rectangle 431"/>
            <p:cNvSpPr>
              <a:spLocks noChangeArrowheads="1"/>
            </p:cNvSpPr>
            <p:nvPr/>
          </p:nvSpPr>
          <p:spPr bwMode="auto">
            <a:xfrm>
              <a:off x="1519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48" name="Rectangle 432"/>
            <p:cNvSpPr>
              <a:spLocks noChangeArrowheads="1"/>
            </p:cNvSpPr>
            <p:nvPr/>
          </p:nvSpPr>
          <p:spPr bwMode="auto">
            <a:xfrm>
              <a:off x="1383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49" name="Rectangle 433"/>
            <p:cNvSpPr>
              <a:spLocks noChangeArrowheads="1"/>
            </p:cNvSpPr>
            <p:nvPr/>
          </p:nvSpPr>
          <p:spPr bwMode="auto">
            <a:xfrm>
              <a:off x="1247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50" name="Rectangle 434"/>
            <p:cNvSpPr>
              <a:spLocks noChangeArrowheads="1"/>
            </p:cNvSpPr>
            <p:nvPr/>
          </p:nvSpPr>
          <p:spPr bwMode="auto">
            <a:xfrm>
              <a:off x="1111" y="363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51" name="Rectangle 435"/>
            <p:cNvSpPr>
              <a:spLocks noChangeArrowheads="1"/>
            </p:cNvSpPr>
            <p:nvPr/>
          </p:nvSpPr>
          <p:spPr bwMode="auto">
            <a:xfrm>
              <a:off x="437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52" name="Rectangle 436"/>
            <p:cNvSpPr>
              <a:spLocks noChangeArrowheads="1"/>
            </p:cNvSpPr>
            <p:nvPr/>
          </p:nvSpPr>
          <p:spPr bwMode="auto">
            <a:xfrm>
              <a:off x="423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53" name="Rectangle 437"/>
            <p:cNvSpPr>
              <a:spLocks noChangeArrowheads="1"/>
            </p:cNvSpPr>
            <p:nvPr/>
          </p:nvSpPr>
          <p:spPr bwMode="auto">
            <a:xfrm>
              <a:off x="410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54" name="Rectangle 438"/>
            <p:cNvSpPr>
              <a:spLocks noChangeArrowheads="1"/>
            </p:cNvSpPr>
            <p:nvPr/>
          </p:nvSpPr>
          <p:spPr bwMode="auto">
            <a:xfrm>
              <a:off x="396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55" name="Rectangle 439"/>
            <p:cNvSpPr>
              <a:spLocks noChangeArrowheads="1"/>
            </p:cNvSpPr>
            <p:nvPr/>
          </p:nvSpPr>
          <p:spPr bwMode="auto">
            <a:xfrm>
              <a:off x="383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56" name="Rectangle 440"/>
            <p:cNvSpPr>
              <a:spLocks noChangeArrowheads="1"/>
            </p:cNvSpPr>
            <p:nvPr/>
          </p:nvSpPr>
          <p:spPr bwMode="auto">
            <a:xfrm>
              <a:off x="369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57" name="Rectangle 441"/>
            <p:cNvSpPr>
              <a:spLocks noChangeArrowheads="1"/>
            </p:cNvSpPr>
            <p:nvPr/>
          </p:nvSpPr>
          <p:spPr bwMode="auto">
            <a:xfrm>
              <a:off x="355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58" name="Rectangle 442"/>
            <p:cNvSpPr>
              <a:spLocks noChangeArrowheads="1"/>
            </p:cNvSpPr>
            <p:nvPr/>
          </p:nvSpPr>
          <p:spPr bwMode="auto">
            <a:xfrm>
              <a:off x="342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59" name="Rectangle 443"/>
            <p:cNvSpPr>
              <a:spLocks noChangeArrowheads="1"/>
            </p:cNvSpPr>
            <p:nvPr/>
          </p:nvSpPr>
          <p:spPr bwMode="auto">
            <a:xfrm>
              <a:off x="328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60" name="Rectangle 444"/>
            <p:cNvSpPr>
              <a:spLocks noChangeArrowheads="1"/>
            </p:cNvSpPr>
            <p:nvPr/>
          </p:nvSpPr>
          <p:spPr bwMode="auto">
            <a:xfrm>
              <a:off x="315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61" name="Rectangle 445"/>
            <p:cNvSpPr>
              <a:spLocks noChangeArrowheads="1"/>
            </p:cNvSpPr>
            <p:nvPr/>
          </p:nvSpPr>
          <p:spPr bwMode="auto">
            <a:xfrm>
              <a:off x="301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62" name="Rectangle 446"/>
            <p:cNvSpPr>
              <a:spLocks noChangeArrowheads="1"/>
            </p:cNvSpPr>
            <p:nvPr/>
          </p:nvSpPr>
          <p:spPr bwMode="auto">
            <a:xfrm>
              <a:off x="287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63" name="Rectangle 447"/>
            <p:cNvSpPr>
              <a:spLocks noChangeArrowheads="1"/>
            </p:cNvSpPr>
            <p:nvPr/>
          </p:nvSpPr>
          <p:spPr bwMode="auto">
            <a:xfrm>
              <a:off x="274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64" name="Rectangle 448"/>
            <p:cNvSpPr>
              <a:spLocks noChangeArrowheads="1"/>
            </p:cNvSpPr>
            <p:nvPr/>
          </p:nvSpPr>
          <p:spPr bwMode="auto">
            <a:xfrm>
              <a:off x="260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65" name="Rectangle 449"/>
            <p:cNvSpPr>
              <a:spLocks noChangeArrowheads="1"/>
            </p:cNvSpPr>
            <p:nvPr/>
          </p:nvSpPr>
          <p:spPr bwMode="auto">
            <a:xfrm>
              <a:off x="247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66" name="Rectangle 450"/>
            <p:cNvSpPr>
              <a:spLocks noChangeArrowheads="1"/>
            </p:cNvSpPr>
            <p:nvPr/>
          </p:nvSpPr>
          <p:spPr bwMode="auto">
            <a:xfrm>
              <a:off x="233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67" name="Rectangle 451"/>
            <p:cNvSpPr>
              <a:spLocks noChangeArrowheads="1"/>
            </p:cNvSpPr>
            <p:nvPr/>
          </p:nvSpPr>
          <p:spPr bwMode="auto">
            <a:xfrm>
              <a:off x="219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68" name="Rectangle 452"/>
            <p:cNvSpPr>
              <a:spLocks noChangeArrowheads="1"/>
            </p:cNvSpPr>
            <p:nvPr/>
          </p:nvSpPr>
          <p:spPr bwMode="auto">
            <a:xfrm>
              <a:off x="206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69" name="Rectangle 453"/>
            <p:cNvSpPr>
              <a:spLocks noChangeArrowheads="1"/>
            </p:cNvSpPr>
            <p:nvPr/>
          </p:nvSpPr>
          <p:spPr bwMode="auto">
            <a:xfrm>
              <a:off x="192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70" name="Rectangle 454"/>
            <p:cNvSpPr>
              <a:spLocks noChangeArrowheads="1"/>
            </p:cNvSpPr>
            <p:nvPr/>
          </p:nvSpPr>
          <p:spPr bwMode="auto">
            <a:xfrm>
              <a:off x="179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71" name="Rectangle 455"/>
            <p:cNvSpPr>
              <a:spLocks noChangeArrowheads="1"/>
            </p:cNvSpPr>
            <p:nvPr/>
          </p:nvSpPr>
          <p:spPr bwMode="auto">
            <a:xfrm>
              <a:off x="1655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72" name="Rectangle 456"/>
            <p:cNvSpPr>
              <a:spLocks noChangeArrowheads="1"/>
            </p:cNvSpPr>
            <p:nvPr/>
          </p:nvSpPr>
          <p:spPr bwMode="auto">
            <a:xfrm>
              <a:off x="1519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73" name="Rectangle 457"/>
            <p:cNvSpPr>
              <a:spLocks noChangeArrowheads="1"/>
            </p:cNvSpPr>
            <p:nvPr/>
          </p:nvSpPr>
          <p:spPr bwMode="auto">
            <a:xfrm>
              <a:off x="1383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74" name="Rectangle 458"/>
            <p:cNvSpPr>
              <a:spLocks noChangeArrowheads="1"/>
            </p:cNvSpPr>
            <p:nvPr/>
          </p:nvSpPr>
          <p:spPr bwMode="auto">
            <a:xfrm>
              <a:off x="1247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75" name="Rectangle 459"/>
            <p:cNvSpPr>
              <a:spLocks noChangeArrowheads="1"/>
            </p:cNvSpPr>
            <p:nvPr/>
          </p:nvSpPr>
          <p:spPr bwMode="auto">
            <a:xfrm>
              <a:off x="1111" y="348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76" name="Rectangle 460"/>
            <p:cNvSpPr>
              <a:spLocks noChangeArrowheads="1"/>
            </p:cNvSpPr>
            <p:nvPr/>
          </p:nvSpPr>
          <p:spPr bwMode="auto">
            <a:xfrm>
              <a:off x="437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77" name="Rectangle 461"/>
            <p:cNvSpPr>
              <a:spLocks noChangeArrowheads="1"/>
            </p:cNvSpPr>
            <p:nvPr/>
          </p:nvSpPr>
          <p:spPr bwMode="auto">
            <a:xfrm>
              <a:off x="423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78" name="Rectangle 462"/>
            <p:cNvSpPr>
              <a:spLocks noChangeArrowheads="1"/>
            </p:cNvSpPr>
            <p:nvPr/>
          </p:nvSpPr>
          <p:spPr bwMode="auto">
            <a:xfrm>
              <a:off x="410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79" name="Rectangle 463"/>
            <p:cNvSpPr>
              <a:spLocks noChangeArrowheads="1"/>
            </p:cNvSpPr>
            <p:nvPr/>
          </p:nvSpPr>
          <p:spPr bwMode="auto">
            <a:xfrm>
              <a:off x="396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80" name="Rectangle 464"/>
            <p:cNvSpPr>
              <a:spLocks noChangeArrowheads="1"/>
            </p:cNvSpPr>
            <p:nvPr/>
          </p:nvSpPr>
          <p:spPr bwMode="auto">
            <a:xfrm>
              <a:off x="383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81" name="Rectangle 465"/>
            <p:cNvSpPr>
              <a:spLocks noChangeArrowheads="1"/>
            </p:cNvSpPr>
            <p:nvPr/>
          </p:nvSpPr>
          <p:spPr bwMode="auto">
            <a:xfrm>
              <a:off x="369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82" name="Rectangle 466"/>
            <p:cNvSpPr>
              <a:spLocks noChangeArrowheads="1"/>
            </p:cNvSpPr>
            <p:nvPr/>
          </p:nvSpPr>
          <p:spPr bwMode="auto">
            <a:xfrm>
              <a:off x="355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83" name="Rectangle 467"/>
            <p:cNvSpPr>
              <a:spLocks noChangeArrowheads="1"/>
            </p:cNvSpPr>
            <p:nvPr/>
          </p:nvSpPr>
          <p:spPr bwMode="auto">
            <a:xfrm>
              <a:off x="342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84" name="Rectangle 468"/>
            <p:cNvSpPr>
              <a:spLocks noChangeArrowheads="1"/>
            </p:cNvSpPr>
            <p:nvPr/>
          </p:nvSpPr>
          <p:spPr bwMode="auto">
            <a:xfrm>
              <a:off x="328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85" name="Rectangle 469"/>
            <p:cNvSpPr>
              <a:spLocks noChangeArrowheads="1"/>
            </p:cNvSpPr>
            <p:nvPr/>
          </p:nvSpPr>
          <p:spPr bwMode="auto">
            <a:xfrm>
              <a:off x="315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86" name="Rectangle 470"/>
            <p:cNvSpPr>
              <a:spLocks noChangeArrowheads="1"/>
            </p:cNvSpPr>
            <p:nvPr/>
          </p:nvSpPr>
          <p:spPr bwMode="auto">
            <a:xfrm>
              <a:off x="301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87" name="Rectangle 471"/>
            <p:cNvSpPr>
              <a:spLocks noChangeArrowheads="1"/>
            </p:cNvSpPr>
            <p:nvPr/>
          </p:nvSpPr>
          <p:spPr bwMode="auto">
            <a:xfrm>
              <a:off x="287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88" name="Rectangle 472"/>
            <p:cNvSpPr>
              <a:spLocks noChangeArrowheads="1"/>
            </p:cNvSpPr>
            <p:nvPr/>
          </p:nvSpPr>
          <p:spPr bwMode="auto">
            <a:xfrm>
              <a:off x="274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89" name="Rectangle 473"/>
            <p:cNvSpPr>
              <a:spLocks noChangeArrowheads="1"/>
            </p:cNvSpPr>
            <p:nvPr/>
          </p:nvSpPr>
          <p:spPr bwMode="auto">
            <a:xfrm>
              <a:off x="260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90" name="Rectangle 474"/>
            <p:cNvSpPr>
              <a:spLocks noChangeArrowheads="1"/>
            </p:cNvSpPr>
            <p:nvPr/>
          </p:nvSpPr>
          <p:spPr bwMode="auto">
            <a:xfrm>
              <a:off x="247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91" name="Rectangle 475"/>
            <p:cNvSpPr>
              <a:spLocks noChangeArrowheads="1"/>
            </p:cNvSpPr>
            <p:nvPr/>
          </p:nvSpPr>
          <p:spPr bwMode="auto">
            <a:xfrm>
              <a:off x="233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92" name="Rectangle 476"/>
            <p:cNvSpPr>
              <a:spLocks noChangeArrowheads="1"/>
            </p:cNvSpPr>
            <p:nvPr/>
          </p:nvSpPr>
          <p:spPr bwMode="auto">
            <a:xfrm>
              <a:off x="219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93" name="Rectangle 477"/>
            <p:cNvSpPr>
              <a:spLocks noChangeArrowheads="1"/>
            </p:cNvSpPr>
            <p:nvPr/>
          </p:nvSpPr>
          <p:spPr bwMode="auto">
            <a:xfrm>
              <a:off x="206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94" name="Rectangle 478"/>
            <p:cNvSpPr>
              <a:spLocks noChangeArrowheads="1"/>
            </p:cNvSpPr>
            <p:nvPr/>
          </p:nvSpPr>
          <p:spPr bwMode="auto">
            <a:xfrm>
              <a:off x="192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95" name="Rectangle 479"/>
            <p:cNvSpPr>
              <a:spLocks noChangeArrowheads="1"/>
            </p:cNvSpPr>
            <p:nvPr/>
          </p:nvSpPr>
          <p:spPr bwMode="auto">
            <a:xfrm>
              <a:off x="179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96" name="Rectangle 480"/>
            <p:cNvSpPr>
              <a:spLocks noChangeArrowheads="1"/>
            </p:cNvSpPr>
            <p:nvPr/>
          </p:nvSpPr>
          <p:spPr bwMode="auto">
            <a:xfrm>
              <a:off x="1655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97" name="Rectangle 481"/>
            <p:cNvSpPr>
              <a:spLocks noChangeArrowheads="1"/>
            </p:cNvSpPr>
            <p:nvPr/>
          </p:nvSpPr>
          <p:spPr bwMode="auto">
            <a:xfrm>
              <a:off x="1519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98" name="Rectangle 482"/>
            <p:cNvSpPr>
              <a:spLocks noChangeArrowheads="1"/>
            </p:cNvSpPr>
            <p:nvPr/>
          </p:nvSpPr>
          <p:spPr bwMode="auto">
            <a:xfrm>
              <a:off x="1383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199" name="Rectangle 483"/>
            <p:cNvSpPr>
              <a:spLocks noChangeArrowheads="1"/>
            </p:cNvSpPr>
            <p:nvPr/>
          </p:nvSpPr>
          <p:spPr bwMode="auto">
            <a:xfrm>
              <a:off x="1247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00" name="Rectangle 484"/>
            <p:cNvSpPr>
              <a:spLocks noChangeArrowheads="1"/>
            </p:cNvSpPr>
            <p:nvPr/>
          </p:nvSpPr>
          <p:spPr bwMode="auto">
            <a:xfrm>
              <a:off x="1111" y="333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01" name="Rectangle 485"/>
            <p:cNvSpPr>
              <a:spLocks noChangeArrowheads="1"/>
            </p:cNvSpPr>
            <p:nvPr/>
          </p:nvSpPr>
          <p:spPr bwMode="auto">
            <a:xfrm>
              <a:off x="437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02" name="Rectangle 486"/>
            <p:cNvSpPr>
              <a:spLocks noChangeArrowheads="1"/>
            </p:cNvSpPr>
            <p:nvPr/>
          </p:nvSpPr>
          <p:spPr bwMode="auto">
            <a:xfrm>
              <a:off x="423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03" name="Rectangle 487"/>
            <p:cNvSpPr>
              <a:spLocks noChangeArrowheads="1"/>
            </p:cNvSpPr>
            <p:nvPr/>
          </p:nvSpPr>
          <p:spPr bwMode="auto">
            <a:xfrm>
              <a:off x="410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04" name="Rectangle 488"/>
            <p:cNvSpPr>
              <a:spLocks noChangeArrowheads="1"/>
            </p:cNvSpPr>
            <p:nvPr/>
          </p:nvSpPr>
          <p:spPr bwMode="auto">
            <a:xfrm>
              <a:off x="396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05" name="Rectangle 489"/>
            <p:cNvSpPr>
              <a:spLocks noChangeArrowheads="1"/>
            </p:cNvSpPr>
            <p:nvPr/>
          </p:nvSpPr>
          <p:spPr bwMode="auto">
            <a:xfrm>
              <a:off x="383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06" name="Rectangle 490"/>
            <p:cNvSpPr>
              <a:spLocks noChangeArrowheads="1"/>
            </p:cNvSpPr>
            <p:nvPr/>
          </p:nvSpPr>
          <p:spPr bwMode="auto">
            <a:xfrm>
              <a:off x="369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07" name="Rectangle 491"/>
            <p:cNvSpPr>
              <a:spLocks noChangeArrowheads="1"/>
            </p:cNvSpPr>
            <p:nvPr/>
          </p:nvSpPr>
          <p:spPr bwMode="auto">
            <a:xfrm>
              <a:off x="355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08" name="Rectangle 492"/>
            <p:cNvSpPr>
              <a:spLocks noChangeArrowheads="1"/>
            </p:cNvSpPr>
            <p:nvPr/>
          </p:nvSpPr>
          <p:spPr bwMode="auto">
            <a:xfrm>
              <a:off x="342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09" name="Rectangle 493"/>
            <p:cNvSpPr>
              <a:spLocks noChangeArrowheads="1"/>
            </p:cNvSpPr>
            <p:nvPr/>
          </p:nvSpPr>
          <p:spPr bwMode="auto">
            <a:xfrm>
              <a:off x="328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10" name="Rectangle 494"/>
            <p:cNvSpPr>
              <a:spLocks noChangeArrowheads="1"/>
            </p:cNvSpPr>
            <p:nvPr/>
          </p:nvSpPr>
          <p:spPr bwMode="auto">
            <a:xfrm>
              <a:off x="315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11" name="Rectangle 495"/>
            <p:cNvSpPr>
              <a:spLocks noChangeArrowheads="1"/>
            </p:cNvSpPr>
            <p:nvPr/>
          </p:nvSpPr>
          <p:spPr bwMode="auto">
            <a:xfrm>
              <a:off x="301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12" name="Rectangle 496"/>
            <p:cNvSpPr>
              <a:spLocks noChangeArrowheads="1"/>
            </p:cNvSpPr>
            <p:nvPr/>
          </p:nvSpPr>
          <p:spPr bwMode="auto">
            <a:xfrm>
              <a:off x="287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13" name="Rectangle 497"/>
            <p:cNvSpPr>
              <a:spLocks noChangeArrowheads="1"/>
            </p:cNvSpPr>
            <p:nvPr/>
          </p:nvSpPr>
          <p:spPr bwMode="auto">
            <a:xfrm>
              <a:off x="274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14" name="Rectangle 498"/>
            <p:cNvSpPr>
              <a:spLocks noChangeArrowheads="1"/>
            </p:cNvSpPr>
            <p:nvPr/>
          </p:nvSpPr>
          <p:spPr bwMode="auto">
            <a:xfrm>
              <a:off x="260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15" name="Rectangle 499"/>
            <p:cNvSpPr>
              <a:spLocks noChangeArrowheads="1"/>
            </p:cNvSpPr>
            <p:nvPr/>
          </p:nvSpPr>
          <p:spPr bwMode="auto">
            <a:xfrm>
              <a:off x="247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16" name="Rectangle 500"/>
            <p:cNvSpPr>
              <a:spLocks noChangeArrowheads="1"/>
            </p:cNvSpPr>
            <p:nvPr/>
          </p:nvSpPr>
          <p:spPr bwMode="auto">
            <a:xfrm>
              <a:off x="233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17" name="Rectangle 501"/>
            <p:cNvSpPr>
              <a:spLocks noChangeArrowheads="1"/>
            </p:cNvSpPr>
            <p:nvPr/>
          </p:nvSpPr>
          <p:spPr bwMode="auto">
            <a:xfrm>
              <a:off x="219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18" name="Rectangle 502"/>
            <p:cNvSpPr>
              <a:spLocks noChangeArrowheads="1"/>
            </p:cNvSpPr>
            <p:nvPr/>
          </p:nvSpPr>
          <p:spPr bwMode="auto">
            <a:xfrm>
              <a:off x="206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19" name="Rectangle 503"/>
            <p:cNvSpPr>
              <a:spLocks noChangeArrowheads="1"/>
            </p:cNvSpPr>
            <p:nvPr/>
          </p:nvSpPr>
          <p:spPr bwMode="auto">
            <a:xfrm>
              <a:off x="192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20" name="Rectangle 504"/>
            <p:cNvSpPr>
              <a:spLocks noChangeArrowheads="1"/>
            </p:cNvSpPr>
            <p:nvPr/>
          </p:nvSpPr>
          <p:spPr bwMode="auto">
            <a:xfrm>
              <a:off x="179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21" name="Rectangle 505"/>
            <p:cNvSpPr>
              <a:spLocks noChangeArrowheads="1"/>
            </p:cNvSpPr>
            <p:nvPr/>
          </p:nvSpPr>
          <p:spPr bwMode="auto">
            <a:xfrm>
              <a:off x="1655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22" name="Rectangle 506"/>
            <p:cNvSpPr>
              <a:spLocks noChangeArrowheads="1"/>
            </p:cNvSpPr>
            <p:nvPr/>
          </p:nvSpPr>
          <p:spPr bwMode="auto">
            <a:xfrm>
              <a:off x="1519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23" name="Rectangle 507"/>
            <p:cNvSpPr>
              <a:spLocks noChangeArrowheads="1"/>
            </p:cNvSpPr>
            <p:nvPr/>
          </p:nvSpPr>
          <p:spPr bwMode="auto">
            <a:xfrm>
              <a:off x="1383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24" name="Rectangle 508"/>
            <p:cNvSpPr>
              <a:spLocks noChangeArrowheads="1"/>
            </p:cNvSpPr>
            <p:nvPr/>
          </p:nvSpPr>
          <p:spPr bwMode="auto">
            <a:xfrm>
              <a:off x="1247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25" name="Rectangle 509"/>
            <p:cNvSpPr>
              <a:spLocks noChangeArrowheads="1"/>
            </p:cNvSpPr>
            <p:nvPr/>
          </p:nvSpPr>
          <p:spPr bwMode="auto">
            <a:xfrm>
              <a:off x="1111" y="317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26" name="Rectangle 510"/>
            <p:cNvSpPr>
              <a:spLocks noChangeArrowheads="1"/>
            </p:cNvSpPr>
            <p:nvPr/>
          </p:nvSpPr>
          <p:spPr bwMode="auto">
            <a:xfrm>
              <a:off x="437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27" name="Rectangle 511"/>
            <p:cNvSpPr>
              <a:spLocks noChangeArrowheads="1"/>
            </p:cNvSpPr>
            <p:nvPr/>
          </p:nvSpPr>
          <p:spPr bwMode="auto">
            <a:xfrm>
              <a:off x="423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28" name="Rectangle 512"/>
            <p:cNvSpPr>
              <a:spLocks noChangeArrowheads="1"/>
            </p:cNvSpPr>
            <p:nvPr/>
          </p:nvSpPr>
          <p:spPr bwMode="auto">
            <a:xfrm>
              <a:off x="410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29" name="Rectangle 513"/>
            <p:cNvSpPr>
              <a:spLocks noChangeArrowheads="1"/>
            </p:cNvSpPr>
            <p:nvPr/>
          </p:nvSpPr>
          <p:spPr bwMode="auto">
            <a:xfrm>
              <a:off x="396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30" name="Rectangle 514"/>
            <p:cNvSpPr>
              <a:spLocks noChangeArrowheads="1"/>
            </p:cNvSpPr>
            <p:nvPr/>
          </p:nvSpPr>
          <p:spPr bwMode="auto">
            <a:xfrm>
              <a:off x="383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31" name="Rectangle 515"/>
            <p:cNvSpPr>
              <a:spLocks noChangeArrowheads="1"/>
            </p:cNvSpPr>
            <p:nvPr/>
          </p:nvSpPr>
          <p:spPr bwMode="auto">
            <a:xfrm>
              <a:off x="369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32" name="Rectangle 516"/>
            <p:cNvSpPr>
              <a:spLocks noChangeArrowheads="1"/>
            </p:cNvSpPr>
            <p:nvPr/>
          </p:nvSpPr>
          <p:spPr bwMode="auto">
            <a:xfrm>
              <a:off x="355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33" name="Rectangle 517"/>
            <p:cNvSpPr>
              <a:spLocks noChangeArrowheads="1"/>
            </p:cNvSpPr>
            <p:nvPr/>
          </p:nvSpPr>
          <p:spPr bwMode="auto">
            <a:xfrm>
              <a:off x="342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34" name="Rectangle 518"/>
            <p:cNvSpPr>
              <a:spLocks noChangeArrowheads="1"/>
            </p:cNvSpPr>
            <p:nvPr/>
          </p:nvSpPr>
          <p:spPr bwMode="auto">
            <a:xfrm>
              <a:off x="328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35" name="Rectangle 519"/>
            <p:cNvSpPr>
              <a:spLocks noChangeArrowheads="1"/>
            </p:cNvSpPr>
            <p:nvPr/>
          </p:nvSpPr>
          <p:spPr bwMode="auto">
            <a:xfrm>
              <a:off x="315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36" name="Rectangle 520"/>
            <p:cNvSpPr>
              <a:spLocks noChangeArrowheads="1"/>
            </p:cNvSpPr>
            <p:nvPr/>
          </p:nvSpPr>
          <p:spPr bwMode="auto">
            <a:xfrm>
              <a:off x="301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37" name="Rectangle 521"/>
            <p:cNvSpPr>
              <a:spLocks noChangeArrowheads="1"/>
            </p:cNvSpPr>
            <p:nvPr/>
          </p:nvSpPr>
          <p:spPr bwMode="auto">
            <a:xfrm>
              <a:off x="287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38" name="Rectangle 522"/>
            <p:cNvSpPr>
              <a:spLocks noChangeArrowheads="1"/>
            </p:cNvSpPr>
            <p:nvPr/>
          </p:nvSpPr>
          <p:spPr bwMode="auto">
            <a:xfrm>
              <a:off x="274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39" name="Rectangle 523"/>
            <p:cNvSpPr>
              <a:spLocks noChangeArrowheads="1"/>
            </p:cNvSpPr>
            <p:nvPr/>
          </p:nvSpPr>
          <p:spPr bwMode="auto">
            <a:xfrm>
              <a:off x="260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40" name="Rectangle 524"/>
            <p:cNvSpPr>
              <a:spLocks noChangeArrowheads="1"/>
            </p:cNvSpPr>
            <p:nvPr/>
          </p:nvSpPr>
          <p:spPr bwMode="auto">
            <a:xfrm>
              <a:off x="247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41" name="Rectangle 525"/>
            <p:cNvSpPr>
              <a:spLocks noChangeArrowheads="1"/>
            </p:cNvSpPr>
            <p:nvPr/>
          </p:nvSpPr>
          <p:spPr bwMode="auto">
            <a:xfrm>
              <a:off x="233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42" name="Rectangle 526"/>
            <p:cNvSpPr>
              <a:spLocks noChangeArrowheads="1"/>
            </p:cNvSpPr>
            <p:nvPr/>
          </p:nvSpPr>
          <p:spPr bwMode="auto">
            <a:xfrm>
              <a:off x="219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43" name="Rectangle 527"/>
            <p:cNvSpPr>
              <a:spLocks noChangeArrowheads="1"/>
            </p:cNvSpPr>
            <p:nvPr/>
          </p:nvSpPr>
          <p:spPr bwMode="auto">
            <a:xfrm>
              <a:off x="206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44" name="Rectangle 528"/>
            <p:cNvSpPr>
              <a:spLocks noChangeArrowheads="1"/>
            </p:cNvSpPr>
            <p:nvPr/>
          </p:nvSpPr>
          <p:spPr bwMode="auto">
            <a:xfrm>
              <a:off x="192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45" name="Rectangle 529"/>
            <p:cNvSpPr>
              <a:spLocks noChangeArrowheads="1"/>
            </p:cNvSpPr>
            <p:nvPr/>
          </p:nvSpPr>
          <p:spPr bwMode="auto">
            <a:xfrm>
              <a:off x="179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46" name="Rectangle 530"/>
            <p:cNvSpPr>
              <a:spLocks noChangeArrowheads="1"/>
            </p:cNvSpPr>
            <p:nvPr/>
          </p:nvSpPr>
          <p:spPr bwMode="auto">
            <a:xfrm>
              <a:off x="1655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47" name="Rectangle 531"/>
            <p:cNvSpPr>
              <a:spLocks noChangeArrowheads="1"/>
            </p:cNvSpPr>
            <p:nvPr/>
          </p:nvSpPr>
          <p:spPr bwMode="auto">
            <a:xfrm>
              <a:off x="1519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48" name="Rectangle 532"/>
            <p:cNvSpPr>
              <a:spLocks noChangeArrowheads="1"/>
            </p:cNvSpPr>
            <p:nvPr/>
          </p:nvSpPr>
          <p:spPr bwMode="auto">
            <a:xfrm>
              <a:off x="1383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49" name="Rectangle 533"/>
            <p:cNvSpPr>
              <a:spLocks noChangeArrowheads="1"/>
            </p:cNvSpPr>
            <p:nvPr/>
          </p:nvSpPr>
          <p:spPr bwMode="auto">
            <a:xfrm>
              <a:off x="1247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50" name="Rectangle 534"/>
            <p:cNvSpPr>
              <a:spLocks noChangeArrowheads="1"/>
            </p:cNvSpPr>
            <p:nvPr/>
          </p:nvSpPr>
          <p:spPr bwMode="auto">
            <a:xfrm>
              <a:off x="1111" y="3024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51" name="Rectangle 535"/>
            <p:cNvSpPr>
              <a:spLocks noChangeArrowheads="1"/>
            </p:cNvSpPr>
            <p:nvPr/>
          </p:nvSpPr>
          <p:spPr bwMode="auto">
            <a:xfrm>
              <a:off x="437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52" name="Rectangle 536"/>
            <p:cNvSpPr>
              <a:spLocks noChangeArrowheads="1"/>
            </p:cNvSpPr>
            <p:nvPr/>
          </p:nvSpPr>
          <p:spPr bwMode="auto">
            <a:xfrm>
              <a:off x="423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53" name="Rectangle 537"/>
            <p:cNvSpPr>
              <a:spLocks noChangeArrowheads="1"/>
            </p:cNvSpPr>
            <p:nvPr/>
          </p:nvSpPr>
          <p:spPr bwMode="auto">
            <a:xfrm>
              <a:off x="410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54" name="Rectangle 538"/>
            <p:cNvSpPr>
              <a:spLocks noChangeArrowheads="1"/>
            </p:cNvSpPr>
            <p:nvPr/>
          </p:nvSpPr>
          <p:spPr bwMode="auto">
            <a:xfrm>
              <a:off x="396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55" name="Rectangle 539"/>
            <p:cNvSpPr>
              <a:spLocks noChangeArrowheads="1"/>
            </p:cNvSpPr>
            <p:nvPr/>
          </p:nvSpPr>
          <p:spPr bwMode="auto">
            <a:xfrm>
              <a:off x="383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56" name="Rectangle 540"/>
            <p:cNvSpPr>
              <a:spLocks noChangeArrowheads="1"/>
            </p:cNvSpPr>
            <p:nvPr/>
          </p:nvSpPr>
          <p:spPr bwMode="auto">
            <a:xfrm>
              <a:off x="369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57" name="Rectangle 541"/>
            <p:cNvSpPr>
              <a:spLocks noChangeArrowheads="1"/>
            </p:cNvSpPr>
            <p:nvPr/>
          </p:nvSpPr>
          <p:spPr bwMode="auto">
            <a:xfrm>
              <a:off x="355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58" name="Rectangle 542"/>
            <p:cNvSpPr>
              <a:spLocks noChangeArrowheads="1"/>
            </p:cNvSpPr>
            <p:nvPr/>
          </p:nvSpPr>
          <p:spPr bwMode="auto">
            <a:xfrm>
              <a:off x="342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59" name="Rectangle 543"/>
            <p:cNvSpPr>
              <a:spLocks noChangeArrowheads="1"/>
            </p:cNvSpPr>
            <p:nvPr/>
          </p:nvSpPr>
          <p:spPr bwMode="auto">
            <a:xfrm>
              <a:off x="328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60" name="Rectangle 544"/>
            <p:cNvSpPr>
              <a:spLocks noChangeArrowheads="1"/>
            </p:cNvSpPr>
            <p:nvPr/>
          </p:nvSpPr>
          <p:spPr bwMode="auto">
            <a:xfrm>
              <a:off x="315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61" name="Rectangle 545"/>
            <p:cNvSpPr>
              <a:spLocks noChangeArrowheads="1"/>
            </p:cNvSpPr>
            <p:nvPr/>
          </p:nvSpPr>
          <p:spPr bwMode="auto">
            <a:xfrm>
              <a:off x="301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62" name="Rectangle 546"/>
            <p:cNvSpPr>
              <a:spLocks noChangeArrowheads="1"/>
            </p:cNvSpPr>
            <p:nvPr/>
          </p:nvSpPr>
          <p:spPr bwMode="auto">
            <a:xfrm>
              <a:off x="287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63" name="Rectangle 547"/>
            <p:cNvSpPr>
              <a:spLocks noChangeArrowheads="1"/>
            </p:cNvSpPr>
            <p:nvPr/>
          </p:nvSpPr>
          <p:spPr bwMode="auto">
            <a:xfrm>
              <a:off x="274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64" name="Rectangle 548"/>
            <p:cNvSpPr>
              <a:spLocks noChangeArrowheads="1"/>
            </p:cNvSpPr>
            <p:nvPr/>
          </p:nvSpPr>
          <p:spPr bwMode="auto">
            <a:xfrm>
              <a:off x="260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65" name="Rectangle 549"/>
            <p:cNvSpPr>
              <a:spLocks noChangeArrowheads="1"/>
            </p:cNvSpPr>
            <p:nvPr/>
          </p:nvSpPr>
          <p:spPr bwMode="auto">
            <a:xfrm>
              <a:off x="247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66" name="Rectangle 550"/>
            <p:cNvSpPr>
              <a:spLocks noChangeArrowheads="1"/>
            </p:cNvSpPr>
            <p:nvPr/>
          </p:nvSpPr>
          <p:spPr bwMode="auto">
            <a:xfrm>
              <a:off x="233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67" name="Rectangle 551"/>
            <p:cNvSpPr>
              <a:spLocks noChangeArrowheads="1"/>
            </p:cNvSpPr>
            <p:nvPr/>
          </p:nvSpPr>
          <p:spPr bwMode="auto">
            <a:xfrm>
              <a:off x="219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68" name="Rectangle 552"/>
            <p:cNvSpPr>
              <a:spLocks noChangeArrowheads="1"/>
            </p:cNvSpPr>
            <p:nvPr/>
          </p:nvSpPr>
          <p:spPr bwMode="auto">
            <a:xfrm>
              <a:off x="206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69" name="Rectangle 553"/>
            <p:cNvSpPr>
              <a:spLocks noChangeArrowheads="1"/>
            </p:cNvSpPr>
            <p:nvPr/>
          </p:nvSpPr>
          <p:spPr bwMode="auto">
            <a:xfrm>
              <a:off x="192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70" name="Rectangle 554"/>
            <p:cNvSpPr>
              <a:spLocks noChangeArrowheads="1"/>
            </p:cNvSpPr>
            <p:nvPr/>
          </p:nvSpPr>
          <p:spPr bwMode="auto">
            <a:xfrm>
              <a:off x="179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71" name="Rectangle 555"/>
            <p:cNvSpPr>
              <a:spLocks noChangeArrowheads="1"/>
            </p:cNvSpPr>
            <p:nvPr/>
          </p:nvSpPr>
          <p:spPr bwMode="auto">
            <a:xfrm>
              <a:off x="1655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72" name="Rectangle 556"/>
            <p:cNvSpPr>
              <a:spLocks noChangeArrowheads="1"/>
            </p:cNvSpPr>
            <p:nvPr/>
          </p:nvSpPr>
          <p:spPr bwMode="auto">
            <a:xfrm>
              <a:off x="1519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73" name="Rectangle 557"/>
            <p:cNvSpPr>
              <a:spLocks noChangeArrowheads="1"/>
            </p:cNvSpPr>
            <p:nvPr/>
          </p:nvSpPr>
          <p:spPr bwMode="auto">
            <a:xfrm>
              <a:off x="1383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74" name="Rectangle 558"/>
            <p:cNvSpPr>
              <a:spLocks noChangeArrowheads="1"/>
            </p:cNvSpPr>
            <p:nvPr/>
          </p:nvSpPr>
          <p:spPr bwMode="auto">
            <a:xfrm>
              <a:off x="1247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75" name="Rectangle 559"/>
            <p:cNvSpPr>
              <a:spLocks noChangeArrowheads="1"/>
            </p:cNvSpPr>
            <p:nvPr/>
          </p:nvSpPr>
          <p:spPr bwMode="auto">
            <a:xfrm>
              <a:off x="1111" y="2871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76" name="Rectangle 560"/>
            <p:cNvSpPr>
              <a:spLocks noChangeArrowheads="1"/>
            </p:cNvSpPr>
            <p:nvPr/>
          </p:nvSpPr>
          <p:spPr bwMode="auto">
            <a:xfrm>
              <a:off x="437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77" name="Rectangle 561"/>
            <p:cNvSpPr>
              <a:spLocks noChangeArrowheads="1"/>
            </p:cNvSpPr>
            <p:nvPr/>
          </p:nvSpPr>
          <p:spPr bwMode="auto">
            <a:xfrm>
              <a:off x="423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78" name="Rectangle 562"/>
            <p:cNvSpPr>
              <a:spLocks noChangeArrowheads="1"/>
            </p:cNvSpPr>
            <p:nvPr/>
          </p:nvSpPr>
          <p:spPr bwMode="auto">
            <a:xfrm>
              <a:off x="410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79" name="Rectangle 563"/>
            <p:cNvSpPr>
              <a:spLocks noChangeArrowheads="1"/>
            </p:cNvSpPr>
            <p:nvPr/>
          </p:nvSpPr>
          <p:spPr bwMode="auto">
            <a:xfrm>
              <a:off x="396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80" name="Rectangle 564"/>
            <p:cNvSpPr>
              <a:spLocks noChangeArrowheads="1"/>
            </p:cNvSpPr>
            <p:nvPr/>
          </p:nvSpPr>
          <p:spPr bwMode="auto">
            <a:xfrm>
              <a:off x="383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81" name="Rectangle 565"/>
            <p:cNvSpPr>
              <a:spLocks noChangeArrowheads="1"/>
            </p:cNvSpPr>
            <p:nvPr/>
          </p:nvSpPr>
          <p:spPr bwMode="auto">
            <a:xfrm>
              <a:off x="369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82" name="Rectangle 566"/>
            <p:cNvSpPr>
              <a:spLocks noChangeArrowheads="1"/>
            </p:cNvSpPr>
            <p:nvPr/>
          </p:nvSpPr>
          <p:spPr bwMode="auto">
            <a:xfrm>
              <a:off x="355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83" name="Rectangle 567"/>
            <p:cNvSpPr>
              <a:spLocks noChangeArrowheads="1"/>
            </p:cNvSpPr>
            <p:nvPr/>
          </p:nvSpPr>
          <p:spPr bwMode="auto">
            <a:xfrm>
              <a:off x="342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84" name="Rectangle 568"/>
            <p:cNvSpPr>
              <a:spLocks noChangeArrowheads="1"/>
            </p:cNvSpPr>
            <p:nvPr/>
          </p:nvSpPr>
          <p:spPr bwMode="auto">
            <a:xfrm>
              <a:off x="328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85" name="Rectangle 569"/>
            <p:cNvSpPr>
              <a:spLocks noChangeArrowheads="1"/>
            </p:cNvSpPr>
            <p:nvPr/>
          </p:nvSpPr>
          <p:spPr bwMode="auto">
            <a:xfrm>
              <a:off x="315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86" name="Rectangle 570"/>
            <p:cNvSpPr>
              <a:spLocks noChangeArrowheads="1"/>
            </p:cNvSpPr>
            <p:nvPr/>
          </p:nvSpPr>
          <p:spPr bwMode="auto">
            <a:xfrm>
              <a:off x="301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87" name="Rectangle 571"/>
            <p:cNvSpPr>
              <a:spLocks noChangeArrowheads="1"/>
            </p:cNvSpPr>
            <p:nvPr/>
          </p:nvSpPr>
          <p:spPr bwMode="auto">
            <a:xfrm>
              <a:off x="287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88" name="Rectangle 572"/>
            <p:cNvSpPr>
              <a:spLocks noChangeArrowheads="1"/>
            </p:cNvSpPr>
            <p:nvPr/>
          </p:nvSpPr>
          <p:spPr bwMode="auto">
            <a:xfrm>
              <a:off x="274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89" name="Rectangle 573"/>
            <p:cNvSpPr>
              <a:spLocks noChangeArrowheads="1"/>
            </p:cNvSpPr>
            <p:nvPr/>
          </p:nvSpPr>
          <p:spPr bwMode="auto">
            <a:xfrm>
              <a:off x="260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90" name="Rectangle 574"/>
            <p:cNvSpPr>
              <a:spLocks noChangeArrowheads="1"/>
            </p:cNvSpPr>
            <p:nvPr/>
          </p:nvSpPr>
          <p:spPr bwMode="auto">
            <a:xfrm>
              <a:off x="247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91" name="Rectangle 575"/>
            <p:cNvSpPr>
              <a:spLocks noChangeArrowheads="1"/>
            </p:cNvSpPr>
            <p:nvPr/>
          </p:nvSpPr>
          <p:spPr bwMode="auto">
            <a:xfrm>
              <a:off x="233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92" name="Rectangle 576"/>
            <p:cNvSpPr>
              <a:spLocks noChangeArrowheads="1"/>
            </p:cNvSpPr>
            <p:nvPr/>
          </p:nvSpPr>
          <p:spPr bwMode="auto">
            <a:xfrm>
              <a:off x="219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93" name="Rectangle 577"/>
            <p:cNvSpPr>
              <a:spLocks noChangeArrowheads="1"/>
            </p:cNvSpPr>
            <p:nvPr/>
          </p:nvSpPr>
          <p:spPr bwMode="auto">
            <a:xfrm>
              <a:off x="206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94" name="Rectangle 578"/>
            <p:cNvSpPr>
              <a:spLocks noChangeArrowheads="1"/>
            </p:cNvSpPr>
            <p:nvPr/>
          </p:nvSpPr>
          <p:spPr bwMode="auto">
            <a:xfrm>
              <a:off x="192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95" name="Rectangle 579"/>
            <p:cNvSpPr>
              <a:spLocks noChangeArrowheads="1"/>
            </p:cNvSpPr>
            <p:nvPr/>
          </p:nvSpPr>
          <p:spPr bwMode="auto">
            <a:xfrm>
              <a:off x="179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96" name="Rectangle 580"/>
            <p:cNvSpPr>
              <a:spLocks noChangeArrowheads="1"/>
            </p:cNvSpPr>
            <p:nvPr/>
          </p:nvSpPr>
          <p:spPr bwMode="auto">
            <a:xfrm>
              <a:off x="1655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97" name="Rectangle 581"/>
            <p:cNvSpPr>
              <a:spLocks noChangeArrowheads="1"/>
            </p:cNvSpPr>
            <p:nvPr/>
          </p:nvSpPr>
          <p:spPr bwMode="auto">
            <a:xfrm>
              <a:off x="1519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98" name="Rectangle 582"/>
            <p:cNvSpPr>
              <a:spLocks noChangeArrowheads="1"/>
            </p:cNvSpPr>
            <p:nvPr/>
          </p:nvSpPr>
          <p:spPr bwMode="auto">
            <a:xfrm>
              <a:off x="1383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299" name="Rectangle 583"/>
            <p:cNvSpPr>
              <a:spLocks noChangeArrowheads="1"/>
            </p:cNvSpPr>
            <p:nvPr/>
          </p:nvSpPr>
          <p:spPr bwMode="auto">
            <a:xfrm>
              <a:off x="1247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00" name="Rectangle 584"/>
            <p:cNvSpPr>
              <a:spLocks noChangeArrowheads="1"/>
            </p:cNvSpPr>
            <p:nvPr/>
          </p:nvSpPr>
          <p:spPr bwMode="auto">
            <a:xfrm>
              <a:off x="1111" y="2693"/>
              <a:ext cx="1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01" name="Rectangle 585"/>
            <p:cNvSpPr>
              <a:spLocks noChangeArrowheads="1"/>
            </p:cNvSpPr>
            <p:nvPr/>
          </p:nvSpPr>
          <p:spPr bwMode="auto">
            <a:xfrm>
              <a:off x="437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02" name="Rectangle 586"/>
            <p:cNvSpPr>
              <a:spLocks noChangeArrowheads="1"/>
            </p:cNvSpPr>
            <p:nvPr/>
          </p:nvSpPr>
          <p:spPr bwMode="auto">
            <a:xfrm>
              <a:off x="423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03" name="Rectangle 587"/>
            <p:cNvSpPr>
              <a:spLocks noChangeArrowheads="1"/>
            </p:cNvSpPr>
            <p:nvPr/>
          </p:nvSpPr>
          <p:spPr bwMode="auto">
            <a:xfrm>
              <a:off x="410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04" name="Rectangle 588"/>
            <p:cNvSpPr>
              <a:spLocks noChangeArrowheads="1"/>
            </p:cNvSpPr>
            <p:nvPr/>
          </p:nvSpPr>
          <p:spPr bwMode="auto">
            <a:xfrm>
              <a:off x="396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05" name="Rectangle 589"/>
            <p:cNvSpPr>
              <a:spLocks noChangeArrowheads="1"/>
            </p:cNvSpPr>
            <p:nvPr/>
          </p:nvSpPr>
          <p:spPr bwMode="auto">
            <a:xfrm>
              <a:off x="383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06" name="Rectangle 590"/>
            <p:cNvSpPr>
              <a:spLocks noChangeArrowheads="1"/>
            </p:cNvSpPr>
            <p:nvPr/>
          </p:nvSpPr>
          <p:spPr bwMode="auto">
            <a:xfrm>
              <a:off x="369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07" name="Rectangle 591"/>
            <p:cNvSpPr>
              <a:spLocks noChangeArrowheads="1"/>
            </p:cNvSpPr>
            <p:nvPr/>
          </p:nvSpPr>
          <p:spPr bwMode="auto">
            <a:xfrm>
              <a:off x="355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08" name="Rectangle 592"/>
            <p:cNvSpPr>
              <a:spLocks noChangeArrowheads="1"/>
            </p:cNvSpPr>
            <p:nvPr/>
          </p:nvSpPr>
          <p:spPr bwMode="auto">
            <a:xfrm>
              <a:off x="342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09" name="Rectangle 593"/>
            <p:cNvSpPr>
              <a:spLocks noChangeArrowheads="1"/>
            </p:cNvSpPr>
            <p:nvPr/>
          </p:nvSpPr>
          <p:spPr bwMode="auto">
            <a:xfrm>
              <a:off x="328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10" name="Rectangle 594"/>
            <p:cNvSpPr>
              <a:spLocks noChangeArrowheads="1"/>
            </p:cNvSpPr>
            <p:nvPr/>
          </p:nvSpPr>
          <p:spPr bwMode="auto">
            <a:xfrm>
              <a:off x="315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11" name="Rectangle 595"/>
            <p:cNvSpPr>
              <a:spLocks noChangeArrowheads="1"/>
            </p:cNvSpPr>
            <p:nvPr/>
          </p:nvSpPr>
          <p:spPr bwMode="auto">
            <a:xfrm>
              <a:off x="301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12" name="Rectangle 596"/>
            <p:cNvSpPr>
              <a:spLocks noChangeArrowheads="1"/>
            </p:cNvSpPr>
            <p:nvPr/>
          </p:nvSpPr>
          <p:spPr bwMode="auto">
            <a:xfrm>
              <a:off x="287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13" name="Rectangle 597"/>
            <p:cNvSpPr>
              <a:spLocks noChangeArrowheads="1"/>
            </p:cNvSpPr>
            <p:nvPr/>
          </p:nvSpPr>
          <p:spPr bwMode="auto">
            <a:xfrm>
              <a:off x="274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14" name="Rectangle 598"/>
            <p:cNvSpPr>
              <a:spLocks noChangeArrowheads="1"/>
            </p:cNvSpPr>
            <p:nvPr/>
          </p:nvSpPr>
          <p:spPr bwMode="auto">
            <a:xfrm>
              <a:off x="260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15" name="Rectangle 599"/>
            <p:cNvSpPr>
              <a:spLocks noChangeArrowheads="1"/>
            </p:cNvSpPr>
            <p:nvPr/>
          </p:nvSpPr>
          <p:spPr bwMode="auto">
            <a:xfrm>
              <a:off x="247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16" name="Rectangle 600"/>
            <p:cNvSpPr>
              <a:spLocks noChangeArrowheads="1"/>
            </p:cNvSpPr>
            <p:nvPr/>
          </p:nvSpPr>
          <p:spPr bwMode="auto">
            <a:xfrm>
              <a:off x="233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17" name="Rectangle 601"/>
            <p:cNvSpPr>
              <a:spLocks noChangeArrowheads="1"/>
            </p:cNvSpPr>
            <p:nvPr/>
          </p:nvSpPr>
          <p:spPr bwMode="auto">
            <a:xfrm>
              <a:off x="219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18" name="Rectangle 602"/>
            <p:cNvSpPr>
              <a:spLocks noChangeArrowheads="1"/>
            </p:cNvSpPr>
            <p:nvPr/>
          </p:nvSpPr>
          <p:spPr bwMode="auto">
            <a:xfrm>
              <a:off x="206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19" name="Rectangle 603"/>
            <p:cNvSpPr>
              <a:spLocks noChangeArrowheads="1"/>
            </p:cNvSpPr>
            <p:nvPr/>
          </p:nvSpPr>
          <p:spPr bwMode="auto">
            <a:xfrm>
              <a:off x="192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20" name="Rectangle 604"/>
            <p:cNvSpPr>
              <a:spLocks noChangeArrowheads="1"/>
            </p:cNvSpPr>
            <p:nvPr/>
          </p:nvSpPr>
          <p:spPr bwMode="auto">
            <a:xfrm>
              <a:off x="179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21" name="Rectangle 605"/>
            <p:cNvSpPr>
              <a:spLocks noChangeArrowheads="1"/>
            </p:cNvSpPr>
            <p:nvPr/>
          </p:nvSpPr>
          <p:spPr bwMode="auto">
            <a:xfrm>
              <a:off x="1655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22" name="Rectangle 606"/>
            <p:cNvSpPr>
              <a:spLocks noChangeArrowheads="1"/>
            </p:cNvSpPr>
            <p:nvPr/>
          </p:nvSpPr>
          <p:spPr bwMode="auto">
            <a:xfrm>
              <a:off x="1519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23" name="Rectangle 607"/>
            <p:cNvSpPr>
              <a:spLocks noChangeArrowheads="1"/>
            </p:cNvSpPr>
            <p:nvPr/>
          </p:nvSpPr>
          <p:spPr bwMode="auto">
            <a:xfrm>
              <a:off x="1383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24" name="Rectangle 608"/>
            <p:cNvSpPr>
              <a:spLocks noChangeArrowheads="1"/>
            </p:cNvSpPr>
            <p:nvPr/>
          </p:nvSpPr>
          <p:spPr bwMode="auto">
            <a:xfrm>
              <a:off x="1247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25" name="Rectangle 609"/>
            <p:cNvSpPr>
              <a:spLocks noChangeArrowheads="1"/>
            </p:cNvSpPr>
            <p:nvPr/>
          </p:nvSpPr>
          <p:spPr bwMode="auto">
            <a:xfrm>
              <a:off x="1111" y="254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26" name="Rectangle 610"/>
            <p:cNvSpPr>
              <a:spLocks noChangeArrowheads="1"/>
            </p:cNvSpPr>
            <p:nvPr/>
          </p:nvSpPr>
          <p:spPr bwMode="auto">
            <a:xfrm>
              <a:off x="437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27" name="Rectangle 611"/>
            <p:cNvSpPr>
              <a:spLocks noChangeArrowheads="1"/>
            </p:cNvSpPr>
            <p:nvPr/>
          </p:nvSpPr>
          <p:spPr bwMode="auto">
            <a:xfrm>
              <a:off x="423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28" name="Rectangle 612"/>
            <p:cNvSpPr>
              <a:spLocks noChangeArrowheads="1"/>
            </p:cNvSpPr>
            <p:nvPr/>
          </p:nvSpPr>
          <p:spPr bwMode="auto">
            <a:xfrm>
              <a:off x="410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29" name="Rectangle 613"/>
            <p:cNvSpPr>
              <a:spLocks noChangeArrowheads="1"/>
            </p:cNvSpPr>
            <p:nvPr/>
          </p:nvSpPr>
          <p:spPr bwMode="auto">
            <a:xfrm>
              <a:off x="396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30" name="Rectangle 614"/>
            <p:cNvSpPr>
              <a:spLocks noChangeArrowheads="1"/>
            </p:cNvSpPr>
            <p:nvPr/>
          </p:nvSpPr>
          <p:spPr bwMode="auto">
            <a:xfrm>
              <a:off x="383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31" name="Rectangle 615"/>
            <p:cNvSpPr>
              <a:spLocks noChangeArrowheads="1"/>
            </p:cNvSpPr>
            <p:nvPr/>
          </p:nvSpPr>
          <p:spPr bwMode="auto">
            <a:xfrm>
              <a:off x="369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32" name="Rectangle 616"/>
            <p:cNvSpPr>
              <a:spLocks noChangeArrowheads="1"/>
            </p:cNvSpPr>
            <p:nvPr/>
          </p:nvSpPr>
          <p:spPr bwMode="auto">
            <a:xfrm>
              <a:off x="355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33" name="Rectangle 617"/>
            <p:cNvSpPr>
              <a:spLocks noChangeArrowheads="1"/>
            </p:cNvSpPr>
            <p:nvPr/>
          </p:nvSpPr>
          <p:spPr bwMode="auto">
            <a:xfrm>
              <a:off x="342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34" name="Rectangle 618"/>
            <p:cNvSpPr>
              <a:spLocks noChangeArrowheads="1"/>
            </p:cNvSpPr>
            <p:nvPr/>
          </p:nvSpPr>
          <p:spPr bwMode="auto">
            <a:xfrm>
              <a:off x="328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35" name="Rectangle 619"/>
            <p:cNvSpPr>
              <a:spLocks noChangeArrowheads="1"/>
            </p:cNvSpPr>
            <p:nvPr/>
          </p:nvSpPr>
          <p:spPr bwMode="auto">
            <a:xfrm>
              <a:off x="315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36" name="Rectangle 620"/>
            <p:cNvSpPr>
              <a:spLocks noChangeArrowheads="1"/>
            </p:cNvSpPr>
            <p:nvPr/>
          </p:nvSpPr>
          <p:spPr bwMode="auto">
            <a:xfrm>
              <a:off x="301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37" name="Rectangle 621"/>
            <p:cNvSpPr>
              <a:spLocks noChangeArrowheads="1"/>
            </p:cNvSpPr>
            <p:nvPr/>
          </p:nvSpPr>
          <p:spPr bwMode="auto">
            <a:xfrm>
              <a:off x="287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38" name="Rectangle 622"/>
            <p:cNvSpPr>
              <a:spLocks noChangeArrowheads="1"/>
            </p:cNvSpPr>
            <p:nvPr/>
          </p:nvSpPr>
          <p:spPr bwMode="auto">
            <a:xfrm>
              <a:off x="274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39" name="Rectangle 623"/>
            <p:cNvSpPr>
              <a:spLocks noChangeArrowheads="1"/>
            </p:cNvSpPr>
            <p:nvPr/>
          </p:nvSpPr>
          <p:spPr bwMode="auto">
            <a:xfrm>
              <a:off x="260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40" name="Rectangle 624"/>
            <p:cNvSpPr>
              <a:spLocks noChangeArrowheads="1"/>
            </p:cNvSpPr>
            <p:nvPr/>
          </p:nvSpPr>
          <p:spPr bwMode="auto">
            <a:xfrm>
              <a:off x="247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41" name="Rectangle 625"/>
            <p:cNvSpPr>
              <a:spLocks noChangeArrowheads="1"/>
            </p:cNvSpPr>
            <p:nvPr/>
          </p:nvSpPr>
          <p:spPr bwMode="auto">
            <a:xfrm>
              <a:off x="233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42" name="Rectangle 626"/>
            <p:cNvSpPr>
              <a:spLocks noChangeArrowheads="1"/>
            </p:cNvSpPr>
            <p:nvPr/>
          </p:nvSpPr>
          <p:spPr bwMode="auto">
            <a:xfrm>
              <a:off x="219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43" name="Rectangle 627"/>
            <p:cNvSpPr>
              <a:spLocks noChangeArrowheads="1"/>
            </p:cNvSpPr>
            <p:nvPr/>
          </p:nvSpPr>
          <p:spPr bwMode="auto">
            <a:xfrm>
              <a:off x="206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44" name="Rectangle 628"/>
            <p:cNvSpPr>
              <a:spLocks noChangeArrowheads="1"/>
            </p:cNvSpPr>
            <p:nvPr/>
          </p:nvSpPr>
          <p:spPr bwMode="auto">
            <a:xfrm>
              <a:off x="192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45" name="Rectangle 629"/>
            <p:cNvSpPr>
              <a:spLocks noChangeArrowheads="1"/>
            </p:cNvSpPr>
            <p:nvPr/>
          </p:nvSpPr>
          <p:spPr bwMode="auto">
            <a:xfrm>
              <a:off x="179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46" name="Rectangle 630"/>
            <p:cNvSpPr>
              <a:spLocks noChangeArrowheads="1"/>
            </p:cNvSpPr>
            <p:nvPr/>
          </p:nvSpPr>
          <p:spPr bwMode="auto">
            <a:xfrm>
              <a:off x="1655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47" name="Rectangle 631"/>
            <p:cNvSpPr>
              <a:spLocks noChangeArrowheads="1"/>
            </p:cNvSpPr>
            <p:nvPr/>
          </p:nvSpPr>
          <p:spPr bwMode="auto">
            <a:xfrm>
              <a:off x="1519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48" name="Rectangle 632"/>
            <p:cNvSpPr>
              <a:spLocks noChangeArrowheads="1"/>
            </p:cNvSpPr>
            <p:nvPr/>
          </p:nvSpPr>
          <p:spPr bwMode="auto">
            <a:xfrm>
              <a:off x="1383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49" name="Rectangle 633"/>
            <p:cNvSpPr>
              <a:spLocks noChangeArrowheads="1"/>
            </p:cNvSpPr>
            <p:nvPr/>
          </p:nvSpPr>
          <p:spPr bwMode="auto">
            <a:xfrm>
              <a:off x="1247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50" name="Rectangle 634"/>
            <p:cNvSpPr>
              <a:spLocks noChangeArrowheads="1"/>
            </p:cNvSpPr>
            <p:nvPr/>
          </p:nvSpPr>
          <p:spPr bwMode="auto">
            <a:xfrm>
              <a:off x="1111" y="238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51" name="Rectangle 635"/>
            <p:cNvSpPr>
              <a:spLocks noChangeArrowheads="1"/>
            </p:cNvSpPr>
            <p:nvPr/>
          </p:nvSpPr>
          <p:spPr bwMode="auto">
            <a:xfrm>
              <a:off x="437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52" name="Rectangle 636"/>
            <p:cNvSpPr>
              <a:spLocks noChangeArrowheads="1"/>
            </p:cNvSpPr>
            <p:nvPr/>
          </p:nvSpPr>
          <p:spPr bwMode="auto">
            <a:xfrm>
              <a:off x="423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53" name="Rectangle 637"/>
            <p:cNvSpPr>
              <a:spLocks noChangeArrowheads="1"/>
            </p:cNvSpPr>
            <p:nvPr/>
          </p:nvSpPr>
          <p:spPr bwMode="auto">
            <a:xfrm>
              <a:off x="410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54" name="Rectangle 638"/>
            <p:cNvSpPr>
              <a:spLocks noChangeArrowheads="1"/>
            </p:cNvSpPr>
            <p:nvPr/>
          </p:nvSpPr>
          <p:spPr bwMode="auto">
            <a:xfrm>
              <a:off x="396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55" name="Rectangle 639"/>
            <p:cNvSpPr>
              <a:spLocks noChangeArrowheads="1"/>
            </p:cNvSpPr>
            <p:nvPr/>
          </p:nvSpPr>
          <p:spPr bwMode="auto">
            <a:xfrm>
              <a:off x="383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56" name="Rectangle 640"/>
            <p:cNvSpPr>
              <a:spLocks noChangeArrowheads="1"/>
            </p:cNvSpPr>
            <p:nvPr/>
          </p:nvSpPr>
          <p:spPr bwMode="auto">
            <a:xfrm>
              <a:off x="369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57" name="Rectangle 641"/>
            <p:cNvSpPr>
              <a:spLocks noChangeArrowheads="1"/>
            </p:cNvSpPr>
            <p:nvPr/>
          </p:nvSpPr>
          <p:spPr bwMode="auto">
            <a:xfrm>
              <a:off x="355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58" name="Rectangle 642"/>
            <p:cNvSpPr>
              <a:spLocks noChangeArrowheads="1"/>
            </p:cNvSpPr>
            <p:nvPr/>
          </p:nvSpPr>
          <p:spPr bwMode="auto">
            <a:xfrm>
              <a:off x="342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59" name="Rectangle 643"/>
            <p:cNvSpPr>
              <a:spLocks noChangeArrowheads="1"/>
            </p:cNvSpPr>
            <p:nvPr/>
          </p:nvSpPr>
          <p:spPr bwMode="auto">
            <a:xfrm>
              <a:off x="328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60" name="Rectangle 644"/>
            <p:cNvSpPr>
              <a:spLocks noChangeArrowheads="1"/>
            </p:cNvSpPr>
            <p:nvPr/>
          </p:nvSpPr>
          <p:spPr bwMode="auto">
            <a:xfrm>
              <a:off x="315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61" name="Rectangle 645"/>
            <p:cNvSpPr>
              <a:spLocks noChangeArrowheads="1"/>
            </p:cNvSpPr>
            <p:nvPr/>
          </p:nvSpPr>
          <p:spPr bwMode="auto">
            <a:xfrm>
              <a:off x="301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62" name="Rectangle 646"/>
            <p:cNvSpPr>
              <a:spLocks noChangeArrowheads="1"/>
            </p:cNvSpPr>
            <p:nvPr/>
          </p:nvSpPr>
          <p:spPr bwMode="auto">
            <a:xfrm>
              <a:off x="287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63" name="Rectangle 647"/>
            <p:cNvSpPr>
              <a:spLocks noChangeArrowheads="1"/>
            </p:cNvSpPr>
            <p:nvPr/>
          </p:nvSpPr>
          <p:spPr bwMode="auto">
            <a:xfrm>
              <a:off x="274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64" name="Rectangle 648"/>
            <p:cNvSpPr>
              <a:spLocks noChangeArrowheads="1"/>
            </p:cNvSpPr>
            <p:nvPr/>
          </p:nvSpPr>
          <p:spPr bwMode="auto">
            <a:xfrm>
              <a:off x="260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65" name="Rectangle 649"/>
            <p:cNvSpPr>
              <a:spLocks noChangeArrowheads="1"/>
            </p:cNvSpPr>
            <p:nvPr/>
          </p:nvSpPr>
          <p:spPr bwMode="auto">
            <a:xfrm>
              <a:off x="247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66" name="Rectangle 650"/>
            <p:cNvSpPr>
              <a:spLocks noChangeArrowheads="1"/>
            </p:cNvSpPr>
            <p:nvPr/>
          </p:nvSpPr>
          <p:spPr bwMode="auto">
            <a:xfrm>
              <a:off x="233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67" name="Rectangle 651"/>
            <p:cNvSpPr>
              <a:spLocks noChangeArrowheads="1"/>
            </p:cNvSpPr>
            <p:nvPr/>
          </p:nvSpPr>
          <p:spPr bwMode="auto">
            <a:xfrm>
              <a:off x="219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68" name="Rectangle 652"/>
            <p:cNvSpPr>
              <a:spLocks noChangeArrowheads="1"/>
            </p:cNvSpPr>
            <p:nvPr/>
          </p:nvSpPr>
          <p:spPr bwMode="auto">
            <a:xfrm>
              <a:off x="206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69" name="Rectangle 653"/>
            <p:cNvSpPr>
              <a:spLocks noChangeArrowheads="1"/>
            </p:cNvSpPr>
            <p:nvPr/>
          </p:nvSpPr>
          <p:spPr bwMode="auto">
            <a:xfrm>
              <a:off x="192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70" name="Rectangle 654"/>
            <p:cNvSpPr>
              <a:spLocks noChangeArrowheads="1"/>
            </p:cNvSpPr>
            <p:nvPr/>
          </p:nvSpPr>
          <p:spPr bwMode="auto">
            <a:xfrm>
              <a:off x="179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71" name="Rectangle 655"/>
            <p:cNvSpPr>
              <a:spLocks noChangeArrowheads="1"/>
            </p:cNvSpPr>
            <p:nvPr/>
          </p:nvSpPr>
          <p:spPr bwMode="auto">
            <a:xfrm>
              <a:off x="1655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72" name="Rectangle 656"/>
            <p:cNvSpPr>
              <a:spLocks noChangeArrowheads="1"/>
            </p:cNvSpPr>
            <p:nvPr/>
          </p:nvSpPr>
          <p:spPr bwMode="auto">
            <a:xfrm>
              <a:off x="1519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73" name="Rectangle 657"/>
            <p:cNvSpPr>
              <a:spLocks noChangeArrowheads="1"/>
            </p:cNvSpPr>
            <p:nvPr/>
          </p:nvSpPr>
          <p:spPr bwMode="auto">
            <a:xfrm>
              <a:off x="1383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74" name="Rectangle 658"/>
            <p:cNvSpPr>
              <a:spLocks noChangeArrowheads="1"/>
            </p:cNvSpPr>
            <p:nvPr/>
          </p:nvSpPr>
          <p:spPr bwMode="auto">
            <a:xfrm>
              <a:off x="1247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75" name="Rectangle 659"/>
            <p:cNvSpPr>
              <a:spLocks noChangeArrowheads="1"/>
            </p:cNvSpPr>
            <p:nvPr/>
          </p:nvSpPr>
          <p:spPr bwMode="auto">
            <a:xfrm>
              <a:off x="1111" y="2188"/>
              <a:ext cx="1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76" name="Rectangle 660"/>
            <p:cNvSpPr>
              <a:spLocks noChangeArrowheads="1"/>
            </p:cNvSpPr>
            <p:nvPr/>
          </p:nvSpPr>
          <p:spPr bwMode="auto">
            <a:xfrm>
              <a:off x="437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77" name="Rectangle 661"/>
            <p:cNvSpPr>
              <a:spLocks noChangeArrowheads="1"/>
            </p:cNvSpPr>
            <p:nvPr/>
          </p:nvSpPr>
          <p:spPr bwMode="auto">
            <a:xfrm>
              <a:off x="423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78" name="Rectangle 662"/>
            <p:cNvSpPr>
              <a:spLocks noChangeArrowheads="1"/>
            </p:cNvSpPr>
            <p:nvPr/>
          </p:nvSpPr>
          <p:spPr bwMode="auto">
            <a:xfrm>
              <a:off x="410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79" name="Rectangle 663"/>
            <p:cNvSpPr>
              <a:spLocks noChangeArrowheads="1"/>
            </p:cNvSpPr>
            <p:nvPr/>
          </p:nvSpPr>
          <p:spPr bwMode="auto">
            <a:xfrm>
              <a:off x="396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80" name="Rectangle 664"/>
            <p:cNvSpPr>
              <a:spLocks noChangeArrowheads="1"/>
            </p:cNvSpPr>
            <p:nvPr/>
          </p:nvSpPr>
          <p:spPr bwMode="auto">
            <a:xfrm>
              <a:off x="383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81" name="Rectangle 665"/>
            <p:cNvSpPr>
              <a:spLocks noChangeArrowheads="1"/>
            </p:cNvSpPr>
            <p:nvPr/>
          </p:nvSpPr>
          <p:spPr bwMode="auto">
            <a:xfrm>
              <a:off x="369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82" name="Rectangle 666"/>
            <p:cNvSpPr>
              <a:spLocks noChangeArrowheads="1"/>
            </p:cNvSpPr>
            <p:nvPr/>
          </p:nvSpPr>
          <p:spPr bwMode="auto">
            <a:xfrm>
              <a:off x="355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83" name="Rectangle 667"/>
            <p:cNvSpPr>
              <a:spLocks noChangeArrowheads="1"/>
            </p:cNvSpPr>
            <p:nvPr/>
          </p:nvSpPr>
          <p:spPr bwMode="auto">
            <a:xfrm>
              <a:off x="342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84" name="Rectangle 668"/>
            <p:cNvSpPr>
              <a:spLocks noChangeArrowheads="1"/>
            </p:cNvSpPr>
            <p:nvPr/>
          </p:nvSpPr>
          <p:spPr bwMode="auto">
            <a:xfrm>
              <a:off x="328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85" name="Rectangle 669"/>
            <p:cNvSpPr>
              <a:spLocks noChangeArrowheads="1"/>
            </p:cNvSpPr>
            <p:nvPr/>
          </p:nvSpPr>
          <p:spPr bwMode="auto">
            <a:xfrm>
              <a:off x="315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86" name="Rectangle 670"/>
            <p:cNvSpPr>
              <a:spLocks noChangeArrowheads="1"/>
            </p:cNvSpPr>
            <p:nvPr/>
          </p:nvSpPr>
          <p:spPr bwMode="auto">
            <a:xfrm>
              <a:off x="301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87" name="Rectangle 671"/>
            <p:cNvSpPr>
              <a:spLocks noChangeArrowheads="1"/>
            </p:cNvSpPr>
            <p:nvPr/>
          </p:nvSpPr>
          <p:spPr bwMode="auto">
            <a:xfrm>
              <a:off x="287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88" name="Rectangle 672"/>
            <p:cNvSpPr>
              <a:spLocks noChangeArrowheads="1"/>
            </p:cNvSpPr>
            <p:nvPr/>
          </p:nvSpPr>
          <p:spPr bwMode="auto">
            <a:xfrm>
              <a:off x="274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89" name="Rectangle 673"/>
            <p:cNvSpPr>
              <a:spLocks noChangeArrowheads="1"/>
            </p:cNvSpPr>
            <p:nvPr/>
          </p:nvSpPr>
          <p:spPr bwMode="auto">
            <a:xfrm>
              <a:off x="260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90" name="Rectangle 674"/>
            <p:cNvSpPr>
              <a:spLocks noChangeArrowheads="1"/>
            </p:cNvSpPr>
            <p:nvPr/>
          </p:nvSpPr>
          <p:spPr bwMode="auto">
            <a:xfrm>
              <a:off x="247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91" name="Rectangle 675"/>
            <p:cNvSpPr>
              <a:spLocks noChangeArrowheads="1"/>
            </p:cNvSpPr>
            <p:nvPr/>
          </p:nvSpPr>
          <p:spPr bwMode="auto">
            <a:xfrm>
              <a:off x="233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92" name="Rectangle 676"/>
            <p:cNvSpPr>
              <a:spLocks noChangeArrowheads="1"/>
            </p:cNvSpPr>
            <p:nvPr/>
          </p:nvSpPr>
          <p:spPr bwMode="auto">
            <a:xfrm>
              <a:off x="219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93" name="Rectangle 677"/>
            <p:cNvSpPr>
              <a:spLocks noChangeArrowheads="1"/>
            </p:cNvSpPr>
            <p:nvPr/>
          </p:nvSpPr>
          <p:spPr bwMode="auto">
            <a:xfrm>
              <a:off x="206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94" name="Rectangle 678"/>
            <p:cNvSpPr>
              <a:spLocks noChangeArrowheads="1"/>
            </p:cNvSpPr>
            <p:nvPr/>
          </p:nvSpPr>
          <p:spPr bwMode="auto">
            <a:xfrm>
              <a:off x="192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95" name="Rectangle 679"/>
            <p:cNvSpPr>
              <a:spLocks noChangeArrowheads="1"/>
            </p:cNvSpPr>
            <p:nvPr/>
          </p:nvSpPr>
          <p:spPr bwMode="auto">
            <a:xfrm>
              <a:off x="179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96" name="Rectangle 680"/>
            <p:cNvSpPr>
              <a:spLocks noChangeArrowheads="1"/>
            </p:cNvSpPr>
            <p:nvPr/>
          </p:nvSpPr>
          <p:spPr bwMode="auto">
            <a:xfrm>
              <a:off x="1655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97" name="Rectangle 681"/>
            <p:cNvSpPr>
              <a:spLocks noChangeArrowheads="1"/>
            </p:cNvSpPr>
            <p:nvPr/>
          </p:nvSpPr>
          <p:spPr bwMode="auto">
            <a:xfrm>
              <a:off x="1519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98" name="Rectangle 682"/>
            <p:cNvSpPr>
              <a:spLocks noChangeArrowheads="1"/>
            </p:cNvSpPr>
            <p:nvPr/>
          </p:nvSpPr>
          <p:spPr bwMode="auto">
            <a:xfrm>
              <a:off x="1383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399" name="Rectangle 683"/>
            <p:cNvSpPr>
              <a:spLocks noChangeArrowheads="1"/>
            </p:cNvSpPr>
            <p:nvPr/>
          </p:nvSpPr>
          <p:spPr bwMode="auto">
            <a:xfrm>
              <a:off x="1247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00" name="Rectangle 684"/>
            <p:cNvSpPr>
              <a:spLocks noChangeArrowheads="1"/>
            </p:cNvSpPr>
            <p:nvPr/>
          </p:nvSpPr>
          <p:spPr bwMode="auto">
            <a:xfrm>
              <a:off x="1111" y="2035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01" name="Rectangle 685"/>
            <p:cNvSpPr>
              <a:spLocks noChangeArrowheads="1"/>
            </p:cNvSpPr>
            <p:nvPr/>
          </p:nvSpPr>
          <p:spPr bwMode="auto">
            <a:xfrm>
              <a:off x="437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02" name="Rectangle 686"/>
            <p:cNvSpPr>
              <a:spLocks noChangeArrowheads="1"/>
            </p:cNvSpPr>
            <p:nvPr/>
          </p:nvSpPr>
          <p:spPr bwMode="auto">
            <a:xfrm>
              <a:off x="423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03" name="Rectangle 687"/>
            <p:cNvSpPr>
              <a:spLocks noChangeArrowheads="1"/>
            </p:cNvSpPr>
            <p:nvPr/>
          </p:nvSpPr>
          <p:spPr bwMode="auto">
            <a:xfrm>
              <a:off x="410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04" name="Rectangle 688"/>
            <p:cNvSpPr>
              <a:spLocks noChangeArrowheads="1"/>
            </p:cNvSpPr>
            <p:nvPr/>
          </p:nvSpPr>
          <p:spPr bwMode="auto">
            <a:xfrm>
              <a:off x="396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05" name="Rectangle 689"/>
            <p:cNvSpPr>
              <a:spLocks noChangeArrowheads="1"/>
            </p:cNvSpPr>
            <p:nvPr/>
          </p:nvSpPr>
          <p:spPr bwMode="auto">
            <a:xfrm>
              <a:off x="383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06" name="Rectangle 690"/>
            <p:cNvSpPr>
              <a:spLocks noChangeArrowheads="1"/>
            </p:cNvSpPr>
            <p:nvPr/>
          </p:nvSpPr>
          <p:spPr bwMode="auto">
            <a:xfrm>
              <a:off x="369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07" name="Rectangle 691"/>
            <p:cNvSpPr>
              <a:spLocks noChangeArrowheads="1"/>
            </p:cNvSpPr>
            <p:nvPr/>
          </p:nvSpPr>
          <p:spPr bwMode="auto">
            <a:xfrm>
              <a:off x="355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08" name="Rectangle 692"/>
            <p:cNvSpPr>
              <a:spLocks noChangeArrowheads="1"/>
            </p:cNvSpPr>
            <p:nvPr/>
          </p:nvSpPr>
          <p:spPr bwMode="auto">
            <a:xfrm>
              <a:off x="342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09" name="Rectangle 693"/>
            <p:cNvSpPr>
              <a:spLocks noChangeArrowheads="1"/>
            </p:cNvSpPr>
            <p:nvPr/>
          </p:nvSpPr>
          <p:spPr bwMode="auto">
            <a:xfrm>
              <a:off x="328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10" name="Rectangle 694"/>
            <p:cNvSpPr>
              <a:spLocks noChangeArrowheads="1"/>
            </p:cNvSpPr>
            <p:nvPr/>
          </p:nvSpPr>
          <p:spPr bwMode="auto">
            <a:xfrm>
              <a:off x="315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11" name="Rectangle 695"/>
            <p:cNvSpPr>
              <a:spLocks noChangeArrowheads="1"/>
            </p:cNvSpPr>
            <p:nvPr/>
          </p:nvSpPr>
          <p:spPr bwMode="auto">
            <a:xfrm>
              <a:off x="301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12" name="Rectangle 696"/>
            <p:cNvSpPr>
              <a:spLocks noChangeArrowheads="1"/>
            </p:cNvSpPr>
            <p:nvPr/>
          </p:nvSpPr>
          <p:spPr bwMode="auto">
            <a:xfrm>
              <a:off x="287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13" name="Rectangle 697"/>
            <p:cNvSpPr>
              <a:spLocks noChangeArrowheads="1"/>
            </p:cNvSpPr>
            <p:nvPr/>
          </p:nvSpPr>
          <p:spPr bwMode="auto">
            <a:xfrm>
              <a:off x="274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14" name="Rectangle 698"/>
            <p:cNvSpPr>
              <a:spLocks noChangeArrowheads="1"/>
            </p:cNvSpPr>
            <p:nvPr/>
          </p:nvSpPr>
          <p:spPr bwMode="auto">
            <a:xfrm>
              <a:off x="260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15" name="Rectangle 699"/>
            <p:cNvSpPr>
              <a:spLocks noChangeArrowheads="1"/>
            </p:cNvSpPr>
            <p:nvPr/>
          </p:nvSpPr>
          <p:spPr bwMode="auto">
            <a:xfrm>
              <a:off x="247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16" name="Rectangle 700"/>
            <p:cNvSpPr>
              <a:spLocks noChangeArrowheads="1"/>
            </p:cNvSpPr>
            <p:nvPr/>
          </p:nvSpPr>
          <p:spPr bwMode="auto">
            <a:xfrm>
              <a:off x="233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17" name="Rectangle 701"/>
            <p:cNvSpPr>
              <a:spLocks noChangeArrowheads="1"/>
            </p:cNvSpPr>
            <p:nvPr/>
          </p:nvSpPr>
          <p:spPr bwMode="auto">
            <a:xfrm>
              <a:off x="219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18" name="Rectangle 702"/>
            <p:cNvSpPr>
              <a:spLocks noChangeArrowheads="1"/>
            </p:cNvSpPr>
            <p:nvPr/>
          </p:nvSpPr>
          <p:spPr bwMode="auto">
            <a:xfrm>
              <a:off x="206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19" name="Rectangle 703"/>
            <p:cNvSpPr>
              <a:spLocks noChangeArrowheads="1"/>
            </p:cNvSpPr>
            <p:nvPr/>
          </p:nvSpPr>
          <p:spPr bwMode="auto">
            <a:xfrm>
              <a:off x="192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20" name="Rectangle 704"/>
            <p:cNvSpPr>
              <a:spLocks noChangeArrowheads="1"/>
            </p:cNvSpPr>
            <p:nvPr/>
          </p:nvSpPr>
          <p:spPr bwMode="auto">
            <a:xfrm>
              <a:off x="179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21" name="Rectangle 705"/>
            <p:cNvSpPr>
              <a:spLocks noChangeArrowheads="1"/>
            </p:cNvSpPr>
            <p:nvPr/>
          </p:nvSpPr>
          <p:spPr bwMode="auto">
            <a:xfrm>
              <a:off x="1655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22" name="Rectangle 706"/>
            <p:cNvSpPr>
              <a:spLocks noChangeArrowheads="1"/>
            </p:cNvSpPr>
            <p:nvPr/>
          </p:nvSpPr>
          <p:spPr bwMode="auto">
            <a:xfrm>
              <a:off x="1519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23" name="Rectangle 707"/>
            <p:cNvSpPr>
              <a:spLocks noChangeArrowheads="1"/>
            </p:cNvSpPr>
            <p:nvPr/>
          </p:nvSpPr>
          <p:spPr bwMode="auto">
            <a:xfrm>
              <a:off x="1383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24" name="Rectangle 708"/>
            <p:cNvSpPr>
              <a:spLocks noChangeArrowheads="1"/>
            </p:cNvSpPr>
            <p:nvPr/>
          </p:nvSpPr>
          <p:spPr bwMode="auto">
            <a:xfrm>
              <a:off x="1247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25" name="Rectangle 709"/>
            <p:cNvSpPr>
              <a:spLocks noChangeArrowheads="1"/>
            </p:cNvSpPr>
            <p:nvPr/>
          </p:nvSpPr>
          <p:spPr bwMode="auto">
            <a:xfrm>
              <a:off x="1111" y="1882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26" name="Rectangle 710"/>
            <p:cNvSpPr>
              <a:spLocks noChangeArrowheads="1"/>
            </p:cNvSpPr>
            <p:nvPr/>
          </p:nvSpPr>
          <p:spPr bwMode="auto">
            <a:xfrm>
              <a:off x="437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27" name="Rectangle 711"/>
            <p:cNvSpPr>
              <a:spLocks noChangeArrowheads="1"/>
            </p:cNvSpPr>
            <p:nvPr/>
          </p:nvSpPr>
          <p:spPr bwMode="auto">
            <a:xfrm>
              <a:off x="423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28" name="Rectangle 712"/>
            <p:cNvSpPr>
              <a:spLocks noChangeArrowheads="1"/>
            </p:cNvSpPr>
            <p:nvPr/>
          </p:nvSpPr>
          <p:spPr bwMode="auto">
            <a:xfrm>
              <a:off x="410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29" name="Rectangle 713"/>
            <p:cNvSpPr>
              <a:spLocks noChangeArrowheads="1"/>
            </p:cNvSpPr>
            <p:nvPr/>
          </p:nvSpPr>
          <p:spPr bwMode="auto">
            <a:xfrm>
              <a:off x="396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30" name="Rectangle 714"/>
            <p:cNvSpPr>
              <a:spLocks noChangeArrowheads="1"/>
            </p:cNvSpPr>
            <p:nvPr/>
          </p:nvSpPr>
          <p:spPr bwMode="auto">
            <a:xfrm>
              <a:off x="383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31" name="Rectangle 715"/>
            <p:cNvSpPr>
              <a:spLocks noChangeArrowheads="1"/>
            </p:cNvSpPr>
            <p:nvPr/>
          </p:nvSpPr>
          <p:spPr bwMode="auto">
            <a:xfrm>
              <a:off x="369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32" name="Rectangle 716"/>
            <p:cNvSpPr>
              <a:spLocks noChangeArrowheads="1"/>
            </p:cNvSpPr>
            <p:nvPr/>
          </p:nvSpPr>
          <p:spPr bwMode="auto">
            <a:xfrm>
              <a:off x="355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33" name="Rectangle 717"/>
            <p:cNvSpPr>
              <a:spLocks noChangeArrowheads="1"/>
            </p:cNvSpPr>
            <p:nvPr/>
          </p:nvSpPr>
          <p:spPr bwMode="auto">
            <a:xfrm>
              <a:off x="342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34" name="Rectangle 718"/>
            <p:cNvSpPr>
              <a:spLocks noChangeArrowheads="1"/>
            </p:cNvSpPr>
            <p:nvPr/>
          </p:nvSpPr>
          <p:spPr bwMode="auto">
            <a:xfrm>
              <a:off x="328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35" name="Rectangle 719"/>
            <p:cNvSpPr>
              <a:spLocks noChangeArrowheads="1"/>
            </p:cNvSpPr>
            <p:nvPr/>
          </p:nvSpPr>
          <p:spPr bwMode="auto">
            <a:xfrm>
              <a:off x="315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36" name="Rectangle 720"/>
            <p:cNvSpPr>
              <a:spLocks noChangeArrowheads="1"/>
            </p:cNvSpPr>
            <p:nvPr/>
          </p:nvSpPr>
          <p:spPr bwMode="auto">
            <a:xfrm>
              <a:off x="301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37" name="Rectangle 721"/>
            <p:cNvSpPr>
              <a:spLocks noChangeArrowheads="1"/>
            </p:cNvSpPr>
            <p:nvPr/>
          </p:nvSpPr>
          <p:spPr bwMode="auto">
            <a:xfrm>
              <a:off x="287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38" name="Rectangle 722"/>
            <p:cNvSpPr>
              <a:spLocks noChangeArrowheads="1"/>
            </p:cNvSpPr>
            <p:nvPr/>
          </p:nvSpPr>
          <p:spPr bwMode="auto">
            <a:xfrm>
              <a:off x="274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39" name="Rectangle 723"/>
            <p:cNvSpPr>
              <a:spLocks noChangeArrowheads="1"/>
            </p:cNvSpPr>
            <p:nvPr/>
          </p:nvSpPr>
          <p:spPr bwMode="auto">
            <a:xfrm>
              <a:off x="260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40" name="Rectangle 724"/>
            <p:cNvSpPr>
              <a:spLocks noChangeArrowheads="1"/>
            </p:cNvSpPr>
            <p:nvPr/>
          </p:nvSpPr>
          <p:spPr bwMode="auto">
            <a:xfrm>
              <a:off x="247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41" name="Rectangle 725"/>
            <p:cNvSpPr>
              <a:spLocks noChangeArrowheads="1"/>
            </p:cNvSpPr>
            <p:nvPr/>
          </p:nvSpPr>
          <p:spPr bwMode="auto">
            <a:xfrm>
              <a:off x="233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42" name="Rectangle 726"/>
            <p:cNvSpPr>
              <a:spLocks noChangeArrowheads="1"/>
            </p:cNvSpPr>
            <p:nvPr/>
          </p:nvSpPr>
          <p:spPr bwMode="auto">
            <a:xfrm>
              <a:off x="219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43" name="Rectangle 727"/>
            <p:cNvSpPr>
              <a:spLocks noChangeArrowheads="1"/>
            </p:cNvSpPr>
            <p:nvPr/>
          </p:nvSpPr>
          <p:spPr bwMode="auto">
            <a:xfrm>
              <a:off x="206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44" name="Rectangle 728"/>
            <p:cNvSpPr>
              <a:spLocks noChangeArrowheads="1"/>
            </p:cNvSpPr>
            <p:nvPr/>
          </p:nvSpPr>
          <p:spPr bwMode="auto">
            <a:xfrm>
              <a:off x="192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45" name="Rectangle 729"/>
            <p:cNvSpPr>
              <a:spLocks noChangeArrowheads="1"/>
            </p:cNvSpPr>
            <p:nvPr/>
          </p:nvSpPr>
          <p:spPr bwMode="auto">
            <a:xfrm>
              <a:off x="179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46" name="Rectangle 730"/>
            <p:cNvSpPr>
              <a:spLocks noChangeArrowheads="1"/>
            </p:cNvSpPr>
            <p:nvPr/>
          </p:nvSpPr>
          <p:spPr bwMode="auto">
            <a:xfrm>
              <a:off x="1655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47" name="Rectangle 731"/>
            <p:cNvSpPr>
              <a:spLocks noChangeArrowheads="1"/>
            </p:cNvSpPr>
            <p:nvPr/>
          </p:nvSpPr>
          <p:spPr bwMode="auto">
            <a:xfrm>
              <a:off x="1519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48" name="Rectangle 732"/>
            <p:cNvSpPr>
              <a:spLocks noChangeArrowheads="1"/>
            </p:cNvSpPr>
            <p:nvPr/>
          </p:nvSpPr>
          <p:spPr bwMode="auto">
            <a:xfrm>
              <a:off x="1383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49" name="Rectangle 733"/>
            <p:cNvSpPr>
              <a:spLocks noChangeArrowheads="1"/>
            </p:cNvSpPr>
            <p:nvPr/>
          </p:nvSpPr>
          <p:spPr bwMode="auto">
            <a:xfrm>
              <a:off x="1247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50" name="Rectangle 734"/>
            <p:cNvSpPr>
              <a:spLocks noChangeArrowheads="1"/>
            </p:cNvSpPr>
            <p:nvPr/>
          </p:nvSpPr>
          <p:spPr bwMode="auto">
            <a:xfrm>
              <a:off x="1111" y="1729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51" name="Rectangle 735"/>
            <p:cNvSpPr>
              <a:spLocks noChangeArrowheads="1"/>
            </p:cNvSpPr>
            <p:nvPr/>
          </p:nvSpPr>
          <p:spPr bwMode="auto">
            <a:xfrm>
              <a:off x="437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52" name="Rectangle 736"/>
            <p:cNvSpPr>
              <a:spLocks noChangeArrowheads="1"/>
            </p:cNvSpPr>
            <p:nvPr/>
          </p:nvSpPr>
          <p:spPr bwMode="auto">
            <a:xfrm>
              <a:off x="423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53" name="Rectangle 737"/>
            <p:cNvSpPr>
              <a:spLocks noChangeArrowheads="1"/>
            </p:cNvSpPr>
            <p:nvPr/>
          </p:nvSpPr>
          <p:spPr bwMode="auto">
            <a:xfrm>
              <a:off x="410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54" name="Rectangle 738"/>
            <p:cNvSpPr>
              <a:spLocks noChangeArrowheads="1"/>
            </p:cNvSpPr>
            <p:nvPr/>
          </p:nvSpPr>
          <p:spPr bwMode="auto">
            <a:xfrm>
              <a:off x="396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55" name="Rectangle 739"/>
            <p:cNvSpPr>
              <a:spLocks noChangeArrowheads="1"/>
            </p:cNvSpPr>
            <p:nvPr/>
          </p:nvSpPr>
          <p:spPr bwMode="auto">
            <a:xfrm>
              <a:off x="383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56" name="Rectangle 740"/>
            <p:cNvSpPr>
              <a:spLocks noChangeArrowheads="1"/>
            </p:cNvSpPr>
            <p:nvPr/>
          </p:nvSpPr>
          <p:spPr bwMode="auto">
            <a:xfrm>
              <a:off x="369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57" name="Rectangle 741"/>
            <p:cNvSpPr>
              <a:spLocks noChangeArrowheads="1"/>
            </p:cNvSpPr>
            <p:nvPr/>
          </p:nvSpPr>
          <p:spPr bwMode="auto">
            <a:xfrm>
              <a:off x="355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58" name="Rectangle 742"/>
            <p:cNvSpPr>
              <a:spLocks noChangeArrowheads="1"/>
            </p:cNvSpPr>
            <p:nvPr/>
          </p:nvSpPr>
          <p:spPr bwMode="auto">
            <a:xfrm>
              <a:off x="342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59" name="Rectangle 743"/>
            <p:cNvSpPr>
              <a:spLocks noChangeArrowheads="1"/>
            </p:cNvSpPr>
            <p:nvPr/>
          </p:nvSpPr>
          <p:spPr bwMode="auto">
            <a:xfrm>
              <a:off x="328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60" name="Rectangle 744"/>
            <p:cNvSpPr>
              <a:spLocks noChangeArrowheads="1"/>
            </p:cNvSpPr>
            <p:nvPr/>
          </p:nvSpPr>
          <p:spPr bwMode="auto">
            <a:xfrm>
              <a:off x="315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61" name="Rectangle 745"/>
            <p:cNvSpPr>
              <a:spLocks noChangeArrowheads="1"/>
            </p:cNvSpPr>
            <p:nvPr/>
          </p:nvSpPr>
          <p:spPr bwMode="auto">
            <a:xfrm>
              <a:off x="301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62" name="Rectangle 746"/>
            <p:cNvSpPr>
              <a:spLocks noChangeArrowheads="1"/>
            </p:cNvSpPr>
            <p:nvPr/>
          </p:nvSpPr>
          <p:spPr bwMode="auto">
            <a:xfrm>
              <a:off x="287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63" name="Rectangle 747"/>
            <p:cNvSpPr>
              <a:spLocks noChangeArrowheads="1"/>
            </p:cNvSpPr>
            <p:nvPr/>
          </p:nvSpPr>
          <p:spPr bwMode="auto">
            <a:xfrm>
              <a:off x="274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64" name="Rectangle 748"/>
            <p:cNvSpPr>
              <a:spLocks noChangeArrowheads="1"/>
            </p:cNvSpPr>
            <p:nvPr/>
          </p:nvSpPr>
          <p:spPr bwMode="auto">
            <a:xfrm>
              <a:off x="260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65" name="Rectangle 749"/>
            <p:cNvSpPr>
              <a:spLocks noChangeArrowheads="1"/>
            </p:cNvSpPr>
            <p:nvPr/>
          </p:nvSpPr>
          <p:spPr bwMode="auto">
            <a:xfrm>
              <a:off x="247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66" name="Rectangle 750"/>
            <p:cNvSpPr>
              <a:spLocks noChangeArrowheads="1"/>
            </p:cNvSpPr>
            <p:nvPr/>
          </p:nvSpPr>
          <p:spPr bwMode="auto">
            <a:xfrm>
              <a:off x="233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67" name="Rectangle 751"/>
            <p:cNvSpPr>
              <a:spLocks noChangeArrowheads="1"/>
            </p:cNvSpPr>
            <p:nvPr/>
          </p:nvSpPr>
          <p:spPr bwMode="auto">
            <a:xfrm>
              <a:off x="219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68" name="Rectangle 752"/>
            <p:cNvSpPr>
              <a:spLocks noChangeArrowheads="1"/>
            </p:cNvSpPr>
            <p:nvPr/>
          </p:nvSpPr>
          <p:spPr bwMode="auto">
            <a:xfrm>
              <a:off x="206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69" name="Rectangle 753"/>
            <p:cNvSpPr>
              <a:spLocks noChangeArrowheads="1"/>
            </p:cNvSpPr>
            <p:nvPr/>
          </p:nvSpPr>
          <p:spPr bwMode="auto">
            <a:xfrm>
              <a:off x="192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70" name="Rectangle 754"/>
            <p:cNvSpPr>
              <a:spLocks noChangeArrowheads="1"/>
            </p:cNvSpPr>
            <p:nvPr/>
          </p:nvSpPr>
          <p:spPr bwMode="auto">
            <a:xfrm>
              <a:off x="179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71" name="Rectangle 755"/>
            <p:cNvSpPr>
              <a:spLocks noChangeArrowheads="1"/>
            </p:cNvSpPr>
            <p:nvPr/>
          </p:nvSpPr>
          <p:spPr bwMode="auto">
            <a:xfrm>
              <a:off x="1655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72" name="Rectangle 756"/>
            <p:cNvSpPr>
              <a:spLocks noChangeArrowheads="1"/>
            </p:cNvSpPr>
            <p:nvPr/>
          </p:nvSpPr>
          <p:spPr bwMode="auto">
            <a:xfrm>
              <a:off x="1519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73" name="Rectangle 757"/>
            <p:cNvSpPr>
              <a:spLocks noChangeArrowheads="1"/>
            </p:cNvSpPr>
            <p:nvPr/>
          </p:nvSpPr>
          <p:spPr bwMode="auto">
            <a:xfrm>
              <a:off x="1383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74" name="Rectangle 758"/>
            <p:cNvSpPr>
              <a:spLocks noChangeArrowheads="1"/>
            </p:cNvSpPr>
            <p:nvPr/>
          </p:nvSpPr>
          <p:spPr bwMode="auto">
            <a:xfrm>
              <a:off x="1247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75" name="Rectangle 759"/>
            <p:cNvSpPr>
              <a:spLocks noChangeArrowheads="1"/>
            </p:cNvSpPr>
            <p:nvPr/>
          </p:nvSpPr>
          <p:spPr bwMode="auto">
            <a:xfrm>
              <a:off x="1111" y="1576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76" name="Rectangle 760"/>
            <p:cNvSpPr>
              <a:spLocks noChangeArrowheads="1"/>
            </p:cNvSpPr>
            <p:nvPr/>
          </p:nvSpPr>
          <p:spPr bwMode="auto">
            <a:xfrm>
              <a:off x="437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77" name="Rectangle 761"/>
            <p:cNvSpPr>
              <a:spLocks noChangeArrowheads="1"/>
            </p:cNvSpPr>
            <p:nvPr/>
          </p:nvSpPr>
          <p:spPr bwMode="auto">
            <a:xfrm>
              <a:off x="423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78" name="Rectangle 762"/>
            <p:cNvSpPr>
              <a:spLocks noChangeArrowheads="1"/>
            </p:cNvSpPr>
            <p:nvPr/>
          </p:nvSpPr>
          <p:spPr bwMode="auto">
            <a:xfrm>
              <a:off x="410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79" name="Rectangle 763"/>
            <p:cNvSpPr>
              <a:spLocks noChangeArrowheads="1"/>
            </p:cNvSpPr>
            <p:nvPr/>
          </p:nvSpPr>
          <p:spPr bwMode="auto">
            <a:xfrm>
              <a:off x="396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80" name="Rectangle 764"/>
            <p:cNvSpPr>
              <a:spLocks noChangeArrowheads="1"/>
            </p:cNvSpPr>
            <p:nvPr/>
          </p:nvSpPr>
          <p:spPr bwMode="auto">
            <a:xfrm>
              <a:off x="383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81" name="Rectangle 765"/>
            <p:cNvSpPr>
              <a:spLocks noChangeArrowheads="1"/>
            </p:cNvSpPr>
            <p:nvPr/>
          </p:nvSpPr>
          <p:spPr bwMode="auto">
            <a:xfrm>
              <a:off x="369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82" name="Rectangle 766"/>
            <p:cNvSpPr>
              <a:spLocks noChangeArrowheads="1"/>
            </p:cNvSpPr>
            <p:nvPr/>
          </p:nvSpPr>
          <p:spPr bwMode="auto">
            <a:xfrm>
              <a:off x="355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83" name="Rectangle 767"/>
            <p:cNvSpPr>
              <a:spLocks noChangeArrowheads="1"/>
            </p:cNvSpPr>
            <p:nvPr/>
          </p:nvSpPr>
          <p:spPr bwMode="auto">
            <a:xfrm>
              <a:off x="342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84" name="Rectangle 768"/>
            <p:cNvSpPr>
              <a:spLocks noChangeArrowheads="1"/>
            </p:cNvSpPr>
            <p:nvPr/>
          </p:nvSpPr>
          <p:spPr bwMode="auto">
            <a:xfrm>
              <a:off x="328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85" name="Rectangle 769"/>
            <p:cNvSpPr>
              <a:spLocks noChangeArrowheads="1"/>
            </p:cNvSpPr>
            <p:nvPr/>
          </p:nvSpPr>
          <p:spPr bwMode="auto">
            <a:xfrm>
              <a:off x="315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86" name="Rectangle 770"/>
            <p:cNvSpPr>
              <a:spLocks noChangeArrowheads="1"/>
            </p:cNvSpPr>
            <p:nvPr/>
          </p:nvSpPr>
          <p:spPr bwMode="auto">
            <a:xfrm>
              <a:off x="301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87" name="Rectangle 771"/>
            <p:cNvSpPr>
              <a:spLocks noChangeArrowheads="1"/>
            </p:cNvSpPr>
            <p:nvPr/>
          </p:nvSpPr>
          <p:spPr bwMode="auto">
            <a:xfrm>
              <a:off x="287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88" name="Rectangle 772"/>
            <p:cNvSpPr>
              <a:spLocks noChangeArrowheads="1"/>
            </p:cNvSpPr>
            <p:nvPr/>
          </p:nvSpPr>
          <p:spPr bwMode="auto">
            <a:xfrm>
              <a:off x="274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89" name="Rectangle 773"/>
            <p:cNvSpPr>
              <a:spLocks noChangeArrowheads="1"/>
            </p:cNvSpPr>
            <p:nvPr/>
          </p:nvSpPr>
          <p:spPr bwMode="auto">
            <a:xfrm>
              <a:off x="260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90" name="Rectangle 774"/>
            <p:cNvSpPr>
              <a:spLocks noChangeArrowheads="1"/>
            </p:cNvSpPr>
            <p:nvPr/>
          </p:nvSpPr>
          <p:spPr bwMode="auto">
            <a:xfrm>
              <a:off x="247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91" name="Rectangle 775"/>
            <p:cNvSpPr>
              <a:spLocks noChangeArrowheads="1"/>
            </p:cNvSpPr>
            <p:nvPr/>
          </p:nvSpPr>
          <p:spPr bwMode="auto">
            <a:xfrm>
              <a:off x="233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92" name="Rectangle 776"/>
            <p:cNvSpPr>
              <a:spLocks noChangeArrowheads="1"/>
            </p:cNvSpPr>
            <p:nvPr/>
          </p:nvSpPr>
          <p:spPr bwMode="auto">
            <a:xfrm>
              <a:off x="219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93" name="Rectangle 777"/>
            <p:cNvSpPr>
              <a:spLocks noChangeArrowheads="1"/>
            </p:cNvSpPr>
            <p:nvPr/>
          </p:nvSpPr>
          <p:spPr bwMode="auto">
            <a:xfrm>
              <a:off x="206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94" name="Rectangle 778"/>
            <p:cNvSpPr>
              <a:spLocks noChangeArrowheads="1"/>
            </p:cNvSpPr>
            <p:nvPr/>
          </p:nvSpPr>
          <p:spPr bwMode="auto">
            <a:xfrm>
              <a:off x="192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95" name="Rectangle 779"/>
            <p:cNvSpPr>
              <a:spLocks noChangeArrowheads="1"/>
            </p:cNvSpPr>
            <p:nvPr/>
          </p:nvSpPr>
          <p:spPr bwMode="auto">
            <a:xfrm>
              <a:off x="179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96" name="Rectangle 780"/>
            <p:cNvSpPr>
              <a:spLocks noChangeArrowheads="1"/>
            </p:cNvSpPr>
            <p:nvPr/>
          </p:nvSpPr>
          <p:spPr bwMode="auto">
            <a:xfrm>
              <a:off x="1655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97" name="Rectangle 781"/>
            <p:cNvSpPr>
              <a:spLocks noChangeArrowheads="1"/>
            </p:cNvSpPr>
            <p:nvPr/>
          </p:nvSpPr>
          <p:spPr bwMode="auto">
            <a:xfrm>
              <a:off x="1519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98" name="Rectangle 782"/>
            <p:cNvSpPr>
              <a:spLocks noChangeArrowheads="1"/>
            </p:cNvSpPr>
            <p:nvPr/>
          </p:nvSpPr>
          <p:spPr bwMode="auto">
            <a:xfrm>
              <a:off x="1383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499" name="Rectangle 783"/>
            <p:cNvSpPr>
              <a:spLocks noChangeArrowheads="1"/>
            </p:cNvSpPr>
            <p:nvPr/>
          </p:nvSpPr>
          <p:spPr bwMode="auto">
            <a:xfrm>
              <a:off x="1247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00" name="Rectangle 784"/>
            <p:cNvSpPr>
              <a:spLocks noChangeArrowheads="1"/>
            </p:cNvSpPr>
            <p:nvPr/>
          </p:nvSpPr>
          <p:spPr bwMode="auto">
            <a:xfrm>
              <a:off x="1111" y="1423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01" name="Rectangle 785"/>
            <p:cNvSpPr>
              <a:spLocks noChangeArrowheads="1"/>
            </p:cNvSpPr>
            <p:nvPr/>
          </p:nvSpPr>
          <p:spPr bwMode="auto">
            <a:xfrm>
              <a:off x="437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02" name="Rectangle 786"/>
            <p:cNvSpPr>
              <a:spLocks noChangeArrowheads="1"/>
            </p:cNvSpPr>
            <p:nvPr/>
          </p:nvSpPr>
          <p:spPr bwMode="auto">
            <a:xfrm>
              <a:off x="423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03" name="Rectangle 787"/>
            <p:cNvSpPr>
              <a:spLocks noChangeArrowheads="1"/>
            </p:cNvSpPr>
            <p:nvPr/>
          </p:nvSpPr>
          <p:spPr bwMode="auto">
            <a:xfrm>
              <a:off x="410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04" name="Rectangle 788"/>
            <p:cNvSpPr>
              <a:spLocks noChangeArrowheads="1"/>
            </p:cNvSpPr>
            <p:nvPr/>
          </p:nvSpPr>
          <p:spPr bwMode="auto">
            <a:xfrm>
              <a:off x="396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05" name="Rectangle 789"/>
            <p:cNvSpPr>
              <a:spLocks noChangeArrowheads="1"/>
            </p:cNvSpPr>
            <p:nvPr/>
          </p:nvSpPr>
          <p:spPr bwMode="auto">
            <a:xfrm>
              <a:off x="383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06" name="Rectangle 790"/>
            <p:cNvSpPr>
              <a:spLocks noChangeArrowheads="1"/>
            </p:cNvSpPr>
            <p:nvPr/>
          </p:nvSpPr>
          <p:spPr bwMode="auto">
            <a:xfrm>
              <a:off x="369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07" name="Rectangle 791"/>
            <p:cNvSpPr>
              <a:spLocks noChangeArrowheads="1"/>
            </p:cNvSpPr>
            <p:nvPr/>
          </p:nvSpPr>
          <p:spPr bwMode="auto">
            <a:xfrm>
              <a:off x="355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08" name="Rectangle 792"/>
            <p:cNvSpPr>
              <a:spLocks noChangeArrowheads="1"/>
            </p:cNvSpPr>
            <p:nvPr/>
          </p:nvSpPr>
          <p:spPr bwMode="auto">
            <a:xfrm>
              <a:off x="342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09" name="Rectangle 793"/>
            <p:cNvSpPr>
              <a:spLocks noChangeArrowheads="1"/>
            </p:cNvSpPr>
            <p:nvPr/>
          </p:nvSpPr>
          <p:spPr bwMode="auto">
            <a:xfrm>
              <a:off x="328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10" name="Rectangle 794"/>
            <p:cNvSpPr>
              <a:spLocks noChangeArrowheads="1"/>
            </p:cNvSpPr>
            <p:nvPr/>
          </p:nvSpPr>
          <p:spPr bwMode="auto">
            <a:xfrm>
              <a:off x="315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11" name="Rectangle 795"/>
            <p:cNvSpPr>
              <a:spLocks noChangeArrowheads="1"/>
            </p:cNvSpPr>
            <p:nvPr/>
          </p:nvSpPr>
          <p:spPr bwMode="auto">
            <a:xfrm>
              <a:off x="301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12" name="Rectangle 796"/>
            <p:cNvSpPr>
              <a:spLocks noChangeArrowheads="1"/>
            </p:cNvSpPr>
            <p:nvPr/>
          </p:nvSpPr>
          <p:spPr bwMode="auto">
            <a:xfrm>
              <a:off x="287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13" name="Rectangle 797"/>
            <p:cNvSpPr>
              <a:spLocks noChangeArrowheads="1"/>
            </p:cNvSpPr>
            <p:nvPr/>
          </p:nvSpPr>
          <p:spPr bwMode="auto">
            <a:xfrm>
              <a:off x="274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14" name="Rectangle 798"/>
            <p:cNvSpPr>
              <a:spLocks noChangeArrowheads="1"/>
            </p:cNvSpPr>
            <p:nvPr/>
          </p:nvSpPr>
          <p:spPr bwMode="auto">
            <a:xfrm>
              <a:off x="260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15" name="Rectangle 799"/>
            <p:cNvSpPr>
              <a:spLocks noChangeArrowheads="1"/>
            </p:cNvSpPr>
            <p:nvPr/>
          </p:nvSpPr>
          <p:spPr bwMode="auto">
            <a:xfrm>
              <a:off x="247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16" name="Rectangle 800"/>
            <p:cNvSpPr>
              <a:spLocks noChangeArrowheads="1"/>
            </p:cNvSpPr>
            <p:nvPr/>
          </p:nvSpPr>
          <p:spPr bwMode="auto">
            <a:xfrm>
              <a:off x="233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17" name="Rectangle 801"/>
            <p:cNvSpPr>
              <a:spLocks noChangeArrowheads="1"/>
            </p:cNvSpPr>
            <p:nvPr/>
          </p:nvSpPr>
          <p:spPr bwMode="auto">
            <a:xfrm>
              <a:off x="219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18" name="Rectangle 802"/>
            <p:cNvSpPr>
              <a:spLocks noChangeArrowheads="1"/>
            </p:cNvSpPr>
            <p:nvPr/>
          </p:nvSpPr>
          <p:spPr bwMode="auto">
            <a:xfrm>
              <a:off x="206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19" name="Rectangle 803"/>
            <p:cNvSpPr>
              <a:spLocks noChangeArrowheads="1"/>
            </p:cNvSpPr>
            <p:nvPr/>
          </p:nvSpPr>
          <p:spPr bwMode="auto">
            <a:xfrm>
              <a:off x="192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20" name="Rectangle 804"/>
            <p:cNvSpPr>
              <a:spLocks noChangeArrowheads="1"/>
            </p:cNvSpPr>
            <p:nvPr/>
          </p:nvSpPr>
          <p:spPr bwMode="auto">
            <a:xfrm>
              <a:off x="179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21" name="Rectangle 805"/>
            <p:cNvSpPr>
              <a:spLocks noChangeArrowheads="1"/>
            </p:cNvSpPr>
            <p:nvPr/>
          </p:nvSpPr>
          <p:spPr bwMode="auto">
            <a:xfrm>
              <a:off x="1655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22" name="Rectangle 806"/>
            <p:cNvSpPr>
              <a:spLocks noChangeArrowheads="1"/>
            </p:cNvSpPr>
            <p:nvPr/>
          </p:nvSpPr>
          <p:spPr bwMode="auto">
            <a:xfrm>
              <a:off x="1519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23" name="Rectangle 807"/>
            <p:cNvSpPr>
              <a:spLocks noChangeArrowheads="1"/>
            </p:cNvSpPr>
            <p:nvPr/>
          </p:nvSpPr>
          <p:spPr bwMode="auto">
            <a:xfrm>
              <a:off x="1383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24" name="Rectangle 808"/>
            <p:cNvSpPr>
              <a:spLocks noChangeArrowheads="1"/>
            </p:cNvSpPr>
            <p:nvPr/>
          </p:nvSpPr>
          <p:spPr bwMode="auto">
            <a:xfrm>
              <a:off x="1247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25" name="Rectangle 809"/>
            <p:cNvSpPr>
              <a:spLocks noChangeArrowheads="1"/>
            </p:cNvSpPr>
            <p:nvPr/>
          </p:nvSpPr>
          <p:spPr bwMode="auto">
            <a:xfrm>
              <a:off x="1111" y="1270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26" name="Rectangle 810"/>
            <p:cNvSpPr>
              <a:spLocks noChangeArrowheads="1"/>
            </p:cNvSpPr>
            <p:nvPr/>
          </p:nvSpPr>
          <p:spPr bwMode="auto">
            <a:xfrm>
              <a:off x="437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27" name="Rectangle 811"/>
            <p:cNvSpPr>
              <a:spLocks noChangeArrowheads="1"/>
            </p:cNvSpPr>
            <p:nvPr/>
          </p:nvSpPr>
          <p:spPr bwMode="auto">
            <a:xfrm>
              <a:off x="423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28" name="Rectangle 812"/>
            <p:cNvSpPr>
              <a:spLocks noChangeArrowheads="1"/>
            </p:cNvSpPr>
            <p:nvPr/>
          </p:nvSpPr>
          <p:spPr bwMode="auto">
            <a:xfrm>
              <a:off x="410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29" name="Rectangle 813"/>
            <p:cNvSpPr>
              <a:spLocks noChangeArrowheads="1"/>
            </p:cNvSpPr>
            <p:nvPr/>
          </p:nvSpPr>
          <p:spPr bwMode="auto">
            <a:xfrm>
              <a:off x="396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30" name="Rectangle 814"/>
            <p:cNvSpPr>
              <a:spLocks noChangeArrowheads="1"/>
            </p:cNvSpPr>
            <p:nvPr/>
          </p:nvSpPr>
          <p:spPr bwMode="auto">
            <a:xfrm>
              <a:off x="383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31" name="Rectangle 815"/>
            <p:cNvSpPr>
              <a:spLocks noChangeArrowheads="1"/>
            </p:cNvSpPr>
            <p:nvPr/>
          </p:nvSpPr>
          <p:spPr bwMode="auto">
            <a:xfrm>
              <a:off x="369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32" name="Rectangle 816"/>
            <p:cNvSpPr>
              <a:spLocks noChangeArrowheads="1"/>
            </p:cNvSpPr>
            <p:nvPr/>
          </p:nvSpPr>
          <p:spPr bwMode="auto">
            <a:xfrm>
              <a:off x="355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33" name="Rectangle 817"/>
            <p:cNvSpPr>
              <a:spLocks noChangeArrowheads="1"/>
            </p:cNvSpPr>
            <p:nvPr/>
          </p:nvSpPr>
          <p:spPr bwMode="auto">
            <a:xfrm>
              <a:off x="342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34" name="Rectangle 818"/>
            <p:cNvSpPr>
              <a:spLocks noChangeArrowheads="1"/>
            </p:cNvSpPr>
            <p:nvPr/>
          </p:nvSpPr>
          <p:spPr bwMode="auto">
            <a:xfrm>
              <a:off x="328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35" name="Rectangle 819"/>
            <p:cNvSpPr>
              <a:spLocks noChangeArrowheads="1"/>
            </p:cNvSpPr>
            <p:nvPr/>
          </p:nvSpPr>
          <p:spPr bwMode="auto">
            <a:xfrm>
              <a:off x="315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36" name="Rectangle 820"/>
            <p:cNvSpPr>
              <a:spLocks noChangeArrowheads="1"/>
            </p:cNvSpPr>
            <p:nvPr/>
          </p:nvSpPr>
          <p:spPr bwMode="auto">
            <a:xfrm>
              <a:off x="301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37" name="Rectangle 821"/>
            <p:cNvSpPr>
              <a:spLocks noChangeArrowheads="1"/>
            </p:cNvSpPr>
            <p:nvPr/>
          </p:nvSpPr>
          <p:spPr bwMode="auto">
            <a:xfrm>
              <a:off x="287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38" name="Rectangle 822"/>
            <p:cNvSpPr>
              <a:spLocks noChangeArrowheads="1"/>
            </p:cNvSpPr>
            <p:nvPr/>
          </p:nvSpPr>
          <p:spPr bwMode="auto">
            <a:xfrm>
              <a:off x="274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39" name="Rectangle 823"/>
            <p:cNvSpPr>
              <a:spLocks noChangeArrowheads="1"/>
            </p:cNvSpPr>
            <p:nvPr/>
          </p:nvSpPr>
          <p:spPr bwMode="auto">
            <a:xfrm>
              <a:off x="260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40" name="Rectangle 824"/>
            <p:cNvSpPr>
              <a:spLocks noChangeArrowheads="1"/>
            </p:cNvSpPr>
            <p:nvPr/>
          </p:nvSpPr>
          <p:spPr bwMode="auto">
            <a:xfrm>
              <a:off x="247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41" name="Rectangle 825"/>
            <p:cNvSpPr>
              <a:spLocks noChangeArrowheads="1"/>
            </p:cNvSpPr>
            <p:nvPr/>
          </p:nvSpPr>
          <p:spPr bwMode="auto">
            <a:xfrm>
              <a:off x="233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42" name="Rectangle 826"/>
            <p:cNvSpPr>
              <a:spLocks noChangeArrowheads="1"/>
            </p:cNvSpPr>
            <p:nvPr/>
          </p:nvSpPr>
          <p:spPr bwMode="auto">
            <a:xfrm>
              <a:off x="219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43" name="Rectangle 827"/>
            <p:cNvSpPr>
              <a:spLocks noChangeArrowheads="1"/>
            </p:cNvSpPr>
            <p:nvPr/>
          </p:nvSpPr>
          <p:spPr bwMode="auto">
            <a:xfrm>
              <a:off x="206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44" name="Rectangle 828"/>
            <p:cNvSpPr>
              <a:spLocks noChangeArrowheads="1"/>
            </p:cNvSpPr>
            <p:nvPr/>
          </p:nvSpPr>
          <p:spPr bwMode="auto">
            <a:xfrm>
              <a:off x="192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45" name="Rectangle 829"/>
            <p:cNvSpPr>
              <a:spLocks noChangeArrowheads="1"/>
            </p:cNvSpPr>
            <p:nvPr/>
          </p:nvSpPr>
          <p:spPr bwMode="auto">
            <a:xfrm>
              <a:off x="179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46" name="Rectangle 830"/>
            <p:cNvSpPr>
              <a:spLocks noChangeArrowheads="1"/>
            </p:cNvSpPr>
            <p:nvPr/>
          </p:nvSpPr>
          <p:spPr bwMode="auto">
            <a:xfrm>
              <a:off x="1655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47" name="Rectangle 831"/>
            <p:cNvSpPr>
              <a:spLocks noChangeArrowheads="1"/>
            </p:cNvSpPr>
            <p:nvPr/>
          </p:nvSpPr>
          <p:spPr bwMode="auto">
            <a:xfrm>
              <a:off x="1519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48" name="Rectangle 832"/>
            <p:cNvSpPr>
              <a:spLocks noChangeArrowheads="1"/>
            </p:cNvSpPr>
            <p:nvPr/>
          </p:nvSpPr>
          <p:spPr bwMode="auto">
            <a:xfrm>
              <a:off x="1383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49" name="Rectangle 833"/>
            <p:cNvSpPr>
              <a:spLocks noChangeArrowheads="1"/>
            </p:cNvSpPr>
            <p:nvPr/>
          </p:nvSpPr>
          <p:spPr bwMode="auto">
            <a:xfrm>
              <a:off x="1247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50" name="Rectangle 834"/>
            <p:cNvSpPr>
              <a:spLocks noChangeArrowheads="1"/>
            </p:cNvSpPr>
            <p:nvPr/>
          </p:nvSpPr>
          <p:spPr bwMode="auto">
            <a:xfrm>
              <a:off x="1111" y="1117"/>
              <a:ext cx="13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/>
              <a:r>
                <a:rPr lang="en-US" sz="1000">
                  <a:cs typeface="Times New Roman" panose="02020603050405020304" pitchFamily="18" charset="0"/>
                </a:rPr>
                <a:t> </a:t>
              </a:r>
              <a:endParaRPr lang="en-US"/>
            </a:p>
          </p:txBody>
        </p:sp>
        <p:sp>
          <p:nvSpPr>
            <p:cNvPr id="30551" name="Line 835"/>
            <p:cNvSpPr>
              <a:spLocks noChangeShapeType="1"/>
            </p:cNvSpPr>
            <p:nvPr/>
          </p:nvSpPr>
          <p:spPr bwMode="auto">
            <a:xfrm>
              <a:off x="1111" y="111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52" name="Line 836"/>
            <p:cNvSpPr>
              <a:spLocks noChangeShapeType="1"/>
            </p:cNvSpPr>
            <p:nvPr/>
          </p:nvSpPr>
          <p:spPr bwMode="auto">
            <a:xfrm>
              <a:off x="1111" y="623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53" name="Line 837"/>
            <p:cNvSpPr>
              <a:spLocks noChangeShapeType="1"/>
            </p:cNvSpPr>
            <p:nvPr/>
          </p:nvSpPr>
          <p:spPr bwMode="auto">
            <a:xfrm>
              <a:off x="111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54" name="Line 838"/>
            <p:cNvSpPr>
              <a:spLocks noChangeShapeType="1"/>
            </p:cNvSpPr>
            <p:nvPr/>
          </p:nvSpPr>
          <p:spPr bwMode="auto">
            <a:xfrm>
              <a:off x="451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55" name="Line 839"/>
            <p:cNvSpPr>
              <a:spLocks noChangeShapeType="1"/>
            </p:cNvSpPr>
            <p:nvPr/>
          </p:nvSpPr>
          <p:spPr bwMode="auto">
            <a:xfrm>
              <a:off x="1111" y="127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56" name="Line 840"/>
            <p:cNvSpPr>
              <a:spLocks noChangeShapeType="1"/>
            </p:cNvSpPr>
            <p:nvPr/>
          </p:nvSpPr>
          <p:spPr bwMode="auto">
            <a:xfrm>
              <a:off x="437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57" name="Line 841"/>
            <p:cNvSpPr>
              <a:spLocks noChangeShapeType="1"/>
            </p:cNvSpPr>
            <p:nvPr/>
          </p:nvSpPr>
          <p:spPr bwMode="auto">
            <a:xfrm>
              <a:off x="423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58" name="Line 842"/>
            <p:cNvSpPr>
              <a:spLocks noChangeShapeType="1"/>
            </p:cNvSpPr>
            <p:nvPr/>
          </p:nvSpPr>
          <p:spPr bwMode="auto">
            <a:xfrm>
              <a:off x="410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59" name="Line 843"/>
            <p:cNvSpPr>
              <a:spLocks noChangeShapeType="1"/>
            </p:cNvSpPr>
            <p:nvPr/>
          </p:nvSpPr>
          <p:spPr bwMode="auto">
            <a:xfrm>
              <a:off x="396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60" name="Line 844"/>
            <p:cNvSpPr>
              <a:spLocks noChangeShapeType="1"/>
            </p:cNvSpPr>
            <p:nvPr/>
          </p:nvSpPr>
          <p:spPr bwMode="auto">
            <a:xfrm>
              <a:off x="383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61" name="Line 845"/>
            <p:cNvSpPr>
              <a:spLocks noChangeShapeType="1"/>
            </p:cNvSpPr>
            <p:nvPr/>
          </p:nvSpPr>
          <p:spPr bwMode="auto">
            <a:xfrm>
              <a:off x="369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62" name="Line 846"/>
            <p:cNvSpPr>
              <a:spLocks noChangeShapeType="1"/>
            </p:cNvSpPr>
            <p:nvPr/>
          </p:nvSpPr>
          <p:spPr bwMode="auto">
            <a:xfrm>
              <a:off x="355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63" name="Line 847"/>
            <p:cNvSpPr>
              <a:spLocks noChangeShapeType="1"/>
            </p:cNvSpPr>
            <p:nvPr/>
          </p:nvSpPr>
          <p:spPr bwMode="auto">
            <a:xfrm>
              <a:off x="342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64" name="Line 848"/>
            <p:cNvSpPr>
              <a:spLocks noChangeShapeType="1"/>
            </p:cNvSpPr>
            <p:nvPr/>
          </p:nvSpPr>
          <p:spPr bwMode="auto">
            <a:xfrm>
              <a:off x="328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65" name="Line 849"/>
            <p:cNvSpPr>
              <a:spLocks noChangeShapeType="1"/>
            </p:cNvSpPr>
            <p:nvPr/>
          </p:nvSpPr>
          <p:spPr bwMode="auto">
            <a:xfrm>
              <a:off x="315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66" name="Line 850"/>
            <p:cNvSpPr>
              <a:spLocks noChangeShapeType="1"/>
            </p:cNvSpPr>
            <p:nvPr/>
          </p:nvSpPr>
          <p:spPr bwMode="auto">
            <a:xfrm>
              <a:off x="301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67" name="Line 851"/>
            <p:cNvSpPr>
              <a:spLocks noChangeShapeType="1"/>
            </p:cNvSpPr>
            <p:nvPr/>
          </p:nvSpPr>
          <p:spPr bwMode="auto">
            <a:xfrm>
              <a:off x="287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68" name="Line 852"/>
            <p:cNvSpPr>
              <a:spLocks noChangeShapeType="1"/>
            </p:cNvSpPr>
            <p:nvPr/>
          </p:nvSpPr>
          <p:spPr bwMode="auto">
            <a:xfrm>
              <a:off x="274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69" name="Line 853"/>
            <p:cNvSpPr>
              <a:spLocks noChangeShapeType="1"/>
            </p:cNvSpPr>
            <p:nvPr/>
          </p:nvSpPr>
          <p:spPr bwMode="auto">
            <a:xfrm>
              <a:off x="260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70" name="Line 854"/>
            <p:cNvSpPr>
              <a:spLocks noChangeShapeType="1"/>
            </p:cNvSpPr>
            <p:nvPr/>
          </p:nvSpPr>
          <p:spPr bwMode="auto">
            <a:xfrm>
              <a:off x="247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71" name="Line 855"/>
            <p:cNvSpPr>
              <a:spLocks noChangeShapeType="1"/>
            </p:cNvSpPr>
            <p:nvPr/>
          </p:nvSpPr>
          <p:spPr bwMode="auto">
            <a:xfrm>
              <a:off x="233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72" name="Line 856"/>
            <p:cNvSpPr>
              <a:spLocks noChangeShapeType="1"/>
            </p:cNvSpPr>
            <p:nvPr/>
          </p:nvSpPr>
          <p:spPr bwMode="auto">
            <a:xfrm>
              <a:off x="219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73" name="Line 857"/>
            <p:cNvSpPr>
              <a:spLocks noChangeShapeType="1"/>
            </p:cNvSpPr>
            <p:nvPr/>
          </p:nvSpPr>
          <p:spPr bwMode="auto">
            <a:xfrm>
              <a:off x="206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74" name="Line 858"/>
            <p:cNvSpPr>
              <a:spLocks noChangeShapeType="1"/>
            </p:cNvSpPr>
            <p:nvPr/>
          </p:nvSpPr>
          <p:spPr bwMode="auto">
            <a:xfrm>
              <a:off x="192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75" name="Line 859"/>
            <p:cNvSpPr>
              <a:spLocks noChangeShapeType="1"/>
            </p:cNvSpPr>
            <p:nvPr/>
          </p:nvSpPr>
          <p:spPr bwMode="auto">
            <a:xfrm>
              <a:off x="1791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76" name="Line 860"/>
            <p:cNvSpPr>
              <a:spLocks noChangeShapeType="1"/>
            </p:cNvSpPr>
            <p:nvPr/>
          </p:nvSpPr>
          <p:spPr bwMode="auto">
            <a:xfrm>
              <a:off x="1655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77" name="Line 861"/>
            <p:cNvSpPr>
              <a:spLocks noChangeShapeType="1"/>
            </p:cNvSpPr>
            <p:nvPr/>
          </p:nvSpPr>
          <p:spPr bwMode="auto">
            <a:xfrm>
              <a:off x="1519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78" name="Line 862"/>
            <p:cNvSpPr>
              <a:spLocks noChangeShapeType="1"/>
            </p:cNvSpPr>
            <p:nvPr/>
          </p:nvSpPr>
          <p:spPr bwMode="auto">
            <a:xfrm>
              <a:off x="1383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79" name="Line 863"/>
            <p:cNvSpPr>
              <a:spLocks noChangeShapeType="1"/>
            </p:cNvSpPr>
            <p:nvPr/>
          </p:nvSpPr>
          <p:spPr bwMode="auto">
            <a:xfrm>
              <a:off x="1247" y="1117"/>
              <a:ext cx="0" cy="512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80" name="Line 864"/>
            <p:cNvSpPr>
              <a:spLocks noChangeShapeType="1"/>
            </p:cNvSpPr>
            <p:nvPr/>
          </p:nvSpPr>
          <p:spPr bwMode="auto">
            <a:xfrm>
              <a:off x="1111" y="142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81" name="Line 865"/>
            <p:cNvSpPr>
              <a:spLocks noChangeShapeType="1"/>
            </p:cNvSpPr>
            <p:nvPr/>
          </p:nvSpPr>
          <p:spPr bwMode="auto">
            <a:xfrm>
              <a:off x="1111" y="157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82" name="Line 866"/>
            <p:cNvSpPr>
              <a:spLocks noChangeShapeType="1"/>
            </p:cNvSpPr>
            <p:nvPr/>
          </p:nvSpPr>
          <p:spPr bwMode="auto">
            <a:xfrm>
              <a:off x="1111" y="172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83" name="Line 867"/>
            <p:cNvSpPr>
              <a:spLocks noChangeShapeType="1"/>
            </p:cNvSpPr>
            <p:nvPr/>
          </p:nvSpPr>
          <p:spPr bwMode="auto">
            <a:xfrm>
              <a:off x="1111" y="188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84" name="Line 868"/>
            <p:cNvSpPr>
              <a:spLocks noChangeShapeType="1"/>
            </p:cNvSpPr>
            <p:nvPr/>
          </p:nvSpPr>
          <p:spPr bwMode="auto">
            <a:xfrm>
              <a:off x="1111" y="203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85" name="Line 869"/>
            <p:cNvSpPr>
              <a:spLocks noChangeShapeType="1"/>
            </p:cNvSpPr>
            <p:nvPr/>
          </p:nvSpPr>
          <p:spPr bwMode="auto">
            <a:xfrm>
              <a:off x="1111" y="218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86" name="Line 870"/>
            <p:cNvSpPr>
              <a:spLocks noChangeShapeType="1"/>
            </p:cNvSpPr>
            <p:nvPr/>
          </p:nvSpPr>
          <p:spPr bwMode="auto">
            <a:xfrm>
              <a:off x="1111" y="238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87" name="Line 871"/>
            <p:cNvSpPr>
              <a:spLocks noChangeShapeType="1"/>
            </p:cNvSpPr>
            <p:nvPr/>
          </p:nvSpPr>
          <p:spPr bwMode="auto">
            <a:xfrm>
              <a:off x="1111" y="254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88" name="Line 872"/>
            <p:cNvSpPr>
              <a:spLocks noChangeShapeType="1"/>
            </p:cNvSpPr>
            <p:nvPr/>
          </p:nvSpPr>
          <p:spPr bwMode="auto">
            <a:xfrm>
              <a:off x="1111" y="269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89" name="Line 873"/>
            <p:cNvSpPr>
              <a:spLocks noChangeShapeType="1"/>
            </p:cNvSpPr>
            <p:nvPr/>
          </p:nvSpPr>
          <p:spPr bwMode="auto">
            <a:xfrm>
              <a:off x="1111" y="287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90" name="Line 874"/>
            <p:cNvSpPr>
              <a:spLocks noChangeShapeType="1"/>
            </p:cNvSpPr>
            <p:nvPr/>
          </p:nvSpPr>
          <p:spPr bwMode="auto">
            <a:xfrm>
              <a:off x="1111" y="302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91" name="Line 875"/>
            <p:cNvSpPr>
              <a:spLocks noChangeShapeType="1"/>
            </p:cNvSpPr>
            <p:nvPr/>
          </p:nvSpPr>
          <p:spPr bwMode="auto">
            <a:xfrm>
              <a:off x="1111" y="317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92" name="Line 876"/>
            <p:cNvSpPr>
              <a:spLocks noChangeShapeType="1"/>
            </p:cNvSpPr>
            <p:nvPr/>
          </p:nvSpPr>
          <p:spPr bwMode="auto">
            <a:xfrm>
              <a:off x="1111" y="333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93" name="Line 877"/>
            <p:cNvSpPr>
              <a:spLocks noChangeShapeType="1"/>
            </p:cNvSpPr>
            <p:nvPr/>
          </p:nvSpPr>
          <p:spPr bwMode="auto">
            <a:xfrm>
              <a:off x="1111" y="348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94" name="Line 878"/>
            <p:cNvSpPr>
              <a:spLocks noChangeShapeType="1"/>
            </p:cNvSpPr>
            <p:nvPr/>
          </p:nvSpPr>
          <p:spPr bwMode="auto">
            <a:xfrm>
              <a:off x="1111" y="363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95" name="Line 879"/>
            <p:cNvSpPr>
              <a:spLocks noChangeShapeType="1"/>
            </p:cNvSpPr>
            <p:nvPr/>
          </p:nvSpPr>
          <p:spPr bwMode="auto">
            <a:xfrm>
              <a:off x="1111" y="378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96" name="Line 880"/>
            <p:cNvSpPr>
              <a:spLocks noChangeShapeType="1"/>
            </p:cNvSpPr>
            <p:nvPr/>
          </p:nvSpPr>
          <p:spPr bwMode="auto">
            <a:xfrm>
              <a:off x="1111" y="394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97" name="Line 881"/>
            <p:cNvSpPr>
              <a:spLocks noChangeShapeType="1"/>
            </p:cNvSpPr>
            <p:nvPr/>
          </p:nvSpPr>
          <p:spPr bwMode="auto">
            <a:xfrm>
              <a:off x="1111" y="409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98" name="Line 882"/>
            <p:cNvSpPr>
              <a:spLocks noChangeShapeType="1"/>
            </p:cNvSpPr>
            <p:nvPr/>
          </p:nvSpPr>
          <p:spPr bwMode="auto">
            <a:xfrm>
              <a:off x="1111" y="424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599" name="Line 883"/>
            <p:cNvSpPr>
              <a:spLocks noChangeShapeType="1"/>
            </p:cNvSpPr>
            <p:nvPr/>
          </p:nvSpPr>
          <p:spPr bwMode="auto">
            <a:xfrm>
              <a:off x="1111" y="440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600" name="Line 884"/>
            <p:cNvSpPr>
              <a:spLocks noChangeShapeType="1"/>
            </p:cNvSpPr>
            <p:nvPr/>
          </p:nvSpPr>
          <p:spPr bwMode="auto">
            <a:xfrm>
              <a:off x="1111" y="455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601" name="Line 885"/>
            <p:cNvSpPr>
              <a:spLocks noChangeShapeType="1"/>
            </p:cNvSpPr>
            <p:nvPr/>
          </p:nvSpPr>
          <p:spPr bwMode="auto">
            <a:xfrm>
              <a:off x="1111" y="4707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602" name="Line 886"/>
            <p:cNvSpPr>
              <a:spLocks noChangeShapeType="1"/>
            </p:cNvSpPr>
            <p:nvPr/>
          </p:nvSpPr>
          <p:spPr bwMode="auto">
            <a:xfrm>
              <a:off x="1111" y="4860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603" name="Line 887"/>
            <p:cNvSpPr>
              <a:spLocks noChangeShapeType="1"/>
            </p:cNvSpPr>
            <p:nvPr/>
          </p:nvSpPr>
          <p:spPr bwMode="auto">
            <a:xfrm>
              <a:off x="1111" y="5013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604" name="Line 888"/>
            <p:cNvSpPr>
              <a:spLocks noChangeShapeType="1"/>
            </p:cNvSpPr>
            <p:nvPr/>
          </p:nvSpPr>
          <p:spPr bwMode="auto">
            <a:xfrm>
              <a:off x="1111" y="5166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605" name="Line 889"/>
            <p:cNvSpPr>
              <a:spLocks noChangeShapeType="1"/>
            </p:cNvSpPr>
            <p:nvPr/>
          </p:nvSpPr>
          <p:spPr bwMode="auto">
            <a:xfrm>
              <a:off x="1111" y="5319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606" name="Line 890"/>
            <p:cNvSpPr>
              <a:spLocks noChangeShapeType="1"/>
            </p:cNvSpPr>
            <p:nvPr/>
          </p:nvSpPr>
          <p:spPr bwMode="auto">
            <a:xfrm>
              <a:off x="1111" y="5472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607" name="Line 891"/>
            <p:cNvSpPr>
              <a:spLocks noChangeShapeType="1"/>
            </p:cNvSpPr>
            <p:nvPr/>
          </p:nvSpPr>
          <p:spPr bwMode="auto">
            <a:xfrm>
              <a:off x="1111" y="5625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608" name="Line 892"/>
            <p:cNvSpPr>
              <a:spLocks noChangeShapeType="1"/>
            </p:cNvSpPr>
            <p:nvPr/>
          </p:nvSpPr>
          <p:spPr bwMode="auto">
            <a:xfrm>
              <a:off x="1111" y="5778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609" name="Line 893"/>
            <p:cNvSpPr>
              <a:spLocks noChangeShapeType="1"/>
            </p:cNvSpPr>
            <p:nvPr/>
          </p:nvSpPr>
          <p:spPr bwMode="auto">
            <a:xfrm>
              <a:off x="1111" y="5931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30610" name="Line 894"/>
            <p:cNvSpPr>
              <a:spLocks noChangeShapeType="1"/>
            </p:cNvSpPr>
            <p:nvPr/>
          </p:nvSpPr>
          <p:spPr bwMode="auto">
            <a:xfrm>
              <a:off x="1111" y="6084"/>
              <a:ext cx="340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9706" name="Line 895"/>
          <p:cNvSpPr>
            <a:spLocks noChangeShapeType="1"/>
          </p:cNvSpPr>
          <p:nvPr/>
        </p:nvSpPr>
        <p:spPr bwMode="auto">
          <a:xfrm>
            <a:off x="611188" y="1052513"/>
            <a:ext cx="0" cy="58054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9707" name="Line 896"/>
          <p:cNvSpPr>
            <a:spLocks noChangeShapeType="1"/>
          </p:cNvSpPr>
          <p:nvPr/>
        </p:nvSpPr>
        <p:spPr bwMode="auto">
          <a:xfrm>
            <a:off x="611188" y="2349500"/>
            <a:ext cx="82089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9708" name="Text Box 897"/>
          <p:cNvSpPr txBox="1">
            <a:spLocks noChangeArrowheads="1"/>
          </p:cNvSpPr>
          <p:nvPr/>
        </p:nvSpPr>
        <p:spPr bwMode="auto">
          <a:xfrm>
            <a:off x="576263" y="765175"/>
            <a:ext cx="90011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v, m/s</a:t>
            </a:r>
          </a:p>
        </p:txBody>
      </p:sp>
      <p:sp>
        <p:nvSpPr>
          <p:cNvPr id="29709" name="Text Box 898"/>
          <p:cNvSpPr txBox="1">
            <a:spLocks noChangeArrowheads="1"/>
          </p:cNvSpPr>
          <p:nvPr/>
        </p:nvSpPr>
        <p:spPr bwMode="auto">
          <a:xfrm>
            <a:off x="8027988" y="1916113"/>
            <a:ext cx="90011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t, sec</a:t>
            </a:r>
          </a:p>
        </p:txBody>
      </p:sp>
      <p:sp>
        <p:nvSpPr>
          <p:cNvPr id="29710" name="Text Box 899"/>
          <p:cNvSpPr txBox="1">
            <a:spLocks noChangeArrowheads="1"/>
          </p:cNvSpPr>
          <p:nvPr/>
        </p:nvSpPr>
        <p:spPr bwMode="auto">
          <a:xfrm>
            <a:off x="755650" y="3429000"/>
            <a:ext cx="7207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x, m</a:t>
            </a:r>
            <a:endParaRPr lang="en-US" b="1" baseline="30000"/>
          </a:p>
        </p:txBody>
      </p:sp>
      <p:sp>
        <p:nvSpPr>
          <p:cNvPr id="29711" name="Line 900"/>
          <p:cNvSpPr>
            <a:spLocks noChangeShapeType="1"/>
          </p:cNvSpPr>
          <p:nvPr/>
        </p:nvSpPr>
        <p:spPr bwMode="auto">
          <a:xfrm>
            <a:off x="611188" y="5589588"/>
            <a:ext cx="82089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9712" name="Text Box 901"/>
          <p:cNvSpPr txBox="1">
            <a:spLocks noChangeArrowheads="1"/>
          </p:cNvSpPr>
          <p:nvPr/>
        </p:nvSpPr>
        <p:spPr bwMode="auto">
          <a:xfrm>
            <a:off x="8027988" y="5149850"/>
            <a:ext cx="90011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t, sec</a:t>
            </a:r>
          </a:p>
        </p:txBody>
      </p:sp>
      <p:sp>
        <p:nvSpPr>
          <p:cNvPr id="29713" name="Line 902"/>
          <p:cNvSpPr>
            <a:spLocks noChangeShapeType="1"/>
          </p:cNvSpPr>
          <p:nvPr/>
        </p:nvSpPr>
        <p:spPr bwMode="auto">
          <a:xfrm>
            <a:off x="611188" y="3429000"/>
            <a:ext cx="0" cy="2160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018" name="Line 914"/>
          <p:cNvSpPr>
            <a:spLocks noChangeShapeType="1"/>
          </p:cNvSpPr>
          <p:nvPr/>
        </p:nvSpPr>
        <p:spPr bwMode="auto">
          <a:xfrm flipV="1">
            <a:off x="611188" y="1916113"/>
            <a:ext cx="984250" cy="4333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023" name="Freeform 919"/>
          <p:cNvSpPr>
            <a:spLocks/>
          </p:cNvSpPr>
          <p:nvPr/>
        </p:nvSpPr>
        <p:spPr bwMode="auto">
          <a:xfrm>
            <a:off x="611188" y="4221163"/>
            <a:ext cx="1165225" cy="1368425"/>
          </a:xfrm>
          <a:custGeom>
            <a:avLst/>
            <a:gdLst>
              <a:gd name="T0" fmla="*/ 0 w 734"/>
              <a:gd name="T1" fmla="*/ 2147483647 h 862"/>
              <a:gd name="T2" fmla="*/ 1028223750 w 734"/>
              <a:gd name="T3" fmla="*/ 1713706250 h 862"/>
              <a:gd name="T4" fmla="*/ 1716227200 w 734"/>
              <a:gd name="T5" fmla="*/ 798890325 h 862"/>
              <a:gd name="T6" fmla="*/ 1829633438 w 734"/>
              <a:gd name="T7" fmla="*/ 0 h 862"/>
              <a:gd name="T8" fmla="*/ 0 60000 65536"/>
              <a:gd name="T9" fmla="*/ 0 60000 65536"/>
              <a:gd name="T10" fmla="*/ 0 60000 65536"/>
              <a:gd name="T11" fmla="*/ 0 60000 65536"/>
              <a:gd name="T12" fmla="*/ 0 w 734"/>
              <a:gd name="T13" fmla="*/ 0 h 862"/>
              <a:gd name="T14" fmla="*/ 734 w 734"/>
              <a:gd name="T15" fmla="*/ 862 h 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4" h="862">
                <a:moveTo>
                  <a:pt x="0" y="862"/>
                </a:moveTo>
                <a:cubicBezTo>
                  <a:pt x="147" y="816"/>
                  <a:pt x="295" y="771"/>
                  <a:pt x="408" y="680"/>
                </a:cubicBezTo>
                <a:cubicBezTo>
                  <a:pt x="521" y="589"/>
                  <a:pt x="628" y="430"/>
                  <a:pt x="681" y="317"/>
                </a:cubicBezTo>
                <a:cubicBezTo>
                  <a:pt x="734" y="204"/>
                  <a:pt x="719" y="53"/>
                  <a:pt x="726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024" name="Freeform 920"/>
          <p:cNvSpPr>
            <a:spLocks/>
          </p:cNvSpPr>
          <p:nvPr/>
        </p:nvSpPr>
        <p:spPr bwMode="auto">
          <a:xfrm flipH="1" flipV="1">
            <a:off x="1758950" y="2890838"/>
            <a:ext cx="1165225" cy="1368425"/>
          </a:xfrm>
          <a:custGeom>
            <a:avLst/>
            <a:gdLst>
              <a:gd name="T0" fmla="*/ 0 w 734"/>
              <a:gd name="T1" fmla="*/ 2147483647 h 862"/>
              <a:gd name="T2" fmla="*/ 1028223750 w 734"/>
              <a:gd name="T3" fmla="*/ 1713706250 h 862"/>
              <a:gd name="T4" fmla="*/ 1716227200 w 734"/>
              <a:gd name="T5" fmla="*/ 798890325 h 862"/>
              <a:gd name="T6" fmla="*/ 1829633438 w 734"/>
              <a:gd name="T7" fmla="*/ 0 h 862"/>
              <a:gd name="T8" fmla="*/ 0 60000 65536"/>
              <a:gd name="T9" fmla="*/ 0 60000 65536"/>
              <a:gd name="T10" fmla="*/ 0 60000 65536"/>
              <a:gd name="T11" fmla="*/ 0 60000 65536"/>
              <a:gd name="T12" fmla="*/ 0 w 734"/>
              <a:gd name="T13" fmla="*/ 0 h 862"/>
              <a:gd name="T14" fmla="*/ 734 w 734"/>
              <a:gd name="T15" fmla="*/ 862 h 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4" h="862">
                <a:moveTo>
                  <a:pt x="0" y="862"/>
                </a:moveTo>
                <a:cubicBezTo>
                  <a:pt x="147" y="816"/>
                  <a:pt x="295" y="771"/>
                  <a:pt x="408" y="680"/>
                </a:cubicBezTo>
                <a:cubicBezTo>
                  <a:pt x="521" y="589"/>
                  <a:pt x="628" y="430"/>
                  <a:pt x="681" y="317"/>
                </a:cubicBezTo>
                <a:cubicBezTo>
                  <a:pt x="734" y="204"/>
                  <a:pt x="719" y="53"/>
                  <a:pt x="726" y="0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026" name="Freeform 922"/>
          <p:cNvSpPr>
            <a:spLocks/>
          </p:cNvSpPr>
          <p:nvPr/>
        </p:nvSpPr>
        <p:spPr bwMode="auto">
          <a:xfrm flipV="1">
            <a:off x="2925763" y="2894013"/>
            <a:ext cx="1165225" cy="1368425"/>
          </a:xfrm>
          <a:custGeom>
            <a:avLst/>
            <a:gdLst>
              <a:gd name="T0" fmla="*/ 0 w 734"/>
              <a:gd name="T1" fmla="*/ 2147483647 h 862"/>
              <a:gd name="T2" fmla="*/ 1028223750 w 734"/>
              <a:gd name="T3" fmla="*/ 1713706250 h 862"/>
              <a:gd name="T4" fmla="*/ 1716227200 w 734"/>
              <a:gd name="T5" fmla="*/ 798890325 h 862"/>
              <a:gd name="T6" fmla="*/ 1829633438 w 734"/>
              <a:gd name="T7" fmla="*/ 0 h 862"/>
              <a:gd name="T8" fmla="*/ 0 60000 65536"/>
              <a:gd name="T9" fmla="*/ 0 60000 65536"/>
              <a:gd name="T10" fmla="*/ 0 60000 65536"/>
              <a:gd name="T11" fmla="*/ 0 60000 65536"/>
              <a:gd name="T12" fmla="*/ 0 w 734"/>
              <a:gd name="T13" fmla="*/ 0 h 862"/>
              <a:gd name="T14" fmla="*/ 734 w 734"/>
              <a:gd name="T15" fmla="*/ 862 h 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4" h="862">
                <a:moveTo>
                  <a:pt x="0" y="862"/>
                </a:moveTo>
                <a:cubicBezTo>
                  <a:pt x="147" y="816"/>
                  <a:pt x="295" y="771"/>
                  <a:pt x="408" y="680"/>
                </a:cubicBezTo>
                <a:cubicBezTo>
                  <a:pt x="521" y="589"/>
                  <a:pt x="628" y="430"/>
                  <a:pt x="681" y="317"/>
                </a:cubicBezTo>
                <a:cubicBezTo>
                  <a:pt x="734" y="204"/>
                  <a:pt x="719" y="53"/>
                  <a:pt x="726" y="0"/>
                </a:cubicBezTo>
              </a:path>
            </a:pathLst>
          </a:custGeom>
          <a:noFill/>
          <a:ln w="57150" cmpd="sng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027" name="Freeform 923"/>
          <p:cNvSpPr>
            <a:spLocks/>
          </p:cNvSpPr>
          <p:nvPr/>
        </p:nvSpPr>
        <p:spPr bwMode="auto">
          <a:xfrm flipH="1">
            <a:off x="4054475" y="4221163"/>
            <a:ext cx="1165225" cy="1368425"/>
          </a:xfrm>
          <a:custGeom>
            <a:avLst/>
            <a:gdLst>
              <a:gd name="T0" fmla="*/ 0 w 734"/>
              <a:gd name="T1" fmla="*/ 2147483647 h 862"/>
              <a:gd name="T2" fmla="*/ 1028223750 w 734"/>
              <a:gd name="T3" fmla="*/ 1713706250 h 862"/>
              <a:gd name="T4" fmla="*/ 1716227200 w 734"/>
              <a:gd name="T5" fmla="*/ 798890325 h 862"/>
              <a:gd name="T6" fmla="*/ 1829633438 w 734"/>
              <a:gd name="T7" fmla="*/ 0 h 862"/>
              <a:gd name="T8" fmla="*/ 0 60000 65536"/>
              <a:gd name="T9" fmla="*/ 0 60000 65536"/>
              <a:gd name="T10" fmla="*/ 0 60000 65536"/>
              <a:gd name="T11" fmla="*/ 0 60000 65536"/>
              <a:gd name="T12" fmla="*/ 0 w 734"/>
              <a:gd name="T13" fmla="*/ 0 h 862"/>
              <a:gd name="T14" fmla="*/ 734 w 734"/>
              <a:gd name="T15" fmla="*/ 862 h 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4" h="862">
                <a:moveTo>
                  <a:pt x="0" y="862"/>
                </a:moveTo>
                <a:cubicBezTo>
                  <a:pt x="147" y="816"/>
                  <a:pt x="295" y="771"/>
                  <a:pt x="408" y="680"/>
                </a:cubicBezTo>
                <a:cubicBezTo>
                  <a:pt x="521" y="589"/>
                  <a:pt x="628" y="430"/>
                  <a:pt x="681" y="317"/>
                </a:cubicBezTo>
                <a:cubicBezTo>
                  <a:pt x="734" y="204"/>
                  <a:pt x="719" y="53"/>
                  <a:pt x="726" y="0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028" name="Line 924"/>
          <p:cNvSpPr>
            <a:spLocks noChangeShapeType="1"/>
          </p:cNvSpPr>
          <p:nvPr/>
        </p:nvSpPr>
        <p:spPr bwMode="auto">
          <a:xfrm>
            <a:off x="1619250" y="1916113"/>
            <a:ext cx="1223963" cy="4333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031" name="Line 927"/>
          <p:cNvSpPr>
            <a:spLocks noChangeShapeType="1"/>
          </p:cNvSpPr>
          <p:nvPr/>
        </p:nvSpPr>
        <p:spPr bwMode="auto">
          <a:xfrm>
            <a:off x="2824163" y="2366963"/>
            <a:ext cx="1223962" cy="433387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032" name="Line 928"/>
          <p:cNvSpPr>
            <a:spLocks noChangeShapeType="1"/>
          </p:cNvSpPr>
          <p:nvPr/>
        </p:nvSpPr>
        <p:spPr bwMode="auto">
          <a:xfrm flipV="1">
            <a:off x="4043363" y="2349500"/>
            <a:ext cx="1176337" cy="4429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8033" name="Text Box 929"/>
          <p:cNvSpPr txBox="1">
            <a:spLocks noChangeArrowheads="1"/>
          </p:cNvSpPr>
          <p:nvPr/>
        </p:nvSpPr>
        <p:spPr bwMode="auto">
          <a:xfrm>
            <a:off x="5724525" y="1412875"/>
            <a:ext cx="1511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v&gt;0, a&gt;0</a:t>
            </a:r>
          </a:p>
        </p:txBody>
      </p:sp>
      <p:sp>
        <p:nvSpPr>
          <p:cNvPr id="48034" name="Text Box 930"/>
          <p:cNvSpPr txBox="1">
            <a:spLocks noChangeArrowheads="1"/>
          </p:cNvSpPr>
          <p:nvPr/>
        </p:nvSpPr>
        <p:spPr bwMode="auto">
          <a:xfrm>
            <a:off x="5724525" y="2276475"/>
            <a:ext cx="1511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CC33"/>
                </a:solidFill>
              </a:rPr>
              <a:t>v&gt;0, a&lt;0</a:t>
            </a:r>
          </a:p>
        </p:txBody>
      </p:sp>
      <p:sp>
        <p:nvSpPr>
          <p:cNvPr id="48035" name="Text Box 931"/>
          <p:cNvSpPr txBox="1">
            <a:spLocks noChangeArrowheads="1"/>
          </p:cNvSpPr>
          <p:nvPr/>
        </p:nvSpPr>
        <p:spPr bwMode="auto">
          <a:xfrm>
            <a:off x="5724525" y="3068638"/>
            <a:ext cx="1511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v&lt;0, a&lt;0</a:t>
            </a:r>
          </a:p>
        </p:txBody>
      </p:sp>
      <p:sp>
        <p:nvSpPr>
          <p:cNvPr id="48036" name="Text Box 932"/>
          <p:cNvSpPr txBox="1">
            <a:spLocks noChangeArrowheads="1"/>
          </p:cNvSpPr>
          <p:nvPr/>
        </p:nvSpPr>
        <p:spPr bwMode="auto">
          <a:xfrm>
            <a:off x="5724525" y="3933825"/>
            <a:ext cx="1511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v&lt;0, a&gt;0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18" grpId="0" animBg="1"/>
      <p:bldP spid="48023" grpId="0" animBg="1"/>
      <p:bldP spid="48024" grpId="0" animBg="1"/>
      <p:bldP spid="48026" grpId="0" animBg="1"/>
      <p:bldP spid="48027" grpId="0" animBg="1"/>
      <p:bldP spid="48028" grpId="0" animBg="1"/>
      <p:bldP spid="48031" grpId="0" animBg="1"/>
      <p:bldP spid="48032" grpId="0" animBg="1"/>
      <p:bldP spid="48033" grpId="0" animBg="1"/>
      <p:bldP spid="48034" grpId="0" animBg="1"/>
      <p:bldP spid="48035" grpId="0" animBg="1"/>
      <p:bldP spid="480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גרפים - הדמיה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650" y="1600200"/>
            <a:ext cx="6054699" cy="4525963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830597" y="6308725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http://www.xtec.cat/~ocasella/applets/movrect/appletsol.htm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052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גרף תאוצה-זמן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1451" y="594767"/>
            <a:ext cx="8585582" cy="5882233"/>
          </a:xfrm>
        </p:spPr>
        <p:txBody>
          <a:bodyPr/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e-IL" sz="1800" dirty="0" smtClean="0">
                <a:solidFill>
                  <a:srgbClr val="000000"/>
                </a:solidFill>
                <a:ea typeface="Times New Roman" pitchFamily="18" charset="0"/>
              </a:rPr>
              <a:t>בתנועה שוות תאוצה,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sym typeface="Symbol"/>
              </a:rPr>
              <a:t> </a:t>
            </a:r>
            <a:r>
              <a:rPr lang="he-IL" sz="1800" dirty="0" smtClean="0">
                <a:solidFill>
                  <a:srgbClr val="000000"/>
                </a:solidFill>
                <a:ea typeface="Times New Roman" pitchFamily="18" charset="0"/>
              </a:rPr>
              <a:t>הגרף של תאוצה-זמן הוא קו ישר, המקביל לציר הזמן.                                      נתעניין בשטח מתחת לגרף זה בפרק זמן </a:t>
            </a:r>
            <a:r>
              <a:rPr lang="he-IL" sz="1800" dirty="0" smtClean="0">
                <a:solidFill>
                  <a:srgbClr val="000000"/>
                </a:solidFill>
                <a:ea typeface="Times New Roman" pitchFamily="18" charset="0"/>
                <a:sym typeface="Symbol"/>
              </a:rPr>
              <a:t>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sym typeface="Symbol"/>
              </a:rPr>
              <a:t>t</a:t>
            </a:r>
            <a:r>
              <a:rPr lang="he-IL" sz="1800" dirty="0" smtClean="0">
                <a:solidFill>
                  <a:srgbClr val="000000"/>
                </a:solidFill>
                <a:ea typeface="Times New Roman" pitchFamily="18" charset="0"/>
                <a:sym typeface="Symbol"/>
              </a:rPr>
              <a:t>.</a:t>
            </a:r>
            <a:endParaRPr lang="he-IL" sz="1800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marL="0" indent="2286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sym typeface="Symbol"/>
              </a:rPr>
              <a:t>.a</a:t>
            </a:r>
            <a:r>
              <a:rPr lang="he-IL" sz="1800" dirty="0" smtClean="0">
                <a:solidFill>
                  <a:srgbClr val="000000"/>
                </a:solidFill>
                <a:ea typeface="Times New Roman" pitchFamily="18" charset="0"/>
                <a:sym typeface="Symbol"/>
              </a:rPr>
              <a:t>בגובה 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sym typeface="Symbol"/>
              </a:rPr>
              <a:t> </a:t>
            </a:r>
            <a:r>
              <a:rPr lang="he-IL" sz="1800" dirty="0" smtClean="0">
                <a:solidFill>
                  <a:srgbClr val="000000"/>
                </a:solidFill>
                <a:ea typeface="Times New Roman" pitchFamily="18" charset="0"/>
                <a:sym typeface="Symbol"/>
              </a:rPr>
              <a:t></a:t>
            </a:r>
            <a:r>
              <a:rPr lang="en-US" sz="1800" dirty="0" smtClean="0">
                <a:solidFill>
                  <a:srgbClr val="000000"/>
                </a:solidFill>
                <a:ea typeface="Times New Roman" pitchFamily="18" charset="0"/>
                <a:sym typeface="Symbol"/>
              </a:rPr>
              <a:t>t </a:t>
            </a:r>
            <a:r>
              <a:rPr lang="he-IL" sz="1800" dirty="0" smtClean="0">
                <a:solidFill>
                  <a:srgbClr val="000000"/>
                </a:solidFill>
                <a:ea typeface="Times New Roman" pitchFamily="18" charset="0"/>
              </a:rPr>
              <a:t>זהו שטח מלבן, שכ</a:t>
            </a:r>
            <a:r>
              <a:rPr lang="he-IL" sz="1800" dirty="0" smtClean="0">
                <a:solidFill>
                  <a:srgbClr val="000000"/>
                </a:solidFill>
                <a:ea typeface="Times New Roman" pitchFamily="18" charset="0"/>
                <a:sym typeface="Symbol" pitchFamily="18" charset="2"/>
              </a:rPr>
              <a:t>ידוע שווה למכפלה של הבסיס</a:t>
            </a:r>
            <a:endParaRPr lang="he-IL" sz="1800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he-IL" sz="1800" dirty="0" smtClean="0"/>
              <a:t>על פי הגדרת התאוצה בתנועה שוות-תאוצה מתקיים הקשר </a:t>
            </a:r>
            <a:r>
              <a:rPr lang="en-US" sz="1800" dirty="0" smtClean="0">
                <a:sym typeface="Symbol"/>
              </a:rPr>
              <a:t>v=at</a:t>
            </a:r>
            <a:r>
              <a:rPr lang="he-IL" sz="1800" dirty="0" smtClean="0">
                <a:sym typeface="Symbol"/>
              </a:rPr>
              <a:t> . מכאן, ה</a:t>
            </a:r>
            <a:r>
              <a:rPr lang="he-IL" sz="1800" dirty="0" smtClean="0"/>
              <a:t>מכפלה  </a:t>
            </a:r>
            <a:r>
              <a:rPr lang="en-US" sz="1800" dirty="0" smtClean="0"/>
              <a:t>a</a:t>
            </a:r>
            <a:r>
              <a:rPr lang="en-US" sz="1800" dirty="0" smtClean="0">
                <a:sym typeface="Symbol"/>
              </a:rPr>
              <a:t>t</a:t>
            </a:r>
            <a:r>
              <a:rPr lang="he-IL" sz="1800" dirty="0" smtClean="0">
                <a:sym typeface="Symbol"/>
              </a:rPr>
              <a:t> שווה לשינוי המהירות </a:t>
            </a:r>
            <a:r>
              <a:rPr lang="en-US" sz="1800" dirty="0" smtClean="0">
                <a:sym typeface="Symbol"/>
              </a:rPr>
              <a:t>v</a:t>
            </a:r>
            <a:r>
              <a:rPr lang="he-IL" sz="1800" dirty="0" smtClean="0">
                <a:sym typeface="Symbol"/>
              </a:rPr>
              <a:t> , ושווה גם לשטח התחום בין עקומת תאוצה-זמן לבין ציר הזמן.</a:t>
            </a: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he-IL" sz="1800" b="1" dirty="0" smtClean="0">
                <a:solidFill>
                  <a:schemeClr val="tx2"/>
                </a:solidFill>
                <a:sym typeface="Symbol"/>
              </a:rPr>
              <a:t>השטח התחום בין עקומת תאוצה-זמן לבין ציר הזמן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he-IL" sz="1800" b="1" dirty="0" smtClean="0">
                <a:solidFill>
                  <a:schemeClr val="tx2"/>
                </a:solidFill>
                <a:sym typeface="Symbol"/>
              </a:rPr>
              <a:t> מבטא את </a:t>
            </a:r>
            <a:r>
              <a:rPr lang="he-IL" sz="1800" b="1" u="sng" dirty="0" smtClean="0">
                <a:solidFill>
                  <a:schemeClr val="tx2"/>
                </a:solidFill>
                <a:sym typeface="Symbol"/>
              </a:rPr>
              <a:t>השינוי במהירות הגוף</a:t>
            </a:r>
            <a:r>
              <a:rPr lang="he-IL" sz="1800" b="1" dirty="0" smtClean="0">
                <a:solidFill>
                  <a:schemeClr val="tx2"/>
                </a:solidFill>
                <a:sym typeface="Symbol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he-IL" sz="1800" dirty="0" smtClean="0">
              <a:sym typeface="Symbol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sz="1800" dirty="0" smtClean="0"/>
          </a:p>
        </p:txBody>
      </p:sp>
      <p:grpSp>
        <p:nvGrpSpPr>
          <p:cNvPr id="83995" name="Group 27"/>
          <p:cNvGrpSpPr>
            <a:grpSpLocks/>
          </p:cNvGrpSpPr>
          <p:nvPr/>
        </p:nvGrpSpPr>
        <p:grpSpPr bwMode="auto">
          <a:xfrm>
            <a:off x="2914649" y="3003963"/>
            <a:ext cx="3019426" cy="2379662"/>
            <a:chOff x="2364" y="3621"/>
            <a:chExt cx="3470" cy="2406"/>
          </a:xfrm>
        </p:grpSpPr>
        <p:sp>
          <p:nvSpPr>
            <p:cNvPr id="84006" name="Rectangle 38" descr="אלכסון רחב כלפי מעלה"/>
            <p:cNvSpPr>
              <a:spLocks noChangeArrowheads="1"/>
            </p:cNvSpPr>
            <p:nvPr/>
          </p:nvSpPr>
          <p:spPr bwMode="auto">
            <a:xfrm>
              <a:off x="3420" y="4392"/>
              <a:ext cx="1226" cy="108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4005" name="Text Box 37"/>
            <p:cNvSpPr txBox="1">
              <a:spLocks noChangeArrowheads="1"/>
            </p:cNvSpPr>
            <p:nvPr/>
          </p:nvSpPr>
          <p:spPr bwMode="auto">
            <a:xfrm>
              <a:off x="3655" y="4608"/>
              <a:ext cx="720" cy="4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4004" name="Line 36"/>
            <p:cNvSpPr>
              <a:spLocks noChangeShapeType="1"/>
            </p:cNvSpPr>
            <p:nvPr/>
          </p:nvSpPr>
          <p:spPr bwMode="auto">
            <a:xfrm>
              <a:off x="2880" y="3780"/>
              <a:ext cx="0" cy="198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4003" name="Line 35"/>
            <p:cNvSpPr>
              <a:spLocks noChangeShapeType="1"/>
            </p:cNvSpPr>
            <p:nvPr/>
          </p:nvSpPr>
          <p:spPr bwMode="auto">
            <a:xfrm>
              <a:off x="2364" y="5477"/>
              <a:ext cx="3199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4002" name="Text Box 34"/>
            <p:cNvSpPr txBox="1">
              <a:spLocks noChangeArrowheads="1"/>
            </p:cNvSpPr>
            <p:nvPr/>
          </p:nvSpPr>
          <p:spPr bwMode="auto">
            <a:xfrm>
              <a:off x="5294" y="5419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01" name="Line 33"/>
            <p:cNvSpPr>
              <a:spLocks noChangeShapeType="1"/>
            </p:cNvSpPr>
            <p:nvPr/>
          </p:nvSpPr>
          <p:spPr bwMode="auto">
            <a:xfrm flipV="1">
              <a:off x="2904" y="4353"/>
              <a:ext cx="2506" cy="1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4000" name="Text Box 32"/>
            <p:cNvSpPr txBox="1">
              <a:spLocks noChangeArrowheads="1"/>
            </p:cNvSpPr>
            <p:nvPr/>
          </p:nvSpPr>
          <p:spPr bwMode="auto">
            <a:xfrm>
              <a:off x="2462" y="3621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3625" y="5497"/>
              <a:ext cx="72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3998" name="Line 30"/>
            <p:cNvSpPr>
              <a:spLocks noChangeShapeType="1"/>
            </p:cNvSpPr>
            <p:nvPr/>
          </p:nvSpPr>
          <p:spPr bwMode="auto">
            <a:xfrm>
              <a:off x="3427" y="5374"/>
              <a:ext cx="7" cy="6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3997" name="Line 29"/>
            <p:cNvSpPr>
              <a:spLocks noChangeShapeType="1"/>
            </p:cNvSpPr>
            <p:nvPr/>
          </p:nvSpPr>
          <p:spPr bwMode="auto">
            <a:xfrm>
              <a:off x="4637" y="5408"/>
              <a:ext cx="5" cy="61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3996" name="Line 28"/>
            <p:cNvSpPr>
              <a:spLocks noChangeShapeType="1"/>
            </p:cNvSpPr>
            <p:nvPr/>
          </p:nvSpPr>
          <p:spPr bwMode="auto">
            <a:xfrm flipV="1">
              <a:off x="3442" y="5926"/>
              <a:ext cx="1198" cy="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6987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5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396" y="709068"/>
            <a:ext cx="8646686" cy="3576606"/>
          </a:xfrm>
        </p:spPr>
        <p:txBody>
          <a:bodyPr/>
          <a:lstStyle/>
          <a:p>
            <a:pPr>
              <a:buNone/>
            </a:pPr>
            <a:r>
              <a:rPr lang="he-IL" sz="1800" dirty="0" smtClean="0"/>
              <a:t>מכונית המתחילה את תנועתה ממנוחה, מאיצה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20 בתאוצה קבועה של</a:t>
            </a:r>
            <a:r>
              <a:rPr lang="en-US" sz="1800" dirty="0" smtClean="0"/>
              <a:t>[m/s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]</a:t>
            </a:r>
            <a:r>
              <a:rPr lang="en-US" sz="1800" baseline="30000" dirty="0" smtClean="0"/>
              <a:t>  </a:t>
            </a:r>
            <a:r>
              <a:rPr lang="he-IL" sz="1800" dirty="0" smtClean="0"/>
              <a:t>4 .</a:t>
            </a:r>
          </a:p>
          <a:p>
            <a:pPr marL="0" indent="0">
              <a:buNone/>
            </a:pPr>
            <a:r>
              <a:rPr lang="he-IL" sz="1800" dirty="0" smtClean="0"/>
              <a:t>לאחר מכן היא ממשיכה לנוע ללא תאוצה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30 נוספות, ולבסוף מאטה תוך </a:t>
            </a:r>
            <a:r>
              <a:rPr lang="en-US" sz="1800" dirty="0" smtClean="0"/>
              <a:t>[s]</a:t>
            </a:r>
            <a:r>
              <a:rPr lang="he-IL" sz="1800" dirty="0" smtClean="0"/>
              <a:t>10 עד לעצירה. 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א.</a:t>
            </a:r>
            <a:r>
              <a:rPr lang="he-IL" sz="1800" dirty="0" smtClean="0"/>
              <a:t> מהי מהירות המכונית לאחר הקטע הראשון של התנועה?</a:t>
            </a: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ב.</a:t>
            </a:r>
            <a:r>
              <a:rPr lang="he-IL" sz="1800" dirty="0" smtClean="0"/>
              <a:t> מהי תאוטת המכונית בקטע התנועה השלישי?</a:t>
            </a: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ג.</a:t>
            </a:r>
            <a:r>
              <a:rPr lang="he-IL" sz="1800" dirty="0" smtClean="0"/>
              <a:t> מהו ההעתק הכולל של המכונית?</a:t>
            </a: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ד.</a:t>
            </a:r>
            <a:r>
              <a:rPr lang="he-IL" sz="1800" dirty="0" smtClean="0"/>
              <a:t>שרטטו גרף של התאוצה כפונקציה של הזמן.</a:t>
            </a: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ה. </a:t>
            </a:r>
            <a:r>
              <a:rPr lang="he-IL" sz="1800" dirty="0" smtClean="0"/>
              <a:t>שרטטו  גרף של המהירות כפונקציה של הזמן.</a:t>
            </a: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ו.</a:t>
            </a:r>
            <a:r>
              <a:rPr lang="he-IL" sz="1800" dirty="0" smtClean="0"/>
              <a:t> שרטטו  גרף של ההעתק כפונקציה של הזמן</a:t>
            </a:r>
            <a:r>
              <a:rPr lang="he-IL" sz="1800" dirty="0"/>
              <a:t>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78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5 (א)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8000" y="709068"/>
            <a:ext cx="8268082" cy="3373405"/>
          </a:xfrm>
        </p:spPr>
        <p:txBody>
          <a:bodyPr/>
          <a:lstStyle/>
          <a:p>
            <a:pPr>
              <a:buNone/>
            </a:pPr>
            <a:r>
              <a:rPr lang="he-IL" sz="1800" dirty="0" smtClean="0"/>
              <a:t>מכונית המתחילה את תנועתה ממנוחה, מאיצה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20 בתאוצה קבועה של</a:t>
            </a:r>
            <a:r>
              <a:rPr lang="en-US" sz="1800" dirty="0" smtClean="0"/>
              <a:t>[m/s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]</a:t>
            </a:r>
            <a:r>
              <a:rPr lang="en-US" sz="1800" baseline="30000" dirty="0" smtClean="0"/>
              <a:t>  </a:t>
            </a:r>
            <a:r>
              <a:rPr lang="he-IL" sz="1800" dirty="0" smtClean="0"/>
              <a:t>4 .</a:t>
            </a:r>
          </a:p>
          <a:p>
            <a:pPr marL="0" indent="0">
              <a:buNone/>
            </a:pPr>
            <a:r>
              <a:rPr lang="he-IL" sz="1800" dirty="0" smtClean="0"/>
              <a:t>לאחר מכן היא ממשיכה לנוע ללא תאוצה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30 נוספות, ולבסוף מאטה תוך </a:t>
            </a:r>
            <a:r>
              <a:rPr lang="en-US" sz="1800" dirty="0" smtClean="0"/>
              <a:t>[s]</a:t>
            </a:r>
            <a:r>
              <a:rPr lang="he-IL" sz="1800" dirty="0" smtClean="0"/>
              <a:t>10 עד לעצירה. 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א. מהי מהירות המכונית לאחר הקטע הראשון של התנועה?</a:t>
            </a:r>
            <a:endParaRPr lang="en-US" sz="1800" b="1" dirty="0" smtClean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r>
              <a:rPr lang="he-IL" sz="1800" b="1" dirty="0" smtClean="0"/>
              <a:t>ב.</a:t>
            </a:r>
            <a:r>
              <a:rPr lang="he-IL" sz="1800" dirty="0" smtClean="0"/>
              <a:t> מהי תאוטת המכונית בקטע התנועה השלישי?</a:t>
            </a:r>
            <a:endParaRPr lang="en-US" sz="1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011454" y="2523404"/>
          <a:ext cx="3121092" cy="61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tion" r:id="rId3" imgW="2184120" imgH="431640" progId="Equation.DSMT4">
                  <p:embed/>
                </p:oleObj>
              </mc:Choice>
              <mc:Fallback>
                <p:oleObj name="Equation" r:id="rId3" imgW="2184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1454" y="2523404"/>
                        <a:ext cx="3121092" cy="61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2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5 (ב)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396" y="709068"/>
            <a:ext cx="8646686" cy="3576606"/>
          </a:xfrm>
        </p:spPr>
        <p:txBody>
          <a:bodyPr/>
          <a:lstStyle/>
          <a:p>
            <a:pPr>
              <a:buNone/>
            </a:pPr>
            <a:r>
              <a:rPr lang="he-IL" sz="1800" dirty="0" smtClean="0"/>
              <a:t>מכונית המתחילה את תנועתה ממנוחה, מאיצה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20 בתאוצה קבועה של</a:t>
            </a:r>
            <a:r>
              <a:rPr lang="en-US" sz="1800" dirty="0" smtClean="0"/>
              <a:t>[m/s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]</a:t>
            </a:r>
            <a:r>
              <a:rPr lang="en-US" sz="1800" baseline="30000" dirty="0" smtClean="0"/>
              <a:t>  </a:t>
            </a:r>
            <a:r>
              <a:rPr lang="he-IL" sz="1800" dirty="0" smtClean="0"/>
              <a:t>4 .</a:t>
            </a:r>
          </a:p>
          <a:p>
            <a:pPr marL="0" indent="0">
              <a:buNone/>
            </a:pPr>
            <a:r>
              <a:rPr lang="he-IL" sz="1800" dirty="0" smtClean="0"/>
              <a:t>לאחר מכן היא ממשיכה לנוע ללא תאוצה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30 נוספות, ולבסוף מאטה תוך </a:t>
            </a:r>
            <a:r>
              <a:rPr lang="en-US" sz="1800" dirty="0" smtClean="0"/>
              <a:t>[s]</a:t>
            </a:r>
            <a:r>
              <a:rPr lang="he-IL" sz="1800" dirty="0" smtClean="0"/>
              <a:t>10 עד לעצירה. 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ב. מהי תאוטת המכונית בקטע התנועה השלישי?</a:t>
            </a:r>
          </a:p>
          <a:p>
            <a:pPr>
              <a:buNone/>
            </a:pPr>
            <a:endParaRPr lang="he-IL" sz="1800" dirty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ג.</a:t>
            </a:r>
            <a:r>
              <a:rPr lang="he-IL" sz="1800" dirty="0" smtClean="0"/>
              <a:t> מהו ההעתק הכללי של המכונית?</a:t>
            </a:r>
            <a:endParaRPr lang="en-US" sz="1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893157" y="2595412"/>
          <a:ext cx="3357687" cy="75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Equation" r:id="rId3" imgW="2082600" imgH="469800" progId="Equation.DSMT4">
                  <p:embed/>
                </p:oleObj>
              </mc:Choice>
              <mc:Fallback>
                <p:oleObj name="Equation" r:id="rId3" imgW="20826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3157" y="2595412"/>
                        <a:ext cx="3357687" cy="757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9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5 (ג)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5708" y="709068"/>
            <a:ext cx="8240373" cy="5784096"/>
          </a:xfrm>
        </p:spPr>
        <p:txBody>
          <a:bodyPr/>
          <a:lstStyle/>
          <a:p>
            <a:pPr>
              <a:buNone/>
            </a:pPr>
            <a:r>
              <a:rPr lang="he-IL" sz="1800" dirty="0" smtClean="0"/>
              <a:t>מכונית המתחילה את תנועתה ממנוחה, מאיצה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20 בתאוצה קבועה של</a:t>
            </a:r>
            <a:r>
              <a:rPr lang="en-US" sz="1800" dirty="0" smtClean="0"/>
              <a:t>[m/s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]</a:t>
            </a:r>
            <a:r>
              <a:rPr lang="en-US" sz="1800" baseline="30000" dirty="0" smtClean="0"/>
              <a:t>  </a:t>
            </a:r>
            <a:r>
              <a:rPr lang="he-IL" sz="1800" dirty="0" smtClean="0"/>
              <a:t>4 .</a:t>
            </a:r>
          </a:p>
          <a:p>
            <a:pPr marL="0" indent="0">
              <a:buNone/>
            </a:pPr>
            <a:r>
              <a:rPr lang="he-IL" sz="1800" dirty="0" smtClean="0"/>
              <a:t>לאחר מכן היא ממשיכה לנוע ללא תאוצה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30 נוספות, ולבסוף מאטה תוך </a:t>
            </a:r>
            <a:r>
              <a:rPr lang="en-US" sz="1800" dirty="0" smtClean="0"/>
              <a:t>[s]</a:t>
            </a:r>
            <a:r>
              <a:rPr lang="he-IL" sz="1800" dirty="0" smtClean="0"/>
              <a:t>10 עד לעצירה. </a:t>
            </a: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ג. מהו ההעתק הכולל של המכונית?</a:t>
            </a:r>
            <a:endParaRPr lang="en-US" sz="1800" b="1" dirty="0" smtClean="0"/>
          </a:p>
          <a:p>
            <a:pPr>
              <a:buNone/>
            </a:pPr>
            <a:r>
              <a:rPr lang="he-IL" sz="1800" dirty="0" smtClean="0"/>
              <a:t>כעבור </a:t>
            </a:r>
            <a:r>
              <a:rPr lang="en-US" sz="1800" dirty="0" smtClean="0"/>
              <a:t>20[s]</a:t>
            </a:r>
            <a:r>
              <a:rPr lang="he-IL" sz="1800" dirty="0" smtClean="0"/>
              <a:t> המכונית נמצאת במקום                                                         .</a:t>
            </a:r>
          </a:p>
          <a:p>
            <a:pPr>
              <a:buNone/>
            </a:pPr>
            <a:endParaRPr lang="he-IL" sz="1800" dirty="0"/>
          </a:p>
          <a:p>
            <a:pPr>
              <a:buNone/>
            </a:pPr>
            <a:r>
              <a:rPr lang="he-IL" sz="1800" dirty="0" smtClean="0"/>
              <a:t>ב-</a:t>
            </a:r>
            <a:r>
              <a:rPr lang="en-US" sz="1800" dirty="0" smtClean="0"/>
              <a:t>30[s]</a:t>
            </a:r>
            <a:r>
              <a:rPr lang="he-IL" sz="1800" dirty="0" smtClean="0"/>
              <a:t> הבאות היא מתקדמת                                       נוספים לנקודה                        .</a:t>
            </a:r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r>
              <a:rPr lang="he-IL" sz="1800" dirty="0" smtClean="0"/>
              <a:t>על מנת לחשב את מרחק העצירה של המכונית, נשתמש ביחס                                 ,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he-IL" sz="1800" dirty="0" smtClean="0"/>
          </a:p>
          <a:p>
            <a:pPr>
              <a:buNone/>
            </a:pPr>
            <a:r>
              <a:rPr lang="he-IL" sz="1800" dirty="0" smtClean="0"/>
              <a:t>כאשר           ,                    ו-                        . מכאן נקבל את ההעתק תוך כדי בלימה:</a:t>
            </a:r>
          </a:p>
          <a:p>
            <a:pPr>
              <a:buNone/>
            </a:pPr>
            <a:endParaRPr lang="he-IL" sz="1800" dirty="0"/>
          </a:p>
          <a:p>
            <a:pPr>
              <a:buNone/>
            </a:pPr>
            <a:endParaRPr lang="he-IL" sz="1800" dirty="0"/>
          </a:p>
          <a:p>
            <a:pPr>
              <a:buNone/>
            </a:pPr>
            <a:endParaRPr lang="he-IL" sz="1800" b="1" dirty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r>
              <a:rPr lang="he-IL" sz="1800" dirty="0" smtClean="0"/>
              <a:t>ההעתק הכולל הוא </a:t>
            </a:r>
          </a:p>
          <a:p>
            <a:pPr marL="0" indent="0">
              <a:buNone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he-IL" sz="1800" b="1" dirty="0" smtClean="0"/>
              <a:t>ד. </a:t>
            </a:r>
            <a:r>
              <a:rPr lang="he-IL" sz="1800" dirty="0" smtClean="0"/>
              <a:t>שרטטו גרף של התאוצה כפונקציה של הזמן.</a:t>
            </a:r>
            <a:endParaRPr lang="en-US" sz="1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35522" y="1884229"/>
          <a:ext cx="3474677" cy="59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3" imgW="2539800" imgH="431640" progId="Equation.DSMT4">
                  <p:embed/>
                </p:oleObj>
              </mc:Choice>
              <mc:Fallback>
                <p:oleObj name="Equation" r:id="rId3" imgW="2539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5522" y="1884229"/>
                        <a:ext cx="3474677" cy="59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696275" y="2560360"/>
          <a:ext cx="2261178" cy="58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5" imgW="1663560" imgH="431640" progId="Equation.DSMT4">
                  <p:embed/>
                </p:oleObj>
              </mc:Choice>
              <mc:Fallback>
                <p:oleObj name="Equation" r:id="rId5" imgW="1663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96275" y="2560360"/>
                        <a:ext cx="2261178" cy="58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25494" y="2634339"/>
          <a:ext cx="1418938" cy="38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7" imgW="939600" imgH="253800" progId="Equation.DSMT4">
                  <p:embed/>
                </p:oleObj>
              </mc:Choice>
              <mc:Fallback>
                <p:oleObj name="Equation" r:id="rId7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5494" y="2634339"/>
                        <a:ext cx="1418938" cy="38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287308" y="3252368"/>
          <a:ext cx="1949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9" imgW="1028520" imgH="241200" progId="Equation.DSMT4">
                  <p:embed/>
                </p:oleObj>
              </mc:Choice>
              <mc:Fallback>
                <p:oleObj name="Equation" r:id="rId9" imgW="1028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308" y="3252368"/>
                        <a:ext cx="19494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546686" y="3940032"/>
          <a:ext cx="553604" cy="354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11" imgW="317160" imgH="203040" progId="Equation.DSMT4">
                  <p:embed/>
                </p:oleObj>
              </mc:Choice>
              <mc:Fallback>
                <p:oleObj name="Equation" r:id="rId11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46686" y="3940032"/>
                        <a:ext cx="553604" cy="354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155956" y="3740739"/>
          <a:ext cx="1242369" cy="68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13" imgW="787320" imgH="431640" progId="Equation.DSMT4">
                  <p:embed/>
                </p:oleObj>
              </mc:Choice>
              <mc:Fallback>
                <p:oleObj name="Equation" r:id="rId13" imgW="78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55956" y="3740739"/>
                        <a:ext cx="1242369" cy="681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62185" y="3705672"/>
          <a:ext cx="1376797" cy="74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Equation" r:id="rId15" imgW="799920" imgH="431640" progId="Equation.DSMT4">
                  <p:embed/>
                </p:oleObj>
              </mc:Choice>
              <mc:Fallback>
                <p:oleObj name="Equation" r:id="rId15" imgW="799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62185" y="3705672"/>
                        <a:ext cx="1376797" cy="743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970866" y="4575043"/>
          <a:ext cx="3202269" cy="80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Equation" r:id="rId17" imgW="2209680" imgH="558720" progId="Equation.DSMT4">
                  <p:embed/>
                </p:oleObj>
              </mc:Choice>
              <mc:Fallback>
                <p:oleObj name="Equation" r:id="rId17" imgW="22096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70866" y="4575043"/>
                        <a:ext cx="3202269" cy="809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580406" y="5523700"/>
          <a:ext cx="4411518" cy="436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19" imgW="2565360" imgH="253800" progId="Equation.DSMT4">
                  <p:embed/>
                </p:oleObj>
              </mc:Choice>
              <mc:Fallback>
                <p:oleObj name="Equation" r:id="rId19" imgW="2565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80406" y="5523700"/>
                        <a:ext cx="4411518" cy="436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9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5 (ד)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7164" y="709067"/>
            <a:ext cx="8378918" cy="5525477"/>
          </a:xfrm>
        </p:spPr>
        <p:txBody>
          <a:bodyPr/>
          <a:lstStyle/>
          <a:p>
            <a:pPr>
              <a:buNone/>
            </a:pPr>
            <a:r>
              <a:rPr lang="he-IL" sz="1800" dirty="0" smtClean="0"/>
              <a:t>מכונית המתחילה את תנועתה ממנוחה, מאיצה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20 בתאוצה קבועה של</a:t>
            </a:r>
            <a:r>
              <a:rPr lang="en-US" sz="1800" dirty="0" smtClean="0"/>
              <a:t>[m/s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]</a:t>
            </a:r>
            <a:r>
              <a:rPr lang="en-US" sz="1800" baseline="30000" dirty="0" smtClean="0"/>
              <a:t>  </a:t>
            </a:r>
            <a:r>
              <a:rPr lang="he-IL" sz="1800" dirty="0" smtClean="0"/>
              <a:t>4 .</a:t>
            </a:r>
          </a:p>
          <a:p>
            <a:pPr marL="0" indent="0">
              <a:buNone/>
            </a:pPr>
            <a:r>
              <a:rPr lang="he-IL" sz="1800" dirty="0" smtClean="0"/>
              <a:t>לאחר מכן היא ממשיכה לנוע ללא תאוצה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30 נוספות, ולבסוף מאטה תוך </a:t>
            </a:r>
            <a:r>
              <a:rPr lang="en-US" sz="1800" dirty="0" smtClean="0"/>
              <a:t>[s]</a:t>
            </a:r>
            <a:r>
              <a:rPr lang="he-IL" sz="1800" dirty="0" smtClean="0"/>
              <a:t>10 עד לעצירה. </a:t>
            </a: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ד. שרטטו גרף של התאוצה כפונקציה של הזמן.</a:t>
            </a:r>
            <a:endParaRPr lang="en-US" sz="1800" b="1" dirty="0" smtClean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/>
          </a:p>
          <a:p>
            <a:pPr marL="0" indent="0">
              <a:buNone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he-IL" sz="1800" b="1" dirty="0" smtClean="0"/>
              <a:t>ה. </a:t>
            </a:r>
            <a:r>
              <a:rPr lang="he-IL" sz="1800" dirty="0" smtClean="0"/>
              <a:t>שרטטו  גרף של המהירות כפונקציה של הזמן.</a:t>
            </a:r>
            <a:endParaRPr lang="en-US" sz="1800" dirty="0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1504717" y="2059708"/>
          <a:ext cx="6134566" cy="386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16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43438" y="29972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4764088" y="3586163"/>
            <a:ext cx="196850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pic>
        <p:nvPicPr>
          <p:cNvPr id="6148" name="Picture 4" descr="1182331683_c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12588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452938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440238" y="3933825"/>
            <a:ext cx="8143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5940425" y="1268413"/>
          <a:ext cx="17510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משוואה" r:id="rId4" imgW="571252" imgH="203112" progId="Equation.3">
                  <p:embed/>
                </p:oleObj>
              </mc:Choice>
              <mc:Fallback>
                <p:oleObj name="משוואה" r:id="rId4" imgW="571252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268413"/>
                        <a:ext cx="17510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8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275" y="2708275"/>
            <a:ext cx="10366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23863" y="3500438"/>
            <a:ext cx="8280400" cy="360362"/>
            <a:chOff x="1111" y="3335"/>
            <a:chExt cx="3719" cy="95"/>
          </a:xfrm>
        </p:grpSpPr>
        <p:sp>
          <p:nvSpPr>
            <p:cNvPr id="6163" name="Freeform 10"/>
            <p:cNvSpPr>
              <a:spLocks noChangeArrowheads="1"/>
            </p:cNvSpPr>
            <p:nvPr/>
          </p:nvSpPr>
          <p:spPr bwMode="auto">
            <a:xfrm>
              <a:off x="1111" y="3385"/>
              <a:ext cx="3719" cy="0"/>
            </a:xfrm>
            <a:custGeom>
              <a:avLst/>
              <a:gdLst>
                <a:gd name="T0" fmla="*/ 0 w 3719"/>
                <a:gd name="T1" fmla="*/ 648 w 3719"/>
                <a:gd name="T2" fmla="*/ 3719 w 3719"/>
                <a:gd name="T3" fmla="*/ 0 60000 65536"/>
                <a:gd name="T4" fmla="*/ 0 60000 65536"/>
                <a:gd name="T5" fmla="*/ 0 60000 65536"/>
                <a:gd name="T6" fmla="*/ 0 w 3719"/>
                <a:gd name="T7" fmla="*/ 3719 w 37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19">
                  <a:moveTo>
                    <a:pt x="0" y="0"/>
                  </a:moveTo>
                  <a:lnTo>
                    <a:pt x="648" y="0"/>
                  </a:lnTo>
                  <a:lnTo>
                    <a:pt x="371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6164" name="Group 11"/>
            <p:cNvGrpSpPr>
              <a:grpSpLocks/>
            </p:cNvGrpSpPr>
            <p:nvPr/>
          </p:nvGrpSpPr>
          <p:grpSpPr bwMode="auto">
            <a:xfrm>
              <a:off x="1111" y="3339"/>
              <a:ext cx="720" cy="91"/>
              <a:chOff x="0" y="0"/>
              <a:chExt cx="721" cy="92"/>
            </a:xfrm>
          </p:grpSpPr>
          <p:sp>
            <p:nvSpPr>
              <p:cNvPr id="6183" name="Line 12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84" name="Line 13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85" name="Line 14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86" name="Line 15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87" name="Line 16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165" name="Group 17"/>
            <p:cNvGrpSpPr>
              <a:grpSpLocks/>
            </p:cNvGrpSpPr>
            <p:nvPr/>
          </p:nvGrpSpPr>
          <p:grpSpPr bwMode="auto">
            <a:xfrm>
              <a:off x="2018" y="3339"/>
              <a:ext cx="720" cy="91"/>
              <a:chOff x="0" y="0"/>
              <a:chExt cx="721" cy="92"/>
            </a:xfrm>
          </p:grpSpPr>
          <p:sp>
            <p:nvSpPr>
              <p:cNvPr id="6178" name="Line 18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79" name="Line 19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80" name="Line 20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81" name="Line 21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82" name="Line 22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166" name="Group 23"/>
            <p:cNvGrpSpPr>
              <a:grpSpLocks/>
            </p:cNvGrpSpPr>
            <p:nvPr/>
          </p:nvGrpSpPr>
          <p:grpSpPr bwMode="auto">
            <a:xfrm>
              <a:off x="2925" y="3339"/>
              <a:ext cx="720" cy="91"/>
              <a:chOff x="0" y="0"/>
              <a:chExt cx="721" cy="92"/>
            </a:xfrm>
          </p:grpSpPr>
          <p:sp>
            <p:nvSpPr>
              <p:cNvPr id="6173" name="Line 24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74" name="Line 25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75" name="Line 26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76" name="Line 27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77" name="Line 28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6167" name="Group 29"/>
            <p:cNvGrpSpPr>
              <a:grpSpLocks/>
            </p:cNvGrpSpPr>
            <p:nvPr/>
          </p:nvGrpSpPr>
          <p:grpSpPr bwMode="auto">
            <a:xfrm>
              <a:off x="3837" y="3335"/>
              <a:ext cx="720" cy="91"/>
              <a:chOff x="0" y="0"/>
              <a:chExt cx="721" cy="92"/>
            </a:xfrm>
          </p:grpSpPr>
          <p:sp>
            <p:nvSpPr>
              <p:cNvPr id="6168" name="Line 30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69" name="Line 31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70" name="Line 32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71" name="Line 33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72" name="Line 34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6154" name="Line 35"/>
          <p:cNvSpPr>
            <a:spLocks noChangeShapeType="1"/>
          </p:cNvSpPr>
          <p:nvPr/>
        </p:nvSpPr>
        <p:spPr bwMode="auto">
          <a:xfrm>
            <a:off x="5256213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155" name="Text Box 36"/>
          <p:cNvSpPr txBox="1">
            <a:spLocks noChangeArrowheads="1"/>
          </p:cNvSpPr>
          <p:nvPr/>
        </p:nvSpPr>
        <p:spPr bwMode="auto">
          <a:xfrm>
            <a:off x="250825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0</a:t>
            </a:r>
            <a:endParaRPr lang="en-US"/>
          </a:p>
        </p:txBody>
      </p:sp>
      <p:sp>
        <p:nvSpPr>
          <p:cNvPr id="6156" name="Text Box 37"/>
          <p:cNvSpPr txBox="1">
            <a:spLocks noChangeArrowheads="1"/>
          </p:cNvSpPr>
          <p:nvPr/>
        </p:nvSpPr>
        <p:spPr bwMode="auto">
          <a:xfrm>
            <a:off x="1835150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5</a:t>
            </a:r>
            <a:endParaRPr lang="en-US"/>
          </a:p>
        </p:txBody>
      </p:sp>
      <p:sp>
        <p:nvSpPr>
          <p:cNvPr id="6157" name="Text Box 38"/>
          <p:cNvSpPr txBox="1">
            <a:spLocks noChangeArrowheads="1"/>
          </p:cNvSpPr>
          <p:nvPr/>
        </p:nvSpPr>
        <p:spPr bwMode="auto">
          <a:xfrm>
            <a:off x="377983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10</a:t>
            </a:r>
            <a:endParaRPr lang="en-US"/>
          </a:p>
        </p:txBody>
      </p:sp>
      <p:sp>
        <p:nvSpPr>
          <p:cNvPr id="6158" name="Text Box 39"/>
          <p:cNvSpPr txBox="1">
            <a:spLocks noChangeArrowheads="1"/>
          </p:cNvSpPr>
          <p:nvPr/>
        </p:nvSpPr>
        <p:spPr bwMode="auto">
          <a:xfrm>
            <a:off x="5867400" y="41497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15</a:t>
            </a:r>
            <a:endParaRPr lang="en-US"/>
          </a:p>
        </p:txBody>
      </p:sp>
      <p:sp>
        <p:nvSpPr>
          <p:cNvPr id="6159" name="Text Box 40"/>
          <p:cNvSpPr txBox="1">
            <a:spLocks noChangeArrowheads="1"/>
          </p:cNvSpPr>
          <p:nvPr/>
        </p:nvSpPr>
        <p:spPr bwMode="auto">
          <a:xfrm>
            <a:off x="7812088" y="41497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20</a:t>
            </a:r>
            <a:endParaRPr lang="en-US"/>
          </a:p>
        </p:txBody>
      </p:sp>
      <p:graphicFrame>
        <p:nvGraphicFramePr>
          <p:cNvPr id="6160" name="Object 41"/>
          <p:cNvGraphicFramePr>
            <a:graphicFrameLocks noChangeAspect="1"/>
          </p:cNvGraphicFramePr>
          <p:nvPr/>
        </p:nvGraphicFramePr>
        <p:xfrm>
          <a:off x="1744663" y="1268413"/>
          <a:ext cx="1984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משוואה" r:id="rId7" imgW="647419" imgH="203112" progId="Equation.3">
                  <p:embed/>
                </p:oleObj>
              </mc:Choice>
              <mc:Fallback>
                <p:oleObj name="משוואה" r:id="rId7" imgW="647419" imgH="203112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268413"/>
                        <a:ext cx="19843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Text Box 42"/>
          <p:cNvSpPr txBox="1">
            <a:spLocks noChangeArrowheads="1"/>
          </p:cNvSpPr>
          <p:nvPr/>
        </p:nvSpPr>
        <p:spPr bwMode="auto">
          <a:xfrm>
            <a:off x="1547813" y="188913"/>
            <a:ext cx="562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4000" b="1" u="sng">
                <a:cs typeface="David" panose="020E0502060401010101" pitchFamily="34" charset="-79"/>
              </a:rPr>
              <a:t>מהירות רגעית</a:t>
            </a:r>
            <a:endParaRPr lang="en-US" sz="4000" b="1" u="sng">
              <a:cs typeface="David" panose="020E0502060401010101" pitchFamily="34" charset="-79"/>
            </a:endParaRPr>
          </a:p>
        </p:txBody>
      </p:sp>
      <p:graphicFrame>
        <p:nvGraphicFramePr>
          <p:cNvPr id="6162" name="Object 43"/>
          <p:cNvGraphicFramePr>
            <a:graphicFrameLocks noChangeAspect="1"/>
          </p:cNvGraphicFramePr>
          <p:nvPr/>
        </p:nvGraphicFramePr>
        <p:xfrm>
          <a:off x="2278063" y="5084763"/>
          <a:ext cx="470535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משוואה" r:id="rId9" imgW="1536033" imgH="393529" progId="Equation.3">
                  <p:embed/>
                </p:oleObj>
              </mc:Choice>
              <mc:Fallback>
                <p:oleObj name="משוואה" r:id="rId9" imgW="1536033" imgH="393529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5084763"/>
                        <a:ext cx="470535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79191E-6 L 0.08663 -1.7919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5 (ה)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396" y="709068"/>
            <a:ext cx="8646686" cy="5747150"/>
          </a:xfrm>
        </p:spPr>
        <p:txBody>
          <a:bodyPr/>
          <a:lstStyle/>
          <a:p>
            <a:pPr>
              <a:buNone/>
            </a:pPr>
            <a:r>
              <a:rPr lang="he-IL" sz="1800" dirty="0" smtClean="0"/>
              <a:t>מכונית המתחילה את תנועתה ממנוחה, מאיצה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20 בתאוצה קבועה של</a:t>
            </a:r>
            <a:r>
              <a:rPr lang="en-US" sz="1800" dirty="0" smtClean="0"/>
              <a:t>[m/s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]</a:t>
            </a:r>
            <a:r>
              <a:rPr lang="en-US" sz="1800" baseline="30000" dirty="0" smtClean="0"/>
              <a:t>  </a:t>
            </a:r>
            <a:r>
              <a:rPr lang="he-IL" sz="1800" dirty="0" smtClean="0"/>
              <a:t>4 .</a:t>
            </a:r>
          </a:p>
          <a:p>
            <a:pPr marL="0" indent="0">
              <a:buNone/>
            </a:pPr>
            <a:r>
              <a:rPr lang="he-IL" sz="1800" dirty="0" smtClean="0"/>
              <a:t>לאחר מכן היא ממשיכה לנוע ללא תאוצה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30 נוספות, ולבסוף מאטה תוך </a:t>
            </a:r>
            <a:r>
              <a:rPr lang="en-US" sz="1800" dirty="0" smtClean="0"/>
              <a:t>[s]</a:t>
            </a:r>
            <a:r>
              <a:rPr lang="he-IL" sz="1800" dirty="0" smtClean="0"/>
              <a:t>10 עד לעצירה. </a:t>
            </a: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ה. שרטטו  גרף של המהירות כפונקציה של הזמן.</a:t>
            </a:r>
            <a:endParaRPr lang="en-US" sz="1800" b="1" dirty="0" smtClean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endParaRPr lang="he-IL" sz="1800" b="1" dirty="0" smtClean="0"/>
          </a:p>
          <a:p>
            <a:pPr>
              <a:buNone/>
            </a:pPr>
            <a:r>
              <a:rPr lang="he-IL" sz="1800" b="1" dirty="0" smtClean="0"/>
              <a:t>ו.</a:t>
            </a:r>
            <a:r>
              <a:rPr lang="he-IL" sz="1800" dirty="0" smtClean="0"/>
              <a:t> שרטטו  גרף של ההעתק כפונקציה של הזמן</a:t>
            </a:r>
            <a:r>
              <a:rPr lang="he-IL" sz="1800" dirty="0"/>
              <a:t>.</a:t>
            </a:r>
            <a:endParaRPr lang="en-US" sz="1800" dirty="0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1314561" y="2133600"/>
          <a:ext cx="6514878" cy="376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5 (ו)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396" y="709068"/>
            <a:ext cx="8646686" cy="5747150"/>
          </a:xfrm>
        </p:spPr>
        <p:txBody>
          <a:bodyPr/>
          <a:lstStyle/>
          <a:p>
            <a:pPr>
              <a:buNone/>
            </a:pPr>
            <a:r>
              <a:rPr lang="he-IL" sz="1800" dirty="0" smtClean="0"/>
              <a:t>מכונית המתחילה את תנועתה ממנוחה, מאיצה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20 בתאוצה קבועה של</a:t>
            </a:r>
            <a:r>
              <a:rPr lang="en-US" sz="1800" dirty="0" smtClean="0"/>
              <a:t>[m/s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]</a:t>
            </a:r>
            <a:r>
              <a:rPr lang="en-US" sz="1800" baseline="30000" dirty="0" smtClean="0"/>
              <a:t>  </a:t>
            </a:r>
            <a:r>
              <a:rPr lang="he-IL" sz="1800" dirty="0" smtClean="0"/>
              <a:t>4 .</a:t>
            </a:r>
          </a:p>
          <a:p>
            <a:pPr marL="0" indent="0">
              <a:buNone/>
            </a:pPr>
            <a:r>
              <a:rPr lang="he-IL" sz="1800" dirty="0" smtClean="0"/>
              <a:t>לאחר מכן היא ממשיכה לנוע ללא תאוצה במשך </a:t>
            </a:r>
            <a:r>
              <a:rPr lang="en-US" sz="1800" dirty="0" smtClean="0"/>
              <a:t>[s]</a:t>
            </a:r>
            <a:r>
              <a:rPr lang="he-IL" sz="1800" dirty="0" smtClean="0"/>
              <a:t>30 נוספות, ולבסוף מאטה תוך </a:t>
            </a:r>
            <a:r>
              <a:rPr lang="en-US" sz="1800" dirty="0" smtClean="0"/>
              <a:t>[s]</a:t>
            </a:r>
            <a:r>
              <a:rPr lang="he-IL" sz="1800" dirty="0" smtClean="0"/>
              <a:t>10 עד לעצירה. </a:t>
            </a:r>
            <a:endParaRPr lang="en-US" sz="1800" dirty="0" smtClean="0"/>
          </a:p>
          <a:p>
            <a:pPr>
              <a:buNone/>
            </a:pPr>
            <a:r>
              <a:rPr lang="he-IL" sz="1800" b="1" dirty="0" smtClean="0"/>
              <a:t>ו. שרטטו  גרף של ההעתק כפונקציה של הזמן.</a:t>
            </a:r>
          </a:p>
          <a:p>
            <a:pPr>
              <a:buNone/>
            </a:pPr>
            <a:endParaRPr lang="en-US" sz="1800" b="1" dirty="0" smtClean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1217580" y="2179782"/>
          <a:ext cx="6708841" cy="433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9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</a:t>
            </a:r>
            <a:r>
              <a:rPr lang="he-IL" dirty="0"/>
              <a:t>6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250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נהג מכונית הנעה במהירות</a:t>
            </a:r>
            <a:r>
              <a:rPr lang="en-US" dirty="0" smtClean="0"/>
              <a:t>108[km/h] </a:t>
            </a:r>
            <a:r>
              <a:rPr lang="he-IL" dirty="0" smtClean="0"/>
              <a:t> מבחין במכשול נייח במרחק</a:t>
            </a:r>
            <a:r>
              <a:rPr lang="en-US" dirty="0" smtClean="0"/>
              <a:t>100[m] </a:t>
            </a:r>
            <a:r>
              <a:rPr lang="he-IL" dirty="0" smtClean="0"/>
              <a:t> ממנו. זמן התגובה של הנהג הוא </a:t>
            </a:r>
            <a:r>
              <a:rPr lang="en-US" dirty="0" smtClean="0"/>
              <a:t>[s]</a:t>
            </a:r>
            <a:r>
              <a:rPr lang="he-IL" dirty="0" smtClean="0"/>
              <a:t>0.8. 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>
              <a:lnSpc>
                <a:spcPct val="150000"/>
              </a:lnSpc>
              <a:buNone/>
            </a:pPr>
            <a:r>
              <a:rPr lang="he-IL" dirty="0" smtClean="0"/>
              <a:t>א. מהי התאוטה שתגרום למכונית להיעצר בדיוק לפני המכשול?</a:t>
            </a:r>
            <a:r>
              <a:rPr lang="he-IL" dirty="0" smtClean="0">
                <a:solidFill>
                  <a:srgbClr val="00B0F0"/>
                </a:solidFill>
              </a:rPr>
              <a:t> 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he-IL" dirty="0" smtClean="0"/>
              <a:t>ב. מהו משך הזמן עד לעצירה?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he-IL" dirty="0" smtClean="0"/>
              <a:t>ג. שרטטו גרף של התאוצה כפונקציה של הזמן מן הרגע, שבו הבחין הנהג בסכנה ועד שנעצר.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he-IL" dirty="0" smtClean="0"/>
              <a:t>ד. שרטטו גרף של המהירות כפונקציה של הזמן.</a:t>
            </a:r>
            <a:endParaRPr lang="en-US" dirty="0" smtClean="0"/>
          </a:p>
          <a:p>
            <a:pPr>
              <a:buNone/>
            </a:pPr>
            <a:endParaRPr lang="he-IL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1066800" y="2305050"/>
            <a:ext cx="7448550" cy="1388507"/>
            <a:chOff x="1066800" y="2305050"/>
            <a:chExt cx="7448550" cy="1388507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1066800" y="2305050"/>
              <a:ext cx="7448550" cy="1388507"/>
              <a:chOff x="1066800" y="2047875"/>
              <a:chExt cx="7448550" cy="1388507"/>
            </a:xfrm>
          </p:grpSpPr>
          <p:grpSp>
            <p:nvGrpSpPr>
              <p:cNvPr id="4" name="קבוצה 3"/>
              <p:cNvGrpSpPr/>
              <p:nvPr/>
            </p:nvGrpSpPr>
            <p:grpSpPr>
              <a:xfrm>
                <a:off x="1066800" y="2752725"/>
                <a:ext cx="7448550" cy="683657"/>
                <a:chOff x="895350" y="3095625"/>
                <a:chExt cx="7448550" cy="683657"/>
              </a:xfrm>
            </p:grpSpPr>
            <p:cxnSp>
              <p:nvCxnSpPr>
                <p:cNvPr id="7" name="מחבר חץ ישר 6"/>
                <p:cNvCxnSpPr/>
                <p:nvPr/>
              </p:nvCxnSpPr>
              <p:spPr>
                <a:xfrm flipV="1">
                  <a:off x="895350" y="3095625"/>
                  <a:ext cx="7210425" cy="28575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מחבר ישר 7"/>
                <p:cNvCxnSpPr/>
                <p:nvPr/>
              </p:nvCxnSpPr>
              <p:spPr>
                <a:xfrm>
                  <a:off x="1838325" y="3124200"/>
                  <a:ext cx="0" cy="266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מחבר ישר 8"/>
                <p:cNvCxnSpPr/>
                <p:nvPr/>
              </p:nvCxnSpPr>
              <p:spPr>
                <a:xfrm>
                  <a:off x="6505575" y="3124200"/>
                  <a:ext cx="0" cy="266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1676400" y="3381375"/>
                  <a:ext cx="314325" cy="38100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115049" y="3409950"/>
                  <a:ext cx="67627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 smtClean="0"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05700" y="3248025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x[m]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הסבר אליפטי 12"/>
              <p:cNvSpPr/>
              <p:nvPr/>
            </p:nvSpPr>
            <p:spPr>
              <a:xfrm>
                <a:off x="6153150" y="2047875"/>
                <a:ext cx="1066800" cy="714376"/>
              </a:xfrm>
              <a:prstGeom prst="wedgeEllipseCallout">
                <a:avLst>
                  <a:gd name="adj1" fmla="val 45238"/>
                  <a:gd name="adj2" fmla="val -19439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15" name="Picture 4" descr="C:\Users\student\AppData\Local\Microsoft\Windows\Temporary Internet Files\Content.IE5\TWKYQJQX\MC900440346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531" y="2460833"/>
              <a:ext cx="1456488" cy="728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43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6 (א)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250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נהג מכונית הנעה במהירות</a:t>
            </a:r>
            <a:r>
              <a:rPr lang="en-US" dirty="0" smtClean="0"/>
              <a:t>108[km/h] </a:t>
            </a:r>
            <a:r>
              <a:rPr lang="he-IL" dirty="0" smtClean="0"/>
              <a:t> מבחין במכשול נייח במרחק</a:t>
            </a:r>
            <a:r>
              <a:rPr lang="en-US" dirty="0" smtClean="0"/>
              <a:t>100[m] </a:t>
            </a:r>
            <a:r>
              <a:rPr lang="he-IL" dirty="0" smtClean="0"/>
              <a:t> ממנו. זמן התגובה של הנהג הוא </a:t>
            </a:r>
            <a:r>
              <a:rPr lang="en-US" dirty="0" smtClean="0"/>
              <a:t>[s]</a:t>
            </a:r>
            <a:r>
              <a:rPr lang="he-IL" dirty="0" smtClean="0"/>
              <a:t>0.8. 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>
              <a:lnSpc>
                <a:spcPct val="150000"/>
              </a:lnSpc>
              <a:buNone/>
            </a:pPr>
            <a:r>
              <a:rPr lang="he-IL" b="1" dirty="0" smtClean="0"/>
              <a:t>א. מהי התאוטה שתגרום למכונית להיעצר בדיוק לפני המכשול?</a:t>
            </a:r>
            <a:r>
              <a:rPr lang="he-IL" b="1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מהירותה ההתחלתית של המכונית היא                                    . ב-</a:t>
            </a:r>
            <a:r>
              <a:rPr lang="en-US" dirty="0" smtClean="0"/>
              <a:t>0.8[s]</a:t>
            </a:r>
            <a:r>
              <a:rPr lang="he-IL" dirty="0" smtClean="0"/>
              <a:t>, המכונית מתקדמת </a:t>
            </a:r>
            <a:r>
              <a:rPr lang="en-US" dirty="0" smtClean="0"/>
              <a:t>24[m]</a:t>
            </a:r>
            <a:r>
              <a:rPr lang="he-IL" dirty="0" smtClean="0"/>
              <a:t>, כך שנותרים לה </a:t>
            </a:r>
            <a:r>
              <a:rPr lang="en-US" dirty="0" smtClean="0"/>
              <a:t>76[m]</a:t>
            </a:r>
            <a:r>
              <a:rPr lang="he-IL" dirty="0" smtClean="0"/>
              <a:t> מרחק עצירה. נשתמש ביחס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>
              <a:lnSpc>
                <a:spcPct val="150000"/>
              </a:lnSpc>
              <a:buNone/>
            </a:pPr>
            <a:r>
              <a:rPr lang="he-IL" dirty="0" smtClean="0"/>
              <a:t>כאשר המהירות הסופית היא            ומרחק העצירה הוא                           . מכאן:</a:t>
            </a:r>
          </a:p>
          <a:p>
            <a:pPr>
              <a:lnSpc>
                <a:spcPct val="150000"/>
              </a:lnSpc>
              <a:buNone/>
            </a:pPr>
            <a:endParaRPr lang="he-IL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he-IL" dirty="0" smtClean="0"/>
          </a:p>
          <a:p>
            <a:pPr>
              <a:lnSpc>
                <a:spcPct val="150000"/>
              </a:lnSpc>
              <a:buNone/>
            </a:pPr>
            <a:r>
              <a:rPr lang="he-IL" dirty="0" smtClean="0"/>
              <a:t>ב. מהו משך הזמן עד לעצירה?</a:t>
            </a:r>
            <a:endParaRPr lang="en-US" dirty="0" smtClean="0"/>
          </a:p>
        </p:txBody>
      </p:sp>
      <p:grpSp>
        <p:nvGrpSpPr>
          <p:cNvPr id="5" name="קבוצה 4"/>
          <p:cNvGrpSpPr/>
          <p:nvPr/>
        </p:nvGrpSpPr>
        <p:grpSpPr>
          <a:xfrm>
            <a:off x="75046" y="1251782"/>
            <a:ext cx="7448550" cy="1388507"/>
            <a:chOff x="1066800" y="2305050"/>
            <a:chExt cx="7448550" cy="1388507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1066800" y="2305050"/>
              <a:ext cx="7448550" cy="1388507"/>
              <a:chOff x="1066800" y="2047875"/>
              <a:chExt cx="7448550" cy="1388507"/>
            </a:xfrm>
          </p:grpSpPr>
          <p:grpSp>
            <p:nvGrpSpPr>
              <p:cNvPr id="4" name="קבוצה 3"/>
              <p:cNvGrpSpPr/>
              <p:nvPr/>
            </p:nvGrpSpPr>
            <p:grpSpPr>
              <a:xfrm>
                <a:off x="1066800" y="2752725"/>
                <a:ext cx="7448550" cy="683657"/>
                <a:chOff x="895350" y="3095625"/>
                <a:chExt cx="7448550" cy="683657"/>
              </a:xfrm>
            </p:grpSpPr>
            <p:cxnSp>
              <p:nvCxnSpPr>
                <p:cNvPr id="7" name="מחבר חץ ישר 6"/>
                <p:cNvCxnSpPr/>
                <p:nvPr/>
              </p:nvCxnSpPr>
              <p:spPr>
                <a:xfrm flipV="1">
                  <a:off x="895350" y="3095625"/>
                  <a:ext cx="7210425" cy="28575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מחבר ישר 7"/>
                <p:cNvCxnSpPr/>
                <p:nvPr/>
              </p:nvCxnSpPr>
              <p:spPr>
                <a:xfrm>
                  <a:off x="1838325" y="3124200"/>
                  <a:ext cx="0" cy="266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מחבר ישר 8"/>
                <p:cNvCxnSpPr/>
                <p:nvPr/>
              </p:nvCxnSpPr>
              <p:spPr>
                <a:xfrm>
                  <a:off x="6505575" y="3124200"/>
                  <a:ext cx="0" cy="266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1676400" y="3381375"/>
                  <a:ext cx="314325" cy="38100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115049" y="3409950"/>
                  <a:ext cx="67627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 smtClean="0"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05700" y="3248025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x[m]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הסבר אליפטי 12"/>
              <p:cNvSpPr/>
              <p:nvPr/>
            </p:nvSpPr>
            <p:spPr>
              <a:xfrm>
                <a:off x="6153150" y="2047875"/>
                <a:ext cx="1066800" cy="714376"/>
              </a:xfrm>
              <a:prstGeom prst="wedgeEllipseCallout">
                <a:avLst>
                  <a:gd name="adj1" fmla="val 45238"/>
                  <a:gd name="adj2" fmla="val -19439"/>
                </a:avLst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15" name="Picture 4" descr="C:\Users\student\AppData\Local\Microsoft\Windows\Temporary Internet Files\Content.IE5\TWKYQJQX\MC900440346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531" y="2460833"/>
              <a:ext cx="1456488" cy="728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643314" y="3068348"/>
          <a:ext cx="1981800" cy="55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Equation" r:id="rId5" imgW="1549080" imgH="431640" progId="Equation.DSMT4">
                  <p:embed/>
                </p:oleObj>
              </mc:Choice>
              <mc:Fallback>
                <p:oleObj name="Equation" r:id="rId5" imgW="1549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3314" y="3068348"/>
                        <a:ext cx="1981800" cy="55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3369314" y="3877685"/>
          <a:ext cx="2553793" cy="49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Equation" r:id="rId7" imgW="1320480" imgH="253800" progId="Equation.DSMT4">
                  <p:embed/>
                </p:oleObj>
              </mc:Choice>
              <mc:Fallback>
                <p:oleObj name="Equation" r:id="rId7" imgW="1320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9314" y="3877685"/>
                        <a:ext cx="2553793" cy="491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874617" y="4370261"/>
          <a:ext cx="525607" cy="33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9" imgW="317160" imgH="203040" progId="Equation.DSMT4">
                  <p:embed/>
                </p:oleObj>
              </mc:Choice>
              <mc:Fallback>
                <p:oleObj name="Equation" r:id="rId9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74617" y="4370261"/>
                        <a:ext cx="525607" cy="33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777258" y="4330268"/>
          <a:ext cx="1471469" cy="39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11" imgW="952200" imgH="253800" progId="Equation.DSMT4">
                  <p:embed/>
                </p:oleObj>
              </mc:Choice>
              <mc:Fallback>
                <p:oleObj name="Equation" r:id="rId11" imgW="952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77258" y="4330268"/>
                        <a:ext cx="1471469" cy="392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296728" y="4887330"/>
          <a:ext cx="4550545" cy="76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13" imgW="2793960" imgH="469800" progId="Equation.DSMT4">
                  <p:embed/>
                </p:oleObj>
              </mc:Choice>
              <mc:Fallback>
                <p:oleObj name="Equation" r:id="rId13" imgW="2793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96728" y="4887330"/>
                        <a:ext cx="4550545" cy="765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7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6 (ב)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250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נהג מכונית הנעה במהירות</a:t>
            </a:r>
            <a:r>
              <a:rPr lang="en-US" dirty="0" smtClean="0"/>
              <a:t>108[km/h] </a:t>
            </a:r>
            <a:r>
              <a:rPr lang="he-IL" dirty="0" smtClean="0"/>
              <a:t> מבחין במכשול נייח במרחק</a:t>
            </a:r>
            <a:r>
              <a:rPr lang="en-US" dirty="0" smtClean="0"/>
              <a:t>100[m] </a:t>
            </a:r>
            <a:r>
              <a:rPr lang="he-IL" dirty="0" smtClean="0"/>
              <a:t> ממנו. זמן התגובה של הנהג הוא </a:t>
            </a:r>
            <a:r>
              <a:rPr lang="en-US" dirty="0" smtClean="0"/>
              <a:t>[s]</a:t>
            </a:r>
            <a:r>
              <a:rPr lang="he-IL" dirty="0" smtClean="0"/>
              <a:t>0.8. 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>
              <a:lnSpc>
                <a:spcPct val="150000"/>
              </a:lnSpc>
              <a:buNone/>
            </a:pPr>
            <a:endParaRPr lang="he-IL" dirty="0" smtClean="0"/>
          </a:p>
          <a:p>
            <a:pPr>
              <a:lnSpc>
                <a:spcPct val="150000"/>
              </a:lnSpc>
              <a:buNone/>
            </a:pPr>
            <a:r>
              <a:rPr lang="he-IL" b="1" dirty="0" smtClean="0"/>
              <a:t>ב. מהו משך הזמן עד לעצירה?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המכונית מקטינה את מהירותה מ-</a:t>
            </a:r>
            <a:r>
              <a:rPr lang="en-US" dirty="0" smtClean="0"/>
              <a:t>30[m/s]</a:t>
            </a:r>
            <a:r>
              <a:rPr lang="he-IL" dirty="0" smtClean="0"/>
              <a:t> לאפס בתאוצה של </a:t>
            </a:r>
            <a:r>
              <a:rPr lang="en-US" dirty="0" smtClean="0"/>
              <a:t>-5.92[m/s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he-IL" dirty="0" smtClean="0"/>
              <a:t>. הזמן הדרוש </a:t>
            </a:r>
            <a:r>
              <a:rPr lang="en-US" dirty="0" smtClean="0"/>
              <a:t>t</a:t>
            </a:r>
            <a:r>
              <a:rPr lang="he-IL" dirty="0" smtClean="0"/>
              <a:t> מתקבל בצורה הבאה: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נוסיף את זמן התגובה ונקבל את הזמן עד לעצירה: </a:t>
            </a:r>
            <a:r>
              <a:rPr lang="en-US" b="1" dirty="0" smtClean="0">
                <a:solidFill>
                  <a:srgbClr val="FF0000"/>
                </a:solidFill>
              </a:rPr>
              <a:t>5.87[s]</a:t>
            </a:r>
            <a:r>
              <a:rPr lang="he-IL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ג. שרטטו גרף של התאוצה כפונקציה של הזמן מן הרגע, שבו הבחין הנהג בסכנה ועד שנעצר.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75046" y="1251782"/>
            <a:ext cx="7448550" cy="1388507"/>
            <a:chOff x="1066800" y="2305050"/>
            <a:chExt cx="7448550" cy="1388507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1066800" y="2305050"/>
              <a:ext cx="7448550" cy="1388507"/>
              <a:chOff x="1066800" y="2047875"/>
              <a:chExt cx="7448550" cy="1388507"/>
            </a:xfrm>
          </p:grpSpPr>
          <p:grpSp>
            <p:nvGrpSpPr>
              <p:cNvPr id="4" name="קבוצה 3"/>
              <p:cNvGrpSpPr/>
              <p:nvPr/>
            </p:nvGrpSpPr>
            <p:grpSpPr>
              <a:xfrm>
                <a:off x="1066800" y="2752725"/>
                <a:ext cx="7448550" cy="683657"/>
                <a:chOff x="895350" y="3095625"/>
                <a:chExt cx="7448550" cy="683657"/>
              </a:xfrm>
            </p:grpSpPr>
            <p:cxnSp>
              <p:nvCxnSpPr>
                <p:cNvPr id="7" name="מחבר חץ ישר 6"/>
                <p:cNvCxnSpPr/>
                <p:nvPr/>
              </p:nvCxnSpPr>
              <p:spPr>
                <a:xfrm flipV="1">
                  <a:off x="895350" y="3095625"/>
                  <a:ext cx="7210425" cy="28575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מחבר ישר 7"/>
                <p:cNvCxnSpPr/>
                <p:nvPr/>
              </p:nvCxnSpPr>
              <p:spPr>
                <a:xfrm>
                  <a:off x="1838325" y="3124200"/>
                  <a:ext cx="0" cy="266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מחבר ישר 8"/>
                <p:cNvCxnSpPr/>
                <p:nvPr/>
              </p:nvCxnSpPr>
              <p:spPr>
                <a:xfrm>
                  <a:off x="6505575" y="3124200"/>
                  <a:ext cx="0" cy="266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1676400" y="3381375"/>
                  <a:ext cx="314325" cy="38100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115049" y="3409950"/>
                  <a:ext cx="67627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 smtClean="0"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05700" y="3248025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x[m]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הסבר אליפטי 12"/>
              <p:cNvSpPr/>
              <p:nvPr/>
            </p:nvSpPr>
            <p:spPr>
              <a:xfrm>
                <a:off x="6153150" y="2047875"/>
                <a:ext cx="1066800" cy="714376"/>
              </a:xfrm>
              <a:prstGeom prst="wedgeEllipseCallout">
                <a:avLst>
                  <a:gd name="adj1" fmla="val 45238"/>
                  <a:gd name="adj2" fmla="val -19439"/>
                </a:avLst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15" name="Picture 4" descr="C:\Users\student\AppData\Local\Microsoft\Windows\Temporary Internet Files\Content.IE5\TWKYQJQX\MC900440346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531" y="2460833"/>
              <a:ext cx="1456488" cy="728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638716" y="3450513"/>
          <a:ext cx="2646755" cy="174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Equation" r:id="rId5" imgW="1854000" imgH="1218960" progId="Equation.DSMT4">
                  <p:embed/>
                </p:oleObj>
              </mc:Choice>
              <mc:Fallback>
                <p:oleObj name="Equation" r:id="rId5" imgW="185400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8716" y="3450513"/>
                        <a:ext cx="2646755" cy="1740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8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6 (ג)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8"/>
            <a:ext cx="8236530" cy="235740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נהג מכונית הנעה במהירות</a:t>
            </a:r>
            <a:r>
              <a:rPr lang="en-US" dirty="0" smtClean="0"/>
              <a:t>108[km/h] </a:t>
            </a:r>
            <a:r>
              <a:rPr lang="he-IL" dirty="0" smtClean="0"/>
              <a:t> מבחין במכשול נייח במרחק</a:t>
            </a:r>
            <a:r>
              <a:rPr lang="en-US" dirty="0" smtClean="0"/>
              <a:t>100[m] </a:t>
            </a:r>
            <a:r>
              <a:rPr lang="he-IL" dirty="0" smtClean="0"/>
              <a:t> ממנו. זמן התגובה של הנהג הוא </a:t>
            </a:r>
            <a:r>
              <a:rPr lang="en-US" dirty="0" smtClean="0"/>
              <a:t>[s]</a:t>
            </a:r>
            <a:r>
              <a:rPr lang="he-IL" dirty="0" smtClean="0"/>
              <a:t>0.8. 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he-IL" b="1" dirty="0" smtClean="0"/>
              <a:t>ג</a:t>
            </a:r>
            <a:r>
              <a:rPr lang="he-IL" b="1" dirty="0"/>
              <a:t>. שרטטו גרף של התאוצה כפונקציה של הזמן מן הרגע, שבו הבחין הנהג בסכנה ועד שנעצר.</a:t>
            </a: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75046" y="1251782"/>
            <a:ext cx="7448550" cy="1388507"/>
            <a:chOff x="1066800" y="2305050"/>
            <a:chExt cx="7448550" cy="1388507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1066800" y="2305050"/>
              <a:ext cx="7448550" cy="1388507"/>
              <a:chOff x="1066800" y="2047875"/>
              <a:chExt cx="7448550" cy="1388507"/>
            </a:xfrm>
          </p:grpSpPr>
          <p:grpSp>
            <p:nvGrpSpPr>
              <p:cNvPr id="4" name="קבוצה 3"/>
              <p:cNvGrpSpPr/>
              <p:nvPr/>
            </p:nvGrpSpPr>
            <p:grpSpPr>
              <a:xfrm>
                <a:off x="1066800" y="2752725"/>
                <a:ext cx="7448550" cy="683657"/>
                <a:chOff x="895350" y="3095625"/>
                <a:chExt cx="7448550" cy="683657"/>
              </a:xfrm>
            </p:grpSpPr>
            <p:cxnSp>
              <p:nvCxnSpPr>
                <p:cNvPr id="7" name="מחבר חץ ישר 6"/>
                <p:cNvCxnSpPr/>
                <p:nvPr/>
              </p:nvCxnSpPr>
              <p:spPr>
                <a:xfrm flipV="1">
                  <a:off x="895350" y="3095625"/>
                  <a:ext cx="7210425" cy="28575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מחבר ישר 7"/>
                <p:cNvCxnSpPr/>
                <p:nvPr/>
              </p:nvCxnSpPr>
              <p:spPr>
                <a:xfrm>
                  <a:off x="1838325" y="3124200"/>
                  <a:ext cx="0" cy="266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מחבר ישר 8"/>
                <p:cNvCxnSpPr/>
                <p:nvPr/>
              </p:nvCxnSpPr>
              <p:spPr>
                <a:xfrm>
                  <a:off x="6505575" y="3124200"/>
                  <a:ext cx="0" cy="266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1676400" y="3381375"/>
                  <a:ext cx="314325" cy="38100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115049" y="3409950"/>
                  <a:ext cx="67627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 smtClean="0"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05700" y="3248025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x[m]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הסבר אליפטי 12"/>
              <p:cNvSpPr/>
              <p:nvPr/>
            </p:nvSpPr>
            <p:spPr>
              <a:xfrm>
                <a:off x="6153150" y="2047875"/>
                <a:ext cx="1066800" cy="714376"/>
              </a:xfrm>
              <a:prstGeom prst="wedgeEllipseCallout">
                <a:avLst>
                  <a:gd name="adj1" fmla="val 45238"/>
                  <a:gd name="adj2" fmla="val -19439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15" name="Picture 4" descr="C:\Users\student\AppData\Local\Microsoft\Windows\Temporary Internet Files\Content.IE5\TWKYQJQX\MC900440346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531" y="2460833"/>
              <a:ext cx="1456488" cy="728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7" name="Chart 16"/>
          <p:cNvGraphicFramePr>
            <a:graphicFrameLocks noGrp="1"/>
          </p:cNvGraphicFramePr>
          <p:nvPr>
            <p:extLst/>
          </p:nvPr>
        </p:nvGraphicFramePr>
        <p:xfrm>
          <a:off x="1662224" y="3190875"/>
          <a:ext cx="5819553" cy="328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09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6 (ד)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8"/>
            <a:ext cx="8236530" cy="235740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נהג מכונית הנעה במהירות</a:t>
            </a:r>
            <a:r>
              <a:rPr lang="en-US" dirty="0" smtClean="0"/>
              <a:t>108[km/h] </a:t>
            </a:r>
            <a:r>
              <a:rPr lang="he-IL" dirty="0" smtClean="0"/>
              <a:t> מבחין במכשול נייח במרחק</a:t>
            </a:r>
            <a:r>
              <a:rPr lang="en-US" dirty="0" smtClean="0"/>
              <a:t>100[m] </a:t>
            </a:r>
            <a:r>
              <a:rPr lang="he-IL" dirty="0" smtClean="0"/>
              <a:t> ממנו. זמן התגובה של הנהג הוא </a:t>
            </a:r>
            <a:r>
              <a:rPr lang="en-US" dirty="0" smtClean="0"/>
              <a:t>[s]</a:t>
            </a:r>
            <a:r>
              <a:rPr lang="he-IL" dirty="0" smtClean="0"/>
              <a:t>0.8. 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>
              <a:lnSpc>
                <a:spcPct val="150000"/>
              </a:lnSpc>
              <a:buNone/>
            </a:pPr>
            <a:endParaRPr lang="he-IL" dirty="0" smtClean="0"/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he-IL" b="1" dirty="0" smtClean="0"/>
              <a:t>ד</a:t>
            </a:r>
            <a:r>
              <a:rPr lang="he-IL" b="1" dirty="0"/>
              <a:t>. שרטטו גרף של המהירות כפונקציה של הזמן</a:t>
            </a:r>
            <a:r>
              <a:rPr lang="he-IL" b="1" dirty="0" smtClean="0"/>
              <a:t>.</a:t>
            </a:r>
            <a:endParaRPr lang="en-US" b="1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75046" y="1251782"/>
            <a:ext cx="7448550" cy="1388507"/>
            <a:chOff x="1066800" y="2305050"/>
            <a:chExt cx="7448550" cy="1388507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1066800" y="2305050"/>
              <a:ext cx="7448550" cy="1388507"/>
              <a:chOff x="1066800" y="2047875"/>
              <a:chExt cx="7448550" cy="1388507"/>
            </a:xfrm>
          </p:grpSpPr>
          <p:grpSp>
            <p:nvGrpSpPr>
              <p:cNvPr id="4" name="קבוצה 3"/>
              <p:cNvGrpSpPr/>
              <p:nvPr/>
            </p:nvGrpSpPr>
            <p:grpSpPr>
              <a:xfrm>
                <a:off x="1066800" y="2752725"/>
                <a:ext cx="7448550" cy="683657"/>
                <a:chOff x="895350" y="3095625"/>
                <a:chExt cx="7448550" cy="683657"/>
              </a:xfrm>
            </p:grpSpPr>
            <p:cxnSp>
              <p:nvCxnSpPr>
                <p:cNvPr id="7" name="מחבר חץ ישר 6"/>
                <p:cNvCxnSpPr/>
                <p:nvPr/>
              </p:nvCxnSpPr>
              <p:spPr>
                <a:xfrm flipV="1">
                  <a:off x="895350" y="3095625"/>
                  <a:ext cx="7210425" cy="28575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מחבר ישר 7"/>
                <p:cNvCxnSpPr/>
                <p:nvPr/>
              </p:nvCxnSpPr>
              <p:spPr>
                <a:xfrm>
                  <a:off x="1838325" y="3124200"/>
                  <a:ext cx="0" cy="266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מחבר ישר 8"/>
                <p:cNvCxnSpPr/>
                <p:nvPr/>
              </p:nvCxnSpPr>
              <p:spPr>
                <a:xfrm>
                  <a:off x="6505575" y="3124200"/>
                  <a:ext cx="0" cy="266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1676400" y="3381375"/>
                  <a:ext cx="314325" cy="38100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115049" y="3409950"/>
                  <a:ext cx="676275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he-IL" dirty="0" smtClean="0">
                      <a:latin typeface="Times New Roman" pitchFamily="18" charset="0"/>
                      <a:cs typeface="Times New Roman" pitchFamily="18" charset="0"/>
                    </a:rPr>
                    <a:t>100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505700" y="3248025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x[m]</a:t>
                  </a:r>
                  <a:endParaRPr lang="he-IL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הסבר אליפטי 12"/>
              <p:cNvSpPr/>
              <p:nvPr/>
            </p:nvSpPr>
            <p:spPr>
              <a:xfrm>
                <a:off x="6153150" y="2047875"/>
                <a:ext cx="1066800" cy="714376"/>
              </a:xfrm>
              <a:prstGeom prst="wedgeEllipseCallout">
                <a:avLst>
                  <a:gd name="adj1" fmla="val 45238"/>
                  <a:gd name="adj2" fmla="val -19439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15" name="Picture 4" descr="C:\Users\student\AppData\Local\Microsoft\Windows\Temporary Internet Files\Content.IE5\TWKYQJQX\MC900440346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531" y="2460833"/>
              <a:ext cx="1456488" cy="728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6" name="Chart 15"/>
          <p:cNvGraphicFramePr>
            <a:graphicFrameLocks noGrp="1"/>
          </p:cNvGraphicFramePr>
          <p:nvPr>
            <p:extLst/>
          </p:nvPr>
        </p:nvGraphicFramePr>
        <p:xfrm>
          <a:off x="1291470" y="3121891"/>
          <a:ext cx="6561060" cy="345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08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7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15558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לפניך גרף המתאר את מהירותה של מכונית הנעה לאורך קו ישר משמאל לימין. </a:t>
            </a:r>
          </a:p>
          <a:p>
            <a:pPr marL="0" indent="0"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הגוף נמצא בנקודת הייחוס </a:t>
            </a:r>
            <a:r>
              <a:rPr lang="en-US" dirty="0" smtClean="0"/>
              <a:t>X=0</a:t>
            </a:r>
            <a:r>
              <a:rPr lang="he-IL" dirty="0" smtClean="0"/>
              <a:t> . כיוון ימין נבחר כחיובי.</a:t>
            </a:r>
            <a:endParaRPr lang="en-US" sz="14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he-IL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he-IL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he-IL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he-IL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he-IL" dirty="0" smtClean="0"/>
              <a:t> </a:t>
            </a:r>
            <a:endParaRPr lang="en-US" sz="1400" dirty="0" smtClean="0"/>
          </a:p>
          <a:p>
            <a:pPr>
              <a:buNone/>
            </a:pPr>
            <a:r>
              <a:rPr lang="he-IL" dirty="0" smtClean="0"/>
              <a:t> </a:t>
            </a:r>
          </a:p>
          <a:p>
            <a:pPr>
              <a:buNone/>
            </a:pPr>
            <a:endParaRPr lang="he-IL" sz="1400" dirty="0" smtClean="0"/>
          </a:p>
          <a:p>
            <a:pPr>
              <a:buNone/>
            </a:pPr>
            <a:endParaRPr lang="he-IL" sz="1400" dirty="0" smtClean="0"/>
          </a:p>
          <a:p>
            <a:pPr>
              <a:buNone/>
            </a:pPr>
            <a:endParaRPr lang="he-IL" sz="1400" dirty="0" smtClean="0"/>
          </a:p>
          <a:p>
            <a:pPr>
              <a:buNone/>
            </a:pPr>
            <a:endParaRPr lang="he-IL" sz="1400" dirty="0" smtClean="0"/>
          </a:p>
          <a:p>
            <a:pPr>
              <a:buNone/>
            </a:pPr>
            <a:endParaRPr lang="he-IL" sz="1400" dirty="0" smtClean="0"/>
          </a:p>
          <a:p>
            <a:pPr>
              <a:buNone/>
            </a:pPr>
            <a:endParaRPr lang="en-US" sz="1400" dirty="0" smtClean="0"/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א. אם ידוע שב-60 השניות הראשונות המכונית עברה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300[m] 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, מהי מהירותה ההתחלתית?	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ב. מהי תאוצת המכונית בקטע הזמן בין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t=60[s]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 לבין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t=80[s]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?	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ג. כעבור כמה זמן מתחילת התנועה תגיע המכונית לנקודה הרחוקה ביותר מנקודת מוצאה?	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ד. מה הייתה מהירותה הממוצעת של המכונית בין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t=0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  ל-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t=50[s]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he-IL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2543175" y="2107293"/>
            <a:ext cx="5537275" cy="2598328"/>
            <a:chOff x="3240" y="10180"/>
            <a:chExt cx="6340" cy="2975"/>
          </a:xfrm>
        </p:grpSpPr>
        <p:sp>
          <p:nvSpPr>
            <p:cNvPr id="89091" name="AutoShape 3"/>
            <p:cNvSpPr>
              <a:spLocks noChangeAspect="1" noChangeArrowheads="1"/>
            </p:cNvSpPr>
            <p:nvPr/>
          </p:nvSpPr>
          <p:spPr bwMode="auto">
            <a:xfrm>
              <a:off x="3240" y="10440"/>
              <a:ext cx="6340" cy="27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092" name="Line 4"/>
            <p:cNvSpPr>
              <a:spLocks noChangeShapeType="1"/>
            </p:cNvSpPr>
            <p:nvPr/>
          </p:nvSpPr>
          <p:spPr bwMode="auto">
            <a:xfrm flipV="1">
              <a:off x="4148" y="10621"/>
              <a:ext cx="1" cy="2353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>
              <a:off x="4148" y="12250"/>
              <a:ext cx="4676" cy="11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094" name="Line 6"/>
            <p:cNvSpPr>
              <a:spLocks noChangeShapeType="1"/>
            </p:cNvSpPr>
            <p:nvPr/>
          </p:nvSpPr>
          <p:spPr bwMode="auto">
            <a:xfrm flipV="1">
              <a:off x="4148" y="11165"/>
              <a:ext cx="723" cy="75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095" name="Line 7"/>
            <p:cNvSpPr>
              <a:spLocks noChangeShapeType="1"/>
            </p:cNvSpPr>
            <p:nvPr/>
          </p:nvSpPr>
          <p:spPr bwMode="auto">
            <a:xfrm>
              <a:off x="4871" y="11165"/>
              <a:ext cx="129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096" name="Line 8"/>
            <p:cNvSpPr>
              <a:spLocks noChangeShapeType="1"/>
            </p:cNvSpPr>
            <p:nvPr/>
          </p:nvSpPr>
          <p:spPr bwMode="auto">
            <a:xfrm flipV="1">
              <a:off x="7020" y="12250"/>
              <a:ext cx="748" cy="70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097" name="Line 9"/>
            <p:cNvSpPr>
              <a:spLocks noChangeShapeType="1"/>
            </p:cNvSpPr>
            <p:nvPr/>
          </p:nvSpPr>
          <p:spPr bwMode="auto">
            <a:xfrm>
              <a:off x="4148" y="12959"/>
              <a:ext cx="2895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098" name="Line 10"/>
            <p:cNvSpPr>
              <a:spLocks noChangeShapeType="1"/>
            </p:cNvSpPr>
            <p:nvPr/>
          </p:nvSpPr>
          <p:spPr bwMode="auto">
            <a:xfrm>
              <a:off x="4148" y="11165"/>
              <a:ext cx="723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099" name="Line 11"/>
            <p:cNvSpPr>
              <a:spLocks noChangeShapeType="1"/>
            </p:cNvSpPr>
            <p:nvPr/>
          </p:nvSpPr>
          <p:spPr bwMode="auto">
            <a:xfrm>
              <a:off x="4871" y="11165"/>
              <a:ext cx="0" cy="108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100" name="Line 12"/>
            <p:cNvSpPr>
              <a:spLocks noChangeShapeType="1"/>
            </p:cNvSpPr>
            <p:nvPr/>
          </p:nvSpPr>
          <p:spPr bwMode="auto">
            <a:xfrm>
              <a:off x="7020" y="12240"/>
              <a:ext cx="26" cy="554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101" name="Text Box 13"/>
            <p:cNvSpPr txBox="1">
              <a:spLocks noChangeArrowheads="1"/>
            </p:cNvSpPr>
            <p:nvPr/>
          </p:nvSpPr>
          <p:spPr bwMode="auto">
            <a:xfrm>
              <a:off x="8322" y="12262"/>
              <a:ext cx="69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t [s]</a:t>
              </a:r>
              <a:endParaRPr kumimoji="0" lang="he-I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2" name="Text Box 14"/>
            <p:cNvSpPr txBox="1">
              <a:spLocks noChangeArrowheads="1"/>
            </p:cNvSpPr>
            <p:nvPr/>
          </p:nvSpPr>
          <p:spPr bwMode="auto">
            <a:xfrm>
              <a:off x="3434" y="11702"/>
              <a:ext cx="725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V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3" name="Text Box 15"/>
            <p:cNvSpPr txBox="1">
              <a:spLocks noChangeArrowheads="1"/>
            </p:cNvSpPr>
            <p:nvPr/>
          </p:nvSpPr>
          <p:spPr bwMode="auto">
            <a:xfrm>
              <a:off x="3254" y="10972"/>
              <a:ext cx="905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3V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O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4" name="Text Box 16"/>
            <p:cNvSpPr txBox="1">
              <a:spLocks noChangeArrowheads="1"/>
            </p:cNvSpPr>
            <p:nvPr/>
          </p:nvSpPr>
          <p:spPr bwMode="auto">
            <a:xfrm>
              <a:off x="4410" y="12220"/>
              <a:ext cx="696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20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5" name="Text Box 17"/>
            <p:cNvSpPr txBox="1">
              <a:spLocks noChangeArrowheads="1"/>
            </p:cNvSpPr>
            <p:nvPr/>
          </p:nvSpPr>
          <p:spPr bwMode="auto">
            <a:xfrm>
              <a:off x="6548" y="11924"/>
              <a:ext cx="90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80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6" name="Text Box 18"/>
            <p:cNvSpPr txBox="1">
              <a:spLocks noChangeArrowheads="1"/>
            </p:cNvSpPr>
            <p:nvPr/>
          </p:nvSpPr>
          <p:spPr bwMode="auto">
            <a:xfrm>
              <a:off x="3423" y="12613"/>
              <a:ext cx="762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-2V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7" name="Text Box 19"/>
            <p:cNvSpPr txBox="1">
              <a:spLocks noChangeArrowheads="1"/>
            </p:cNvSpPr>
            <p:nvPr/>
          </p:nvSpPr>
          <p:spPr bwMode="auto">
            <a:xfrm>
              <a:off x="3709" y="10180"/>
              <a:ext cx="1020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v[m/s]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08" name="Text Box 20"/>
            <p:cNvSpPr txBox="1">
              <a:spLocks noChangeArrowheads="1"/>
            </p:cNvSpPr>
            <p:nvPr/>
          </p:nvSpPr>
          <p:spPr bwMode="auto">
            <a:xfrm>
              <a:off x="7307" y="11920"/>
              <a:ext cx="723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100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5096086" y="2957786"/>
            <a:ext cx="759846" cy="1579956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5096086" y="2967575"/>
            <a:ext cx="0" cy="947625"/>
          </a:xfrm>
          <a:prstGeom prst="line">
            <a:avLst/>
          </a:prstGeom>
          <a:noFill/>
          <a:ln w="1270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669938" y="3888999"/>
            <a:ext cx="607878" cy="42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60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7 (א)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15558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לפניך גרף המתאר את מהירותה של מכונית הנעה לאורך קו ישר משמאל לימין. </a:t>
            </a:r>
          </a:p>
          <a:p>
            <a:pPr marL="0" indent="0"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הגוף נמצא בנקודת הייחוס </a:t>
            </a:r>
            <a:r>
              <a:rPr lang="en-US" dirty="0" smtClean="0"/>
              <a:t>X=0</a:t>
            </a:r>
            <a:r>
              <a:rPr lang="he-IL" dirty="0" smtClean="0"/>
              <a:t> . כיוון ימין נבחר כחיובי.</a:t>
            </a:r>
            <a:endParaRPr lang="en-US" sz="14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he-IL" sz="1400" dirty="0"/>
          </a:p>
          <a:p>
            <a:pPr>
              <a:buNone/>
            </a:pP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א. אם ידוע שב-60 השניות הראשונות המכונית</a:t>
            </a:r>
          </a:p>
          <a:p>
            <a:pPr>
              <a:buNone/>
            </a:pP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עברה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300[m] </a:t>
            </a: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, מהי מהירותה ההתחלתית?	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השטח מתחת לגרף המהירות-זמן בין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t=0</a:t>
            </a: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לבין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t=60[s]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 הוא:</a:t>
            </a: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נשווה: </a:t>
            </a: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ונמצא: </a:t>
            </a: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ב. מהי תאוצת המכונית בקטע הזמן בין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t=60[s]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 לבין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t=80[s]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?	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e-IL" dirty="0"/>
          </a:p>
        </p:txBody>
      </p:sp>
      <p:grpSp>
        <p:nvGrpSpPr>
          <p:cNvPr id="5" name="Group 4"/>
          <p:cNvGrpSpPr/>
          <p:nvPr/>
        </p:nvGrpSpPr>
        <p:grpSpPr>
          <a:xfrm>
            <a:off x="229852" y="1440898"/>
            <a:ext cx="5537275" cy="2598328"/>
            <a:chOff x="2543175" y="2107293"/>
            <a:chExt cx="5537275" cy="2598328"/>
          </a:xfrm>
        </p:grpSpPr>
        <p:grpSp>
          <p:nvGrpSpPr>
            <p:cNvPr id="4" name="Group 2"/>
            <p:cNvGrpSpPr>
              <a:grpSpLocks noChangeAspect="1"/>
            </p:cNvGrpSpPr>
            <p:nvPr/>
          </p:nvGrpSpPr>
          <p:grpSpPr bwMode="auto">
            <a:xfrm>
              <a:off x="2543175" y="2107293"/>
              <a:ext cx="5537275" cy="2598328"/>
              <a:chOff x="3240" y="10180"/>
              <a:chExt cx="6340" cy="2975"/>
            </a:xfrm>
          </p:grpSpPr>
          <p:sp>
            <p:nvSpPr>
              <p:cNvPr id="89091" name="AutoShape 3"/>
              <p:cNvSpPr>
                <a:spLocks noChangeAspect="1" noChangeArrowheads="1"/>
              </p:cNvSpPr>
              <p:nvPr/>
            </p:nvSpPr>
            <p:spPr bwMode="auto">
              <a:xfrm>
                <a:off x="3240" y="10440"/>
                <a:ext cx="6340" cy="271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2" name="Line 4"/>
              <p:cNvSpPr>
                <a:spLocks noChangeShapeType="1"/>
              </p:cNvSpPr>
              <p:nvPr/>
            </p:nvSpPr>
            <p:spPr bwMode="auto">
              <a:xfrm flipV="1">
                <a:off x="4148" y="10621"/>
                <a:ext cx="1" cy="2353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3" name="Line 5"/>
              <p:cNvSpPr>
                <a:spLocks noChangeShapeType="1"/>
              </p:cNvSpPr>
              <p:nvPr/>
            </p:nvSpPr>
            <p:spPr bwMode="auto">
              <a:xfrm>
                <a:off x="4148" y="12250"/>
                <a:ext cx="4676" cy="11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4" name="Line 6"/>
              <p:cNvSpPr>
                <a:spLocks noChangeShapeType="1"/>
              </p:cNvSpPr>
              <p:nvPr/>
            </p:nvSpPr>
            <p:spPr bwMode="auto">
              <a:xfrm flipV="1">
                <a:off x="4148" y="11165"/>
                <a:ext cx="723" cy="75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5" name="Line 7"/>
              <p:cNvSpPr>
                <a:spLocks noChangeShapeType="1"/>
              </p:cNvSpPr>
              <p:nvPr/>
            </p:nvSpPr>
            <p:spPr bwMode="auto">
              <a:xfrm>
                <a:off x="4871" y="11165"/>
                <a:ext cx="129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6" name="Line 8"/>
              <p:cNvSpPr>
                <a:spLocks noChangeShapeType="1"/>
              </p:cNvSpPr>
              <p:nvPr/>
            </p:nvSpPr>
            <p:spPr bwMode="auto">
              <a:xfrm flipV="1">
                <a:off x="7020" y="12250"/>
                <a:ext cx="748" cy="70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7" name="Line 9"/>
              <p:cNvSpPr>
                <a:spLocks noChangeShapeType="1"/>
              </p:cNvSpPr>
              <p:nvPr/>
            </p:nvSpPr>
            <p:spPr bwMode="auto">
              <a:xfrm>
                <a:off x="4148" y="12959"/>
                <a:ext cx="2895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8" name="Line 10"/>
              <p:cNvSpPr>
                <a:spLocks noChangeShapeType="1"/>
              </p:cNvSpPr>
              <p:nvPr/>
            </p:nvSpPr>
            <p:spPr bwMode="auto">
              <a:xfrm>
                <a:off x="4148" y="11165"/>
                <a:ext cx="723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9" name="Line 11"/>
              <p:cNvSpPr>
                <a:spLocks noChangeShapeType="1"/>
              </p:cNvSpPr>
              <p:nvPr/>
            </p:nvSpPr>
            <p:spPr bwMode="auto">
              <a:xfrm>
                <a:off x="4871" y="11165"/>
                <a:ext cx="0" cy="1085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100" name="Line 12"/>
              <p:cNvSpPr>
                <a:spLocks noChangeShapeType="1"/>
              </p:cNvSpPr>
              <p:nvPr/>
            </p:nvSpPr>
            <p:spPr bwMode="auto">
              <a:xfrm>
                <a:off x="7020" y="12240"/>
                <a:ext cx="26" cy="554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101" name="Text Box 13"/>
              <p:cNvSpPr txBox="1">
                <a:spLocks noChangeArrowheads="1"/>
              </p:cNvSpPr>
              <p:nvPr/>
            </p:nvSpPr>
            <p:spPr bwMode="auto">
              <a:xfrm>
                <a:off x="8322" y="12262"/>
                <a:ext cx="693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t [s]</a:t>
                </a:r>
                <a:endParaRPr kumimoji="0" lang="he-IL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2" name="Text Box 14"/>
              <p:cNvSpPr txBox="1">
                <a:spLocks noChangeArrowheads="1"/>
              </p:cNvSpPr>
              <p:nvPr/>
            </p:nvSpPr>
            <p:spPr bwMode="auto">
              <a:xfrm>
                <a:off x="3434" y="11702"/>
                <a:ext cx="725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3" name="Text Box 15"/>
              <p:cNvSpPr txBox="1">
                <a:spLocks noChangeArrowheads="1"/>
              </p:cNvSpPr>
              <p:nvPr/>
            </p:nvSpPr>
            <p:spPr bwMode="auto">
              <a:xfrm>
                <a:off x="3254" y="10972"/>
                <a:ext cx="905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3V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O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4" name="Text Box 16"/>
              <p:cNvSpPr txBox="1">
                <a:spLocks noChangeArrowheads="1"/>
              </p:cNvSpPr>
              <p:nvPr/>
            </p:nvSpPr>
            <p:spPr bwMode="auto">
              <a:xfrm>
                <a:off x="4410" y="12220"/>
                <a:ext cx="696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20</a:t>
                </a: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5" name="Text Box 17"/>
              <p:cNvSpPr txBox="1">
                <a:spLocks noChangeArrowheads="1"/>
              </p:cNvSpPr>
              <p:nvPr/>
            </p:nvSpPr>
            <p:spPr bwMode="auto">
              <a:xfrm>
                <a:off x="6548" y="11924"/>
                <a:ext cx="905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80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6" name="Text Box 18"/>
              <p:cNvSpPr txBox="1">
                <a:spLocks noChangeArrowheads="1"/>
              </p:cNvSpPr>
              <p:nvPr/>
            </p:nvSpPr>
            <p:spPr bwMode="auto">
              <a:xfrm>
                <a:off x="3423" y="12613"/>
                <a:ext cx="762" cy="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-2V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7" name="Text Box 19"/>
              <p:cNvSpPr txBox="1">
                <a:spLocks noChangeArrowheads="1"/>
              </p:cNvSpPr>
              <p:nvPr/>
            </p:nvSpPr>
            <p:spPr bwMode="auto">
              <a:xfrm>
                <a:off x="3709" y="10180"/>
                <a:ext cx="1020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v[m/s]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8" name="Text Box 20"/>
              <p:cNvSpPr txBox="1">
                <a:spLocks noChangeArrowheads="1"/>
              </p:cNvSpPr>
              <p:nvPr/>
            </p:nvSpPr>
            <p:spPr bwMode="auto">
              <a:xfrm>
                <a:off x="7307" y="11920"/>
                <a:ext cx="723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100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096086" y="2957786"/>
              <a:ext cx="759846" cy="157995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5096086" y="2967575"/>
              <a:ext cx="0" cy="947625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4669938" y="3888999"/>
              <a:ext cx="607878" cy="42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60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209019" y="2779873"/>
          <a:ext cx="3488060" cy="56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3" imgW="2425680" imgH="393480" progId="Equation.DSMT4">
                  <p:embed/>
                </p:oleObj>
              </mc:Choice>
              <mc:Fallback>
                <p:oleObj name="Equation" r:id="rId3" imgW="2425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9019" y="2779873"/>
                        <a:ext cx="3488060" cy="56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063673" y="3643582"/>
          <a:ext cx="2018145" cy="40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3673" y="3643582"/>
                        <a:ext cx="2018145" cy="403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471393" y="4106190"/>
          <a:ext cx="1545772" cy="69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7" imgW="965160" imgH="431640" progId="Equation.DSMT4">
                  <p:embed/>
                </p:oleObj>
              </mc:Choice>
              <mc:Fallback>
                <p:oleObj name="Equation" r:id="rId7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1393" y="4106190"/>
                        <a:ext cx="1545772" cy="69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1028700" y="2298700"/>
            <a:ext cx="635000" cy="958850"/>
          </a:xfrm>
          <a:custGeom>
            <a:avLst/>
            <a:gdLst>
              <a:gd name="connsiteX0" fmla="*/ 0 w 635000"/>
              <a:gd name="connsiteY0" fmla="*/ 952500 h 958850"/>
              <a:gd name="connsiteX1" fmla="*/ 0 w 635000"/>
              <a:gd name="connsiteY1" fmla="*/ 660400 h 958850"/>
              <a:gd name="connsiteX2" fmla="*/ 635000 w 635000"/>
              <a:gd name="connsiteY2" fmla="*/ 0 h 958850"/>
              <a:gd name="connsiteX3" fmla="*/ 628650 w 635000"/>
              <a:gd name="connsiteY3" fmla="*/ 958850 h 958850"/>
              <a:gd name="connsiteX4" fmla="*/ 0 w 635000"/>
              <a:gd name="connsiteY4" fmla="*/ 95250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958850">
                <a:moveTo>
                  <a:pt x="0" y="952500"/>
                </a:moveTo>
                <a:lnTo>
                  <a:pt x="0" y="660400"/>
                </a:lnTo>
                <a:lnTo>
                  <a:pt x="635000" y="0"/>
                </a:lnTo>
                <a:cubicBezTo>
                  <a:pt x="632883" y="319617"/>
                  <a:pt x="630767" y="639233"/>
                  <a:pt x="628650" y="958850"/>
                </a:cubicBezTo>
                <a:lnTo>
                  <a:pt x="0" y="9525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657350" y="2298700"/>
            <a:ext cx="1123950" cy="946150"/>
          </a:xfrm>
          <a:custGeom>
            <a:avLst/>
            <a:gdLst>
              <a:gd name="connsiteX0" fmla="*/ 6350 w 1123950"/>
              <a:gd name="connsiteY0" fmla="*/ 0 h 946150"/>
              <a:gd name="connsiteX1" fmla="*/ 1123950 w 1123950"/>
              <a:gd name="connsiteY1" fmla="*/ 6350 h 946150"/>
              <a:gd name="connsiteX2" fmla="*/ 1123950 w 1123950"/>
              <a:gd name="connsiteY2" fmla="*/ 946150 h 946150"/>
              <a:gd name="connsiteX3" fmla="*/ 0 w 1123950"/>
              <a:gd name="connsiteY3" fmla="*/ 946150 h 946150"/>
              <a:gd name="connsiteX4" fmla="*/ 6350 w 1123950"/>
              <a:gd name="connsiteY4" fmla="*/ 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946150">
                <a:moveTo>
                  <a:pt x="6350" y="0"/>
                </a:moveTo>
                <a:lnTo>
                  <a:pt x="1123950" y="6350"/>
                </a:lnTo>
                <a:lnTo>
                  <a:pt x="1123950" y="946150"/>
                </a:lnTo>
                <a:lnTo>
                  <a:pt x="0" y="946150"/>
                </a:lnTo>
                <a:cubicBezTo>
                  <a:pt x="2117" y="630767"/>
                  <a:pt x="4233" y="315383"/>
                  <a:pt x="635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7 (ב)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15558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לפניך גרף המתאר את מהירותה של מכונית הנעה לאורך קו ישר משמאל לימין. </a:t>
            </a:r>
          </a:p>
          <a:p>
            <a:pPr marL="0" indent="0"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הגוף נמצא בנקודת הייחוס </a:t>
            </a:r>
            <a:r>
              <a:rPr lang="en-US" dirty="0" smtClean="0"/>
              <a:t>X=0</a:t>
            </a:r>
            <a:r>
              <a:rPr lang="he-IL" dirty="0" smtClean="0"/>
              <a:t> . כיוון ימין נבחר כחיובי.</a:t>
            </a:r>
            <a:endParaRPr lang="en-US" sz="14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he-IL" sz="1400" dirty="0"/>
          </a:p>
          <a:p>
            <a:pPr marL="0" lvl="1" indent="0">
              <a:buNone/>
            </a:pP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ב. מהי תאוצת המכונית בקטע הזמן בין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t=60[s]</a:t>
            </a: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 לבין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t=80[s]</a:t>
            </a: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?	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ג. כעבור כמה זמן מתחילת התנועה תגיע המכונית לנקודה הרחוקה ביותר מנקודת מוצאה?	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ד. מה הייתה מהירותה הממוצעת של המכונית בין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t=0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  ל-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t=50[s]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he-IL" dirty="0"/>
          </a:p>
        </p:txBody>
      </p:sp>
      <p:grpSp>
        <p:nvGrpSpPr>
          <p:cNvPr id="5" name="Group 4"/>
          <p:cNvGrpSpPr/>
          <p:nvPr/>
        </p:nvGrpSpPr>
        <p:grpSpPr>
          <a:xfrm>
            <a:off x="229852" y="1440898"/>
            <a:ext cx="5537275" cy="2598328"/>
            <a:chOff x="2543175" y="2107293"/>
            <a:chExt cx="5537275" cy="2598328"/>
          </a:xfrm>
        </p:grpSpPr>
        <p:grpSp>
          <p:nvGrpSpPr>
            <p:cNvPr id="4" name="Group 2"/>
            <p:cNvGrpSpPr>
              <a:grpSpLocks noChangeAspect="1"/>
            </p:cNvGrpSpPr>
            <p:nvPr/>
          </p:nvGrpSpPr>
          <p:grpSpPr bwMode="auto">
            <a:xfrm>
              <a:off x="2543175" y="2107293"/>
              <a:ext cx="5537275" cy="2598328"/>
              <a:chOff x="3240" y="10180"/>
              <a:chExt cx="6340" cy="2975"/>
            </a:xfrm>
          </p:grpSpPr>
          <p:sp>
            <p:nvSpPr>
              <p:cNvPr id="89091" name="AutoShape 3"/>
              <p:cNvSpPr>
                <a:spLocks noChangeAspect="1" noChangeArrowheads="1"/>
              </p:cNvSpPr>
              <p:nvPr/>
            </p:nvSpPr>
            <p:spPr bwMode="auto">
              <a:xfrm>
                <a:off x="3240" y="10440"/>
                <a:ext cx="6340" cy="271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2" name="Line 4"/>
              <p:cNvSpPr>
                <a:spLocks noChangeShapeType="1"/>
              </p:cNvSpPr>
              <p:nvPr/>
            </p:nvSpPr>
            <p:spPr bwMode="auto">
              <a:xfrm flipV="1">
                <a:off x="4148" y="10621"/>
                <a:ext cx="1" cy="2353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3" name="Line 5"/>
              <p:cNvSpPr>
                <a:spLocks noChangeShapeType="1"/>
              </p:cNvSpPr>
              <p:nvPr/>
            </p:nvSpPr>
            <p:spPr bwMode="auto">
              <a:xfrm>
                <a:off x="4148" y="12250"/>
                <a:ext cx="4676" cy="11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4" name="Line 6"/>
              <p:cNvSpPr>
                <a:spLocks noChangeShapeType="1"/>
              </p:cNvSpPr>
              <p:nvPr/>
            </p:nvSpPr>
            <p:spPr bwMode="auto">
              <a:xfrm flipV="1">
                <a:off x="4148" y="11165"/>
                <a:ext cx="723" cy="75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5" name="Line 7"/>
              <p:cNvSpPr>
                <a:spLocks noChangeShapeType="1"/>
              </p:cNvSpPr>
              <p:nvPr/>
            </p:nvSpPr>
            <p:spPr bwMode="auto">
              <a:xfrm>
                <a:off x="4871" y="11165"/>
                <a:ext cx="129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6" name="Line 8"/>
              <p:cNvSpPr>
                <a:spLocks noChangeShapeType="1"/>
              </p:cNvSpPr>
              <p:nvPr/>
            </p:nvSpPr>
            <p:spPr bwMode="auto">
              <a:xfrm flipV="1">
                <a:off x="7020" y="12250"/>
                <a:ext cx="748" cy="70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7" name="Line 9"/>
              <p:cNvSpPr>
                <a:spLocks noChangeShapeType="1"/>
              </p:cNvSpPr>
              <p:nvPr/>
            </p:nvSpPr>
            <p:spPr bwMode="auto">
              <a:xfrm>
                <a:off x="4148" y="12959"/>
                <a:ext cx="2895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8" name="Line 10"/>
              <p:cNvSpPr>
                <a:spLocks noChangeShapeType="1"/>
              </p:cNvSpPr>
              <p:nvPr/>
            </p:nvSpPr>
            <p:spPr bwMode="auto">
              <a:xfrm>
                <a:off x="4148" y="11165"/>
                <a:ext cx="723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9" name="Line 11"/>
              <p:cNvSpPr>
                <a:spLocks noChangeShapeType="1"/>
              </p:cNvSpPr>
              <p:nvPr/>
            </p:nvSpPr>
            <p:spPr bwMode="auto">
              <a:xfrm>
                <a:off x="4871" y="11165"/>
                <a:ext cx="0" cy="1085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100" name="Line 12"/>
              <p:cNvSpPr>
                <a:spLocks noChangeShapeType="1"/>
              </p:cNvSpPr>
              <p:nvPr/>
            </p:nvSpPr>
            <p:spPr bwMode="auto">
              <a:xfrm>
                <a:off x="7020" y="12240"/>
                <a:ext cx="26" cy="554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101" name="Text Box 13"/>
              <p:cNvSpPr txBox="1">
                <a:spLocks noChangeArrowheads="1"/>
              </p:cNvSpPr>
              <p:nvPr/>
            </p:nvSpPr>
            <p:spPr bwMode="auto">
              <a:xfrm>
                <a:off x="8322" y="12262"/>
                <a:ext cx="693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t [s]</a:t>
                </a:r>
                <a:endParaRPr kumimoji="0" lang="he-IL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2" name="Text Box 14"/>
              <p:cNvSpPr txBox="1">
                <a:spLocks noChangeArrowheads="1"/>
              </p:cNvSpPr>
              <p:nvPr/>
            </p:nvSpPr>
            <p:spPr bwMode="auto">
              <a:xfrm>
                <a:off x="3434" y="11702"/>
                <a:ext cx="725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3" name="Text Box 15"/>
              <p:cNvSpPr txBox="1">
                <a:spLocks noChangeArrowheads="1"/>
              </p:cNvSpPr>
              <p:nvPr/>
            </p:nvSpPr>
            <p:spPr bwMode="auto">
              <a:xfrm>
                <a:off x="3254" y="10972"/>
                <a:ext cx="905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3V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O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4" name="Text Box 16"/>
              <p:cNvSpPr txBox="1">
                <a:spLocks noChangeArrowheads="1"/>
              </p:cNvSpPr>
              <p:nvPr/>
            </p:nvSpPr>
            <p:spPr bwMode="auto">
              <a:xfrm>
                <a:off x="4410" y="12220"/>
                <a:ext cx="696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20</a:t>
                </a: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5" name="Text Box 17"/>
              <p:cNvSpPr txBox="1">
                <a:spLocks noChangeArrowheads="1"/>
              </p:cNvSpPr>
              <p:nvPr/>
            </p:nvSpPr>
            <p:spPr bwMode="auto">
              <a:xfrm>
                <a:off x="6548" y="11924"/>
                <a:ext cx="905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80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6" name="Text Box 18"/>
              <p:cNvSpPr txBox="1">
                <a:spLocks noChangeArrowheads="1"/>
              </p:cNvSpPr>
              <p:nvPr/>
            </p:nvSpPr>
            <p:spPr bwMode="auto">
              <a:xfrm>
                <a:off x="3423" y="12613"/>
                <a:ext cx="762" cy="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-2V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7" name="Text Box 19"/>
              <p:cNvSpPr txBox="1">
                <a:spLocks noChangeArrowheads="1"/>
              </p:cNvSpPr>
              <p:nvPr/>
            </p:nvSpPr>
            <p:spPr bwMode="auto">
              <a:xfrm>
                <a:off x="3709" y="10180"/>
                <a:ext cx="1020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v[m/s]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8" name="Text Box 20"/>
              <p:cNvSpPr txBox="1">
                <a:spLocks noChangeArrowheads="1"/>
              </p:cNvSpPr>
              <p:nvPr/>
            </p:nvSpPr>
            <p:spPr bwMode="auto">
              <a:xfrm>
                <a:off x="7307" y="11920"/>
                <a:ext cx="723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100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096086" y="2957786"/>
              <a:ext cx="759846" cy="157995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5096086" y="2967575"/>
              <a:ext cx="0" cy="947625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4669938" y="3888999"/>
              <a:ext cx="607878" cy="42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60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767127" y="2281495"/>
          <a:ext cx="2444750" cy="135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Equation" r:id="rId3" imgW="1600200" imgH="888840" progId="Equation.DSMT4">
                  <p:embed/>
                </p:oleObj>
              </mc:Choice>
              <mc:Fallback>
                <p:oleObj name="Equation" r:id="rId3" imgW="16002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7127" y="2281495"/>
                        <a:ext cx="2444750" cy="135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0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643438" y="29972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4764088" y="3586163"/>
            <a:ext cx="196850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pic>
        <p:nvPicPr>
          <p:cNvPr id="7172" name="Picture 4" descr="1182331683_c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12588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643438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638675" y="3933825"/>
            <a:ext cx="44608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6011863" y="1196975"/>
          <a:ext cx="16732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משוואה" r:id="rId4" imgW="545626" imgH="203024" progId="Equation.3">
                  <p:embed/>
                </p:oleObj>
              </mc:Choice>
              <mc:Fallback>
                <p:oleObj name="משוואה" r:id="rId4" imgW="545626" imgH="2030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196975"/>
                        <a:ext cx="16732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4" name="Picture 8" descr="j0212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0200" y="2636838"/>
            <a:ext cx="10366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423863" y="3500438"/>
            <a:ext cx="8280400" cy="360362"/>
            <a:chOff x="1111" y="3335"/>
            <a:chExt cx="3719" cy="95"/>
          </a:xfrm>
        </p:grpSpPr>
        <p:sp>
          <p:nvSpPr>
            <p:cNvPr id="7187" name="Freeform 10"/>
            <p:cNvSpPr>
              <a:spLocks noChangeArrowheads="1"/>
            </p:cNvSpPr>
            <p:nvPr/>
          </p:nvSpPr>
          <p:spPr bwMode="auto">
            <a:xfrm>
              <a:off x="1111" y="3385"/>
              <a:ext cx="3719" cy="0"/>
            </a:xfrm>
            <a:custGeom>
              <a:avLst/>
              <a:gdLst>
                <a:gd name="T0" fmla="*/ 0 w 3719"/>
                <a:gd name="T1" fmla="*/ 648 w 3719"/>
                <a:gd name="T2" fmla="*/ 3719 w 3719"/>
                <a:gd name="T3" fmla="*/ 0 60000 65536"/>
                <a:gd name="T4" fmla="*/ 0 60000 65536"/>
                <a:gd name="T5" fmla="*/ 0 60000 65536"/>
                <a:gd name="T6" fmla="*/ 0 w 3719"/>
                <a:gd name="T7" fmla="*/ 3719 w 37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19">
                  <a:moveTo>
                    <a:pt x="0" y="0"/>
                  </a:moveTo>
                  <a:lnTo>
                    <a:pt x="648" y="0"/>
                  </a:lnTo>
                  <a:lnTo>
                    <a:pt x="371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7188" name="Group 11"/>
            <p:cNvGrpSpPr>
              <a:grpSpLocks/>
            </p:cNvGrpSpPr>
            <p:nvPr/>
          </p:nvGrpSpPr>
          <p:grpSpPr bwMode="auto">
            <a:xfrm>
              <a:off x="1111" y="3339"/>
              <a:ext cx="720" cy="91"/>
              <a:chOff x="0" y="0"/>
              <a:chExt cx="721" cy="92"/>
            </a:xfrm>
          </p:grpSpPr>
          <p:sp>
            <p:nvSpPr>
              <p:cNvPr id="7207" name="Line 12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8" name="Line 13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9" name="Line 14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0" name="Line 15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11" name="Line 16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189" name="Group 17"/>
            <p:cNvGrpSpPr>
              <a:grpSpLocks/>
            </p:cNvGrpSpPr>
            <p:nvPr/>
          </p:nvGrpSpPr>
          <p:grpSpPr bwMode="auto">
            <a:xfrm>
              <a:off x="2018" y="3339"/>
              <a:ext cx="720" cy="91"/>
              <a:chOff x="0" y="0"/>
              <a:chExt cx="721" cy="92"/>
            </a:xfrm>
          </p:grpSpPr>
          <p:sp>
            <p:nvSpPr>
              <p:cNvPr id="7202" name="Line 18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3" name="Line 19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4" name="Line 20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5" name="Line 21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6" name="Line 22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190" name="Group 23"/>
            <p:cNvGrpSpPr>
              <a:grpSpLocks/>
            </p:cNvGrpSpPr>
            <p:nvPr/>
          </p:nvGrpSpPr>
          <p:grpSpPr bwMode="auto">
            <a:xfrm>
              <a:off x="2925" y="3339"/>
              <a:ext cx="720" cy="91"/>
              <a:chOff x="0" y="0"/>
              <a:chExt cx="721" cy="92"/>
            </a:xfrm>
          </p:grpSpPr>
          <p:sp>
            <p:nvSpPr>
              <p:cNvPr id="7197" name="Line 24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8" name="Line 25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9" name="Line 26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0" name="Line 27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201" name="Line 28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7191" name="Group 29"/>
            <p:cNvGrpSpPr>
              <a:grpSpLocks/>
            </p:cNvGrpSpPr>
            <p:nvPr/>
          </p:nvGrpSpPr>
          <p:grpSpPr bwMode="auto">
            <a:xfrm>
              <a:off x="3837" y="3335"/>
              <a:ext cx="720" cy="91"/>
              <a:chOff x="0" y="0"/>
              <a:chExt cx="721" cy="92"/>
            </a:xfrm>
          </p:grpSpPr>
          <p:sp>
            <p:nvSpPr>
              <p:cNvPr id="7192" name="Line 30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3" name="Line 31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4" name="Line 32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5" name="Line 33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96" name="Line 34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7178" name="Line 35"/>
          <p:cNvSpPr>
            <a:spLocks noChangeShapeType="1"/>
          </p:cNvSpPr>
          <p:nvPr/>
        </p:nvSpPr>
        <p:spPr bwMode="auto">
          <a:xfrm>
            <a:off x="5076825" y="33575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179" name="Text Box 36"/>
          <p:cNvSpPr txBox="1">
            <a:spLocks noChangeArrowheads="1"/>
          </p:cNvSpPr>
          <p:nvPr/>
        </p:nvSpPr>
        <p:spPr bwMode="auto">
          <a:xfrm>
            <a:off x="250825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0</a:t>
            </a:r>
            <a:endParaRPr lang="en-US"/>
          </a:p>
        </p:txBody>
      </p:sp>
      <p:sp>
        <p:nvSpPr>
          <p:cNvPr id="7180" name="Text Box 37"/>
          <p:cNvSpPr txBox="1">
            <a:spLocks noChangeArrowheads="1"/>
          </p:cNvSpPr>
          <p:nvPr/>
        </p:nvSpPr>
        <p:spPr bwMode="auto">
          <a:xfrm>
            <a:off x="1835150" y="42211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5</a:t>
            </a:r>
            <a:endParaRPr lang="en-US"/>
          </a:p>
        </p:txBody>
      </p:sp>
      <p:sp>
        <p:nvSpPr>
          <p:cNvPr id="7181" name="Text Box 38"/>
          <p:cNvSpPr txBox="1">
            <a:spLocks noChangeArrowheads="1"/>
          </p:cNvSpPr>
          <p:nvPr/>
        </p:nvSpPr>
        <p:spPr bwMode="auto">
          <a:xfrm>
            <a:off x="3779838" y="42211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10</a:t>
            </a:r>
            <a:endParaRPr lang="en-US"/>
          </a:p>
        </p:txBody>
      </p:sp>
      <p:sp>
        <p:nvSpPr>
          <p:cNvPr id="7182" name="Text Box 39"/>
          <p:cNvSpPr txBox="1">
            <a:spLocks noChangeArrowheads="1"/>
          </p:cNvSpPr>
          <p:nvPr/>
        </p:nvSpPr>
        <p:spPr bwMode="auto">
          <a:xfrm>
            <a:off x="5867400" y="41497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15</a:t>
            </a:r>
            <a:endParaRPr lang="en-US"/>
          </a:p>
        </p:txBody>
      </p:sp>
      <p:sp>
        <p:nvSpPr>
          <p:cNvPr id="7183" name="Text Box 40"/>
          <p:cNvSpPr txBox="1">
            <a:spLocks noChangeArrowheads="1"/>
          </p:cNvSpPr>
          <p:nvPr/>
        </p:nvSpPr>
        <p:spPr bwMode="auto">
          <a:xfrm>
            <a:off x="7812088" y="41497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20</a:t>
            </a:r>
            <a:endParaRPr lang="en-US"/>
          </a:p>
        </p:txBody>
      </p:sp>
      <p:graphicFrame>
        <p:nvGraphicFramePr>
          <p:cNvPr id="7184" name="Object 41"/>
          <p:cNvGraphicFramePr>
            <a:graphicFrameLocks noChangeAspect="1"/>
          </p:cNvGraphicFramePr>
          <p:nvPr/>
        </p:nvGraphicFramePr>
        <p:xfrm>
          <a:off x="1744663" y="1268413"/>
          <a:ext cx="19859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משוואה" r:id="rId7" imgW="647419" imgH="203112" progId="Equation.3">
                  <p:embed/>
                </p:oleObj>
              </mc:Choice>
              <mc:Fallback>
                <p:oleObj name="משוואה" r:id="rId7" imgW="647419" imgH="203112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268413"/>
                        <a:ext cx="198596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Text Box 42"/>
          <p:cNvSpPr txBox="1">
            <a:spLocks noChangeArrowheads="1"/>
          </p:cNvSpPr>
          <p:nvPr/>
        </p:nvSpPr>
        <p:spPr bwMode="auto">
          <a:xfrm>
            <a:off x="1547813" y="188913"/>
            <a:ext cx="562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4000" b="1" u="sng">
                <a:cs typeface="David" panose="020E0502060401010101" pitchFamily="34" charset="-79"/>
              </a:rPr>
              <a:t>מהירות רגעית</a:t>
            </a:r>
            <a:endParaRPr lang="en-US" sz="4000" b="1" u="sng">
              <a:cs typeface="David" panose="020E0502060401010101" pitchFamily="34" charset="-79"/>
            </a:endParaRPr>
          </a:p>
        </p:txBody>
      </p:sp>
      <p:graphicFrame>
        <p:nvGraphicFramePr>
          <p:cNvPr id="7186" name="Object 43"/>
          <p:cNvGraphicFramePr>
            <a:graphicFrameLocks noChangeAspect="1"/>
          </p:cNvGraphicFramePr>
          <p:nvPr/>
        </p:nvGraphicFramePr>
        <p:xfrm>
          <a:off x="2568575" y="5084763"/>
          <a:ext cx="4122738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משוואה" r:id="rId9" imgW="1345616" imgH="393529" progId="Equation.3">
                  <p:embed/>
                </p:oleObj>
              </mc:Choice>
              <mc:Fallback>
                <p:oleObj name="משוואה" r:id="rId9" imgW="1345616" imgH="393529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5084763"/>
                        <a:ext cx="4122738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1329E-6 L 0.05521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7 (ג)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15558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לפניך גרף המתאר את מהירותה של מכונית הנעה לאורך קו ישר משמאל לימין. </a:t>
            </a:r>
          </a:p>
          <a:p>
            <a:pPr marL="0" indent="0"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הגוף נמצא בנקודת הייחוס </a:t>
            </a:r>
            <a:r>
              <a:rPr lang="en-US" dirty="0" smtClean="0"/>
              <a:t>X=0</a:t>
            </a:r>
            <a:r>
              <a:rPr lang="he-IL" dirty="0" smtClean="0"/>
              <a:t> . כיוון ימין נבחר כחיובי.</a:t>
            </a:r>
            <a:endParaRPr lang="en-US" sz="14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he-IL" sz="1400" dirty="0"/>
          </a:p>
          <a:p>
            <a:pPr marL="0" lvl="1" indent="0">
              <a:buNone/>
            </a:pP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ג. כעבור כמה זמן מתחילת התנועה תגיע המכונית</a:t>
            </a:r>
          </a:p>
          <a:p>
            <a:pPr marL="0" lvl="1" indent="0">
              <a:buNone/>
            </a:pP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לנקודה הרחוקה ביותר מנקודת מוצאה?</a:t>
            </a: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המכונית תגיע לנקודה זו בסוף קטע התנועה שלה</a:t>
            </a: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במהירות חיובית. נחשב:</a:t>
            </a: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המכונית תגיע לנקודה הרחוקה ביותר ברגע                  .</a:t>
            </a: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he-IL" sz="16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he-IL" sz="1600" dirty="0" smtClean="0">
                <a:latin typeface="Arial" pitchFamily="34" charset="0"/>
                <a:cs typeface="Arial" pitchFamily="34" charset="0"/>
              </a:rPr>
              <a:t>ד. מה הייתה מהירותה הממוצעת של המכונית בין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t=0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  ל-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t=50[s]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he-IL" dirty="0"/>
          </a:p>
        </p:txBody>
      </p:sp>
      <p:grpSp>
        <p:nvGrpSpPr>
          <p:cNvPr id="5" name="Group 4"/>
          <p:cNvGrpSpPr/>
          <p:nvPr/>
        </p:nvGrpSpPr>
        <p:grpSpPr>
          <a:xfrm>
            <a:off x="229852" y="1440898"/>
            <a:ext cx="5537275" cy="2598328"/>
            <a:chOff x="2543175" y="2107293"/>
            <a:chExt cx="5537275" cy="2598328"/>
          </a:xfrm>
        </p:grpSpPr>
        <p:grpSp>
          <p:nvGrpSpPr>
            <p:cNvPr id="4" name="Group 2"/>
            <p:cNvGrpSpPr>
              <a:grpSpLocks noChangeAspect="1"/>
            </p:cNvGrpSpPr>
            <p:nvPr/>
          </p:nvGrpSpPr>
          <p:grpSpPr bwMode="auto">
            <a:xfrm>
              <a:off x="2543175" y="2107293"/>
              <a:ext cx="5537275" cy="2598328"/>
              <a:chOff x="3240" y="10180"/>
              <a:chExt cx="6340" cy="2975"/>
            </a:xfrm>
          </p:grpSpPr>
          <p:sp>
            <p:nvSpPr>
              <p:cNvPr id="89091" name="AutoShape 3"/>
              <p:cNvSpPr>
                <a:spLocks noChangeAspect="1" noChangeArrowheads="1"/>
              </p:cNvSpPr>
              <p:nvPr/>
            </p:nvSpPr>
            <p:spPr bwMode="auto">
              <a:xfrm>
                <a:off x="3240" y="10440"/>
                <a:ext cx="6340" cy="271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2" name="Line 4"/>
              <p:cNvSpPr>
                <a:spLocks noChangeShapeType="1"/>
              </p:cNvSpPr>
              <p:nvPr/>
            </p:nvSpPr>
            <p:spPr bwMode="auto">
              <a:xfrm flipV="1">
                <a:off x="4148" y="10621"/>
                <a:ext cx="1" cy="2353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3" name="Line 5"/>
              <p:cNvSpPr>
                <a:spLocks noChangeShapeType="1"/>
              </p:cNvSpPr>
              <p:nvPr/>
            </p:nvSpPr>
            <p:spPr bwMode="auto">
              <a:xfrm>
                <a:off x="4148" y="12250"/>
                <a:ext cx="4676" cy="11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4" name="Line 6"/>
              <p:cNvSpPr>
                <a:spLocks noChangeShapeType="1"/>
              </p:cNvSpPr>
              <p:nvPr/>
            </p:nvSpPr>
            <p:spPr bwMode="auto">
              <a:xfrm flipV="1">
                <a:off x="4148" y="11165"/>
                <a:ext cx="723" cy="75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5" name="Line 7"/>
              <p:cNvSpPr>
                <a:spLocks noChangeShapeType="1"/>
              </p:cNvSpPr>
              <p:nvPr/>
            </p:nvSpPr>
            <p:spPr bwMode="auto">
              <a:xfrm>
                <a:off x="4871" y="11165"/>
                <a:ext cx="129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6" name="Line 8"/>
              <p:cNvSpPr>
                <a:spLocks noChangeShapeType="1"/>
              </p:cNvSpPr>
              <p:nvPr/>
            </p:nvSpPr>
            <p:spPr bwMode="auto">
              <a:xfrm flipV="1">
                <a:off x="7020" y="12250"/>
                <a:ext cx="748" cy="70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7" name="Line 9"/>
              <p:cNvSpPr>
                <a:spLocks noChangeShapeType="1"/>
              </p:cNvSpPr>
              <p:nvPr/>
            </p:nvSpPr>
            <p:spPr bwMode="auto">
              <a:xfrm>
                <a:off x="4148" y="12959"/>
                <a:ext cx="2895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8" name="Line 10"/>
              <p:cNvSpPr>
                <a:spLocks noChangeShapeType="1"/>
              </p:cNvSpPr>
              <p:nvPr/>
            </p:nvSpPr>
            <p:spPr bwMode="auto">
              <a:xfrm>
                <a:off x="4148" y="11165"/>
                <a:ext cx="723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9" name="Line 11"/>
              <p:cNvSpPr>
                <a:spLocks noChangeShapeType="1"/>
              </p:cNvSpPr>
              <p:nvPr/>
            </p:nvSpPr>
            <p:spPr bwMode="auto">
              <a:xfrm>
                <a:off x="4871" y="11165"/>
                <a:ext cx="0" cy="1085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100" name="Line 12"/>
              <p:cNvSpPr>
                <a:spLocks noChangeShapeType="1"/>
              </p:cNvSpPr>
              <p:nvPr/>
            </p:nvSpPr>
            <p:spPr bwMode="auto">
              <a:xfrm>
                <a:off x="7020" y="12240"/>
                <a:ext cx="26" cy="554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101" name="Text Box 13"/>
              <p:cNvSpPr txBox="1">
                <a:spLocks noChangeArrowheads="1"/>
              </p:cNvSpPr>
              <p:nvPr/>
            </p:nvSpPr>
            <p:spPr bwMode="auto">
              <a:xfrm>
                <a:off x="8322" y="12262"/>
                <a:ext cx="693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t [s]</a:t>
                </a:r>
                <a:endParaRPr kumimoji="0" lang="he-IL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2" name="Text Box 14"/>
              <p:cNvSpPr txBox="1">
                <a:spLocks noChangeArrowheads="1"/>
              </p:cNvSpPr>
              <p:nvPr/>
            </p:nvSpPr>
            <p:spPr bwMode="auto">
              <a:xfrm>
                <a:off x="3434" y="11702"/>
                <a:ext cx="725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3" name="Text Box 15"/>
              <p:cNvSpPr txBox="1">
                <a:spLocks noChangeArrowheads="1"/>
              </p:cNvSpPr>
              <p:nvPr/>
            </p:nvSpPr>
            <p:spPr bwMode="auto">
              <a:xfrm>
                <a:off x="3254" y="10972"/>
                <a:ext cx="905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3V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O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4" name="Text Box 16"/>
              <p:cNvSpPr txBox="1">
                <a:spLocks noChangeArrowheads="1"/>
              </p:cNvSpPr>
              <p:nvPr/>
            </p:nvSpPr>
            <p:spPr bwMode="auto">
              <a:xfrm>
                <a:off x="4410" y="12220"/>
                <a:ext cx="696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20</a:t>
                </a: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5" name="Text Box 17"/>
              <p:cNvSpPr txBox="1">
                <a:spLocks noChangeArrowheads="1"/>
              </p:cNvSpPr>
              <p:nvPr/>
            </p:nvSpPr>
            <p:spPr bwMode="auto">
              <a:xfrm>
                <a:off x="6548" y="11924"/>
                <a:ext cx="905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80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6" name="Text Box 18"/>
              <p:cNvSpPr txBox="1">
                <a:spLocks noChangeArrowheads="1"/>
              </p:cNvSpPr>
              <p:nvPr/>
            </p:nvSpPr>
            <p:spPr bwMode="auto">
              <a:xfrm>
                <a:off x="3423" y="12613"/>
                <a:ext cx="762" cy="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-2V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7" name="Text Box 19"/>
              <p:cNvSpPr txBox="1">
                <a:spLocks noChangeArrowheads="1"/>
              </p:cNvSpPr>
              <p:nvPr/>
            </p:nvSpPr>
            <p:spPr bwMode="auto">
              <a:xfrm>
                <a:off x="3709" y="10180"/>
                <a:ext cx="1020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v[m/s]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8" name="Text Box 20"/>
              <p:cNvSpPr txBox="1">
                <a:spLocks noChangeArrowheads="1"/>
              </p:cNvSpPr>
              <p:nvPr/>
            </p:nvSpPr>
            <p:spPr bwMode="auto">
              <a:xfrm>
                <a:off x="7307" y="11920"/>
                <a:ext cx="723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100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096086" y="2957786"/>
              <a:ext cx="759846" cy="157995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5096086" y="2967575"/>
              <a:ext cx="0" cy="947625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4669938" y="3888999"/>
              <a:ext cx="607878" cy="42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60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597525" y="2893594"/>
          <a:ext cx="3055210" cy="120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3" imgW="1993680" imgH="787320" progId="Equation.DSMT4">
                  <p:embed/>
                </p:oleObj>
              </mc:Choice>
              <mc:Fallback>
                <p:oleObj name="Equation" r:id="rId3" imgW="19936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7525" y="2893594"/>
                        <a:ext cx="3055210" cy="1206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356227" y="4205288"/>
          <a:ext cx="979920" cy="4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5" imgW="609480" imgH="253800" progId="Equation.DSMT4">
                  <p:embed/>
                </p:oleObj>
              </mc:Choice>
              <mc:Fallback>
                <p:oleObj name="Equation" r:id="rId5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6227" y="4205288"/>
                        <a:ext cx="979920" cy="4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4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7 (ד)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15558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לפניך גרף המתאר את מהירותה של מכונית הנעה לאורך קו ישר משמאל לימין. </a:t>
            </a:r>
          </a:p>
          <a:p>
            <a:pPr marL="0" indent="0"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הגוף נמצא בנקודת הייחוס </a:t>
            </a:r>
            <a:r>
              <a:rPr lang="en-US" dirty="0" smtClean="0"/>
              <a:t>X=0</a:t>
            </a:r>
            <a:r>
              <a:rPr lang="he-IL" dirty="0" smtClean="0"/>
              <a:t> . כיוון ימין נבחר כחיובי.</a:t>
            </a:r>
            <a:endParaRPr lang="en-US" sz="14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he-IL" sz="1400" dirty="0"/>
          </a:p>
          <a:p>
            <a:pPr marL="0" lvl="1" indent="0">
              <a:buNone/>
            </a:pP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ד. מה הייתה מהירותה הממוצעת של המכונית</a:t>
            </a:r>
          </a:p>
          <a:p>
            <a:pPr marL="0" lvl="1" indent="0">
              <a:buNone/>
            </a:pP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בין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t=0</a:t>
            </a: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 ל-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t=50[s]</a:t>
            </a: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dirty="0" smtClean="0"/>
              <a:t>העתק המכונית בקטע זמן זה הוא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 smtClean="0"/>
              <a:t>המהירות הממוצעת היא</a:t>
            </a:r>
            <a:endParaRPr lang="he-IL" dirty="0"/>
          </a:p>
        </p:txBody>
      </p:sp>
      <p:grpSp>
        <p:nvGrpSpPr>
          <p:cNvPr id="5" name="Group 4"/>
          <p:cNvGrpSpPr/>
          <p:nvPr/>
        </p:nvGrpSpPr>
        <p:grpSpPr>
          <a:xfrm>
            <a:off x="229852" y="1440898"/>
            <a:ext cx="5537275" cy="2598328"/>
            <a:chOff x="2543175" y="2107293"/>
            <a:chExt cx="5537275" cy="2598328"/>
          </a:xfrm>
        </p:grpSpPr>
        <p:grpSp>
          <p:nvGrpSpPr>
            <p:cNvPr id="4" name="Group 2"/>
            <p:cNvGrpSpPr>
              <a:grpSpLocks noChangeAspect="1"/>
            </p:cNvGrpSpPr>
            <p:nvPr/>
          </p:nvGrpSpPr>
          <p:grpSpPr bwMode="auto">
            <a:xfrm>
              <a:off x="2543175" y="2107293"/>
              <a:ext cx="5537275" cy="2598328"/>
              <a:chOff x="3240" y="10180"/>
              <a:chExt cx="6340" cy="2975"/>
            </a:xfrm>
          </p:grpSpPr>
          <p:sp>
            <p:nvSpPr>
              <p:cNvPr id="89091" name="AutoShape 3"/>
              <p:cNvSpPr>
                <a:spLocks noChangeAspect="1" noChangeArrowheads="1"/>
              </p:cNvSpPr>
              <p:nvPr/>
            </p:nvSpPr>
            <p:spPr bwMode="auto">
              <a:xfrm>
                <a:off x="3240" y="10440"/>
                <a:ext cx="6340" cy="271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2" name="Line 4"/>
              <p:cNvSpPr>
                <a:spLocks noChangeShapeType="1"/>
              </p:cNvSpPr>
              <p:nvPr/>
            </p:nvSpPr>
            <p:spPr bwMode="auto">
              <a:xfrm flipV="1">
                <a:off x="4148" y="10621"/>
                <a:ext cx="1" cy="2353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3" name="Line 5"/>
              <p:cNvSpPr>
                <a:spLocks noChangeShapeType="1"/>
              </p:cNvSpPr>
              <p:nvPr/>
            </p:nvSpPr>
            <p:spPr bwMode="auto">
              <a:xfrm>
                <a:off x="4148" y="12250"/>
                <a:ext cx="4676" cy="11"/>
              </a:xfrm>
              <a:prstGeom prst="line">
                <a:avLst/>
              </a:prstGeom>
              <a:noFill/>
              <a:ln w="19050">
                <a:solidFill>
                  <a:srgbClr val="8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4" name="Line 6"/>
              <p:cNvSpPr>
                <a:spLocks noChangeShapeType="1"/>
              </p:cNvSpPr>
              <p:nvPr/>
            </p:nvSpPr>
            <p:spPr bwMode="auto">
              <a:xfrm flipV="1">
                <a:off x="4148" y="11165"/>
                <a:ext cx="723" cy="75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5" name="Line 7"/>
              <p:cNvSpPr>
                <a:spLocks noChangeShapeType="1"/>
              </p:cNvSpPr>
              <p:nvPr/>
            </p:nvSpPr>
            <p:spPr bwMode="auto">
              <a:xfrm>
                <a:off x="4871" y="11165"/>
                <a:ext cx="129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6" name="Line 8"/>
              <p:cNvSpPr>
                <a:spLocks noChangeShapeType="1"/>
              </p:cNvSpPr>
              <p:nvPr/>
            </p:nvSpPr>
            <p:spPr bwMode="auto">
              <a:xfrm flipV="1">
                <a:off x="7020" y="12250"/>
                <a:ext cx="748" cy="70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7" name="Line 9"/>
              <p:cNvSpPr>
                <a:spLocks noChangeShapeType="1"/>
              </p:cNvSpPr>
              <p:nvPr/>
            </p:nvSpPr>
            <p:spPr bwMode="auto">
              <a:xfrm>
                <a:off x="4148" y="12959"/>
                <a:ext cx="2895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8" name="Line 10"/>
              <p:cNvSpPr>
                <a:spLocks noChangeShapeType="1"/>
              </p:cNvSpPr>
              <p:nvPr/>
            </p:nvSpPr>
            <p:spPr bwMode="auto">
              <a:xfrm>
                <a:off x="4148" y="11165"/>
                <a:ext cx="723" cy="0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099" name="Line 11"/>
              <p:cNvSpPr>
                <a:spLocks noChangeShapeType="1"/>
              </p:cNvSpPr>
              <p:nvPr/>
            </p:nvSpPr>
            <p:spPr bwMode="auto">
              <a:xfrm>
                <a:off x="4871" y="11165"/>
                <a:ext cx="0" cy="1085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100" name="Line 12"/>
              <p:cNvSpPr>
                <a:spLocks noChangeShapeType="1"/>
              </p:cNvSpPr>
              <p:nvPr/>
            </p:nvSpPr>
            <p:spPr bwMode="auto">
              <a:xfrm>
                <a:off x="7020" y="12240"/>
                <a:ext cx="26" cy="554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101" name="Text Box 13"/>
              <p:cNvSpPr txBox="1">
                <a:spLocks noChangeArrowheads="1"/>
              </p:cNvSpPr>
              <p:nvPr/>
            </p:nvSpPr>
            <p:spPr bwMode="auto">
              <a:xfrm>
                <a:off x="8322" y="12262"/>
                <a:ext cx="693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t [s]</a:t>
                </a:r>
                <a:endParaRPr kumimoji="0" lang="he-IL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2" name="Text Box 14"/>
              <p:cNvSpPr txBox="1">
                <a:spLocks noChangeArrowheads="1"/>
              </p:cNvSpPr>
              <p:nvPr/>
            </p:nvSpPr>
            <p:spPr bwMode="auto">
              <a:xfrm>
                <a:off x="3434" y="11702"/>
                <a:ext cx="725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3" name="Text Box 15"/>
              <p:cNvSpPr txBox="1">
                <a:spLocks noChangeArrowheads="1"/>
              </p:cNvSpPr>
              <p:nvPr/>
            </p:nvSpPr>
            <p:spPr bwMode="auto">
              <a:xfrm>
                <a:off x="3254" y="10972"/>
                <a:ext cx="905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3V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O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4" name="Text Box 16"/>
              <p:cNvSpPr txBox="1">
                <a:spLocks noChangeArrowheads="1"/>
              </p:cNvSpPr>
              <p:nvPr/>
            </p:nvSpPr>
            <p:spPr bwMode="auto">
              <a:xfrm>
                <a:off x="4410" y="12220"/>
                <a:ext cx="696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20</a:t>
                </a:r>
              </a:p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5" name="Text Box 17"/>
              <p:cNvSpPr txBox="1">
                <a:spLocks noChangeArrowheads="1"/>
              </p:cNvSpPr>
              <p:nvPr/>
            </p:nvSpPr>
            <p:spPr bwMode="auto">
              <a:xfrm>
                <a:off x="6548" y="11924"/>
                <a:ext cx="905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80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6" name="Text Box 18"/>
              <p:cNvSpPr txBox="1">
                <a:spLocks noChangeArrowheads="1"/>
              </p:cNvSpPr>
              <p:nvPr/>
            </p:nvSpPr>
            <p:spPr bwMode="auto">
              <a:xfrm>
                <a:off x="3423" y="12613"/>
                <a:ext cx="762" cy="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-2V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7" name="Text Box 19"/>
              <p:cNvSpPr txBox="1">
                <a:spLocks noChangeArrowheads="1"/>
              </p:cNvSpPr>
              <p:nvPr/>
            </p:nvSpPr>
            <p:spPr bwMode="auto">
              <a:xfrm>
                <a:off x="3709" y="10180"/>
                <a:ext cx="1020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v[m/s]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08" name="Text Box 20"/>
              <p:cNvSpPr txBox="1">
                <a:spLocks noChangeArrowheads="1"/>
              </p:cNvSpPr>
              <p:nvPr/>
            </p:nvSpPr>
            <p:spPr bwMode="auto">
              <a:xfrm>
                <a:off x="7307" y="11920"/>
                <a:ext cx="723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808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100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096086" y="2957786"/>
              <a:ext cx="759846" cy="157995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5096086" y="2967575"/>
              <a:ext cx="0" cy="947625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4669938" y="3888999"/>
              <a:ext cx="607878" cy="42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60</a:t>
              </a: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046788" y="2946330"/>
          <a:ext cx="2592387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3" imgW="1803240" imgH="660240" progId="Equation.DSMT4">
                  <p:embed/>
                </p:oleObj>
              </mc:Choice>
              <mc:Fallback>
                <p:oleObj name="Equation" r:id="rId3" imgW="18032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2946330"/>
                        <a:ext cx="2592387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262887" y="4583112"/>
          <a:ext cx="312952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5" imgW="1777680" imgH="469800" progId="Equation.DSMT4">
                  <p:embed/>
                </p:oleObj>
              </mc:Choice>
              <mc:Fallback>
                <p:oleObj name="Equation" r:id="rId5" imgW="17776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2887" y="4583112"/>
                        <a:ext cx="3129523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9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1779" y="719671"/>
            <a:ext cx="8586503" cy="5801898"/>
          </a:xfrm>
        </p:spPr>
        <p:txBody>
          <a:bodyPr/>
          <a:lstStyle/>
          <a:p>
            <a:pPr marL="0" indent="0">
              <a:buNone/>
            </a:pPr>
            <a:r>
              <a:rPr lang="he-IL" sz="1800" dirty="0" smtClean="0"/>
              <a:t>ברגע </a:t>
            </a:r>
            <a:r>
              <a:rPr lang="en-US" sz="1800" dirty="0" smtClean="0"/>
              <a:t>t=0</a:t>
            </a:r>
            <a:r>
              <a:rPr lang="he-IL" sz="1800" dirty="0" smtClean="0"/>
              <a:t>  גוף מתחיל לנוע ימינה לאורך קו ישר. הגרף שלפניך מתאר את תאוצת הגוף כפונקציה של הזמן.</a:t>
            </a:r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 lvl="0">
              <a:buNone/>
            </a:pPr>
            <a:r>
              <a:rPr lang="he-IL" sz="1800" dirty="0" smtClean="0"/>
              <a:t>א. מה מייצג השטח שבין גרף התאוצה לבין ציר הזמן?           </a:t>
            </a:r>
            <a:endParaRPr lang="en-US" sz="1800" dirty="0" smtClean="0"/>
          </a:p>
          <a:p>
            <a:pPr lvl="0">
              <a:buNone/>
            </a:pPr>
            <a:r>
              <a:rPr lang="he-IL" sz="1800" dirty="0" smtClean="0"/>
              <a:t>ב. שרטטו גרף המתאר את מהירות הגוף מרגע 0</a:t>
            </a:r>
            <a:r>
              <a:rPr lang="en-US" sz="1800" dirty="0" smtClean="0"/>
              <a:t>t=</a:t>
            </a:r>
            <a:r>
              <a:rPr lang="he-IL" sz="1800" dirty="0" smtClean="0"/>
              <a:t> עד רגע </a:t>
            </a:r>
            <a:r>
              <a:rPr lang="en-US" sz="1800" dirty="0" smtClean="0"/>
              <a:t> .t=20[s]</a:t>
            </a:r>
          </a:p>
          <a:p>
            <a:pPr>
              <a:buNone/>
            </a:pPr>
            <a:r>
              <a:rPr lang="he-IL" sz="1800" dirty="0" smtClean="0"/>
              <a:t>    האם הגוף משנה את כוון תנועתו? אם לא – נמקו. אם כן – ציינו מתי, ונמקו.</a:t>
            </a:r>
          </a:p>
          <a:p>
            <a:pPr>
              <a:buNone/>
            </a:pPr>
            <a:r>
              <a:rPr lang="he-IL" sz="1800" dirty="0" smtClean="0"/>
              <a:t>ג.  כתבו את פונקציית המהירות-זמן עבור הגוף בקטע הזמן                       .</a:t>
            </a:r>
            <a:endParaRPr lang="en-US" sz="1800" dirty="0" smtClean="0"/>
          </a:p>
          <a:p>
            <a:pPr lvl="0">
              <a:buNone/>
            </a:pPr>
            <a:r>
              <a:rPr lang="he-IL" sz="1800" dirty="0" smtClean="0"/>
              <a:t>ד. האם במהלך תנועתו הגוף חוזר לנקודת המוצא (נקודה שממנה יצא ברגע </a:t>
            </a:r>
            <a:r>
              <a:rPr lang="en-US" sz="1800" dirty="0" smtClean="0"/>
              <a:t>t=0</a:t>
            </a:r>
            <a:r>
              <a:rPr lang="he-IL" sz="1800" dirty="0" smtClean="0"/>
              <a:t> )? </a:t>
            </a:r>
            <a:endParaRPr lang="en-US" sz="1800" dirty="0" smtClean="0"/>
          </a:p>
          <a:p>
            <a:pPr>
              <a:buNone/>
            </a:pPr>
            <a:r>
              <a:rPr lang="he-IL" sz="1800" dirty="0" smtClean="0"/>
              <a:t>   אם כן – באיזה רגע? אם לא- נמקו.   </a:t>
            </a:r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  <a:p>
            <a:pPr>
              <a:buNone/>
            </a:pPr>
            <a:endParaRPr lang="he-IL" sz="1800" dirty="0" smtClean="0"/>
          </a:p>
        </p:txBody>
      </p:sp>
      <p:grpSp>
        <p:nvGrpSpPr>
          <p:cNvPr id="88066" name="Group 2"/>
          <p:cNvGrpSpPr>
            <a:grpSpLocks noChangeAspect="1"/>
          </p:cNvGrpSpPr>
          <p:nvPr/>
        </p:nvGrpSpPr>
        <p:grpSpPr bwMode="auto">
          <a:xfrm>
            <a:off x="2501978" y="1427749"/>
            <a:ext cx="4168977" cy="2656920"/>
            <a:chOff x="3425" y="4929"/>
            <a:chExt cx="4161" cy="2338"/>
          </a:xfrm>
        </p:grpSpPr>
        <p:sp>
          <p:nvSpPr>
            <p:cNvPr id="88067" name="AutoShape 3"/>
            <p:cNvSpPr>
              <a:spLocks noChangeAspect="1" noChangeArrowheads="1"/>
            </p:cNvSpPr>
            <p:nvPr/>
          </p:nvSpPr>
          <p:spPr bwMode="auto">
            <a:xfrm>
              <a:off x="3457" y="5071"/>
              <a:ext cx="4118" cy="21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68" name="Line 4"/>
            <p:cNvSpPr>
              <a:spLocks noChangeShapeType="1"/>
            </p:cNvSpPr>
            <p:nvPr/>
          </p:nvSpPr>
          <p:spPr bwMode="auto">
            <a:xfrm flipH="1" flipV="1">
              <a:off x="3869" y="5207"/>
              <a:ext cx="1" cy="1912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>
              <a:off x="3869" y="6436"/>
              <a:ext cx="3414" cy="1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0" name="Line 6"/>
            <p:cNvSpPr>
              <a:spLocks noChangeShapeType="1"/>
            </p:cNvSpPr>
            <p:nvPr/>
          </p:nvSpPr>
          <p:spPr bwMode="auto">
            <a:xfrm>
              <a:off x="4416" y="6983"/>
              <a:ext cx="1092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1" name="Line 7"/>
            <p:cNvSpPr>
              <a:spLocks noChangeShapeType="1"/>
            </p:cNvSpPr>
            <p:nvPr/>
          </p:nvSpPr>
          <p:spPr bwMode="auto">
            <a:xfrm>
              <a:off x="5508" y="6436"/>
              <a:ext cx="273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>
              <a:off x="5781" y="5617"/>
              <a:ext cx="820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 flipH="1">
              <a:off x="4416" y="6163"/>
              <a:ext cx="1" cy="27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>
              <a:off x="3869" y="5617"/>
              <a:ext cx="1913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 flipV="1">
              <a:off x="3869" y="6983"/>
              <a:ext cx="541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6" name="Line 12"/>
            <p:cNvSpPr>
              <a:spLocks noChangeShapeType="1"/>
            </p:cNvSpPr>
            <p:nvPr/>
          </p:nvSpPr>
          <p:spPr bwMode="auto">
            <a:xfrm>
              <a:off x="6601" y="5617"/>
              <a:ext cx="1" cy="81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>
              <a:off x="5781" y="5617"/>
              <a:ext cx="1" cy="81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5508" y="6710"/>
              <a:ext cx="1" cy="28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9" name="Text Box 15"/>
            <p:cNvSpPr txBox="1">
              <a:spLocks noChangeArrowheads="1"/>
            </p:cNvSpPr>
            <p:nvPr/>
          </p:nvSpPr>
          <p:spPr bwMode="auto">
            <a:xfrm>
              <a:off x="3577" y="6017"/>
              <a:ext cx="3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0" name="Text Box 16"/>
            <p:cNvSpPr txBox="1">
              <a:spLocks noChangeArrowheads="1"/>
            </p:cNvSpPr>
            <p:nvPr/>
          </p:nvSpPr>
          <p:spPr bwMode="auto">
            <a:xfrm>
              <a:off x="3457" y="5455"/>
              <a:ext cx="443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3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1" name="Text Box 17"/>
            <p:cNvSpPr txBox="1">
              <a:spLocks noChangeArrowheads="1"/>
            </p:cNvSpPr>
            <p:nvPr/>
          </p:nvSpPr>
          <p:spPr bwMode="auto">
            <a:xfrm>
              <a:off x="3505" y="6804"/>
              <a:ext cx="388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-2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2" name="Text Box 18"/>
            <p:cNvSpPr txBox="1">
              <a:spLocks noChangeArrowheads="1"/>
            </p:cNvSpPr>
            <p:nvPr/>
          </p:nvSpPr>
          <p:spPr bwMode="auto">
            <a:xfrm>
              <a:off x="3535" y="6281"/>
              <a:ext cx="35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3" name="Text Box 19"/>
            <p:cNvSpPr txBox="1">
              <a:spLocks noChangeArrowheads="1"/>
            </p:cNvSpPr>
            <p:nvPr/>
          </p:nvSpPr>
          <p:spPr bwMode="auto">
            <a:xfrm>
              <a:off x="4279" y="6436"/>
              <a:ext cx="28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4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auto">
            <a:xfrm>
              <a:off x="5235" y="6436"/>
              <a:ext cx="44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12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5508" y="6436"/>
              <a:ext cx="43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14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6" name="Text Box 22"/>
            <p:cNvSpPr txBox="1">
              <a:spLocks noChangeArrowheads="1"/>
            </p:cNvSpPr>
            <p:nvPr/>
          </p:nvSpPr>
          <p:spPr bwMode="auto">
            <a:xfrm>
              <a:off x="6309" y="6436"/>
              <a:ext cx="566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20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7" name="Text Box 23"/>
            <p:cNvSpPr txBox="1">
              <a:spLocks noChangeArrowheads="1"/>
            </p:cNvSpPr>
            <p:nvPr/>
          </p:nvSpPr>
          <p:spPr bwMode="auto">
            <a:xfrm>
              <a:off x="6979" y="6510"/>
              <a:ext cx="607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t [s]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8" name="Line 24"/>
            <p:cNvSpPr>
              <a:spLocks noChangeShapeType="1"/>
            </p:cNvSpPr>
            <p:nvPr/>
          </p:nvSpPr>
          <p:spPr bwMode="auto">
            <a:xfrm flipV="1">
              <a:off x="4416" y="6710"/>
              <a:ext cx="1" cy="27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89" name="Text Box 25"/>
            <p:cNvSpPr txBox="1">
              <a:spLocks noChangeArrowheads="1"/>
            </p:cNvSpPr>
            <p:nvPr/>
          </p:nvSpPr>
          <p:spPr bwMode="auto">
            <a:xfrm>
              <a:off x="3425" y="4929"/>
              <a:ext cx="869" cy="4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a[m/s</a:t>
              </a:r>
              <a:r>
                <a:rPr kumimoji="0" lang="en-US" sz="1600" b="0" i="0" u="none" strike="noStrike" cap="none" normalizeH="0" baseline="3000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]</a:t>
              </a:r>
              <a:endParaRPr kumimoji="0" lang="he-I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90" name="Line 26"/>
            <p:cNvSpPr>
              <a:spLocks noChangeShapeType="1"/>
            </p:cNvSpPr>
            <p:nvPr/>
          </p:nvSpPr>
          <p:spPr bwMode="auto">
            <a:xfrm flipH="1">
              <a:off x="3869" y="6163"/>
              <a:ext cx="547" cy="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52103" y="5291138"/>
          <a:ext cx="1370415" cy="35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3" imgW="977760" imgH="253800" progId="Equation.DSMT4">
                  <p:embed/>
                </p:oleObj>
              </mc:Choice>
              <mc:Fallback>
                <p:oleObj name="Equation" r:id="rId3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103" y="5291138"/>
                        <a:ext cx="1370415" cy="355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9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9 (א)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1779" y="719671"/>
            <a:ext cx="8586503" cy="5801898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 גוף מתחיל לנוע ימינה לאורך קו ישר. הגרף שלפניך מתאר את תאוצת הגוף כפונקציה של הזמן.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 lvl="0">
              <a:buNone/>
            </a:pPr>
            <a:r>
              <a:rPr lang="he-IL" b="1" dirty="0" smtClean="0"/>
              <a:t>א. מה מייצג השטח שבין גרף התאוצה לבין ציר הזמן?           </a:t>
            </a:r>
            <a:endParaRPr lang="en-US" b="1" dirty="0" smtClean="0"/>
          </a:p>
          <a:p>
            <a:pPr lvl="0">
              <a:buNone/>
            </a:pPr>
            <a:endParaRPr lang="he-IL" dirty="0" smtClean="0"/>
          </a:p>
          <a:p>
            <a:pPr lvl="0">
              <a:buNone/>
            </a:pPr>
            <a:r>
              <a:rPr lang="he-IL" dirty="0" smtClean="0"/>
              <a:t>את שינוי המהירות (בקטע זמן נתון)</a:t>
            </a:r>
            <a:endParaRPr lang="he-IL" dirty="0"/>
          </a:p>
          <a:p>
            <a:pPr lvl="0">
              <a:buNone/>
            </a:pPr>
            <a:endParaRPr lang="he-IL" dirty="0" smtClean="0"/>
          </a:p>
          <a:p>
            <a:pPr lvl="0">
              <a:buNone/>
            </a:pPr>
            <a:endParaRPr lang="he-IL" dirty="0"/>
          </a:p>
          <a:p>
            <a:pPr lvl="0">
              <a:buNone/>
            </a:pPr>
            <a:endParaRPr lang="he-IL" dirty="0" smtClean="0"/>
          </a:p>
          <a:p>
            <a:pPr lvl="0">
              <a:buNone/>
            </a:pPr>
            <a:endParaRPr lang="he-IL" dirty="0"/>
          </a:p>
          <a:p>
            <a:pPr lvl="0">
              <a:buNone/>
            </a:pPr>
            <a:endParaRPr lang="he-IL" dirty="0" smtClean="0"/>
          </a:p>
          <a:p>
            <a:pPr lvl="0">
              <a:buNone/>
            </a:pPr>
            <a:endParaRPr lang="he-IL" dirty="0"/>
          </a:p>
          <a:p>
            <a:pPr lvl="0">
              <a:buNone/>
            </a:pPr>
            <a:endParaRPr lang="he-IL" dirty="0" smtClean="0"/>
          </a:p>
          <a:p>
            <a:pPr lvl="0">
              <a:buNone/>
            </a:pPr>
            <a:endParaRPr lang="he-IL" dirty="0"/>
          </a:p>
          <a:p>
            <a:pPr lvl="0">
              <a:buNone/>
            </a:pPr>
            <a:r>
              <a:rPr lang="he-IL" dirty="0" smtClean="0"/>
              <a:t>ב. שרטטו גרף המתאר את מהירות הגוף מרגע 0</a:t>
            </a:r>
            <a:r>
              <a:rPr lang="en-US" dirty="0" smtClean="0"/>
              <a:t>t=</a:t>
            </a:r>
            <a:r>
              <a:rPr lang="he-IL" dirty="0" smtClean="0"/>
              <a:t> עד רגע </a:t>
            </a:r>
            <a:r>
              <a:rPr lang="en-US" dirty="0" smtClean="0"/>
              <a:t> .t=20[s]</a:t>
            </a:r>
          </a:p>
          <a:p>
            <a:pPr>
              <a:buNone/>
            </a:pPr>
            <a:r>
              <a:rPr lang="he-IL" dirty="0" smtClean="0"/>
              <a:t>    האם הגוף משנה את כוון תנועתו? אם לא – נמקו. אם כן – ציינו מתי, ונמקו.  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</p:txBody>
      </p:sp>
      <p:grpSp>
        <p:nvGrpSpPr>
          <p:cNvPr id="88066" name="Group 2"/>
          <p:cNvGrpSpPr>
            <a:grpSpLocks noChangeAspect="1"/>
          </p:cNvGrpSpPr>
          <p:nvPr/>
        </p:nvGrpSpPr>
        <p:grpSpPr bwMode="auto">
          <a:xfrm>
            <a:off x="225503" y="1461223"/>
            <a:ext cx="4168977" cy="2656920"/>
            <a:chOff x="3425" y="4929"/>
            <a:chExt cx="4161" cy="2338"/>
          </a:xfrm>
        </p:grpSpPr>
        <p:sp>
          <p:nvSpPr>
            <p:cNvPr id="88067" name="AutoShape 3"/>
            <p:cNvSpPr>
              <a:spLocks noChangeAspect="1" noChangeArrowheads="1"/>
            </p:cNvSpPr>
            <p:nvPr/>
          </p:nvSpPr>
          <p:spPr bwMode="auto">
            <a:xfrm>
              <a:off x="3457" y="5071"/>
              <a:ext cx="4118" cy="21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68" name="Line 4"/>
            <p:cNvSpPr>
              <a:spLocks noChangeShapeType="1"/>
            </p:cNvSpPr>
            <p:nvPr/>
          </p:nvSpPr>
          <p:spPr bwMode="auto">
            <a:xfrm flipH="1" flipV="1">
              <a:off x="3869" y="5207"/>
              <a:ext cx="1" cy="1912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>
              <a:off x="3869" y="6436"/>
              <a:ext cx="3414" cy="1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0" name="Line 6"/>
            <p:cNvSpPr>
              <a:spLocks noChangeShapeType="1"/>
            </p:cNvSpPr>
            <p:nvPr/>
          </p:nvSpPr>
          <p:spPr bwMode="auto">
            <a:xfrm>
              <a:off x="4416" y="6983"/>
              <a:ext cx="1092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1" name="Line 7"/>
            <p:cNvSpPr>
              <a:spLocks noChangeShapeType="1"/>
            </p:cNvSpPr>
            <p:nvPr/>
          </p:nvSpPr>
          <p:spPr bwMode="auto">
            <a:xfrm>
              <a:off x="5508" y="6436"/>
              <a:ext cx="273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>
              <a:off x="5781" y="5617"/>
              <a:ext cx="820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 flipH="1">
              <a:off x="4416" y="6163"/>
              <a:ext cx="1" cy="27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>
              <a:off x="3869" y="5617"/>
              <a:ext cx="1913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 flipV="1">
              <a:off x="3869" y="6983"/>
              <a:ext cx="541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6" name="Line 12"/>
            <p:cNvSpPr>
              <a:spLocks noChangeShapeType="1"/>
            </p:cNvSpPr>
            <p:nvPr/>
          </p:nvSpPr>
          <p:spPr bwMode="auto">
            <a:xfrm>
              <a:off x="6601" y="5617"/>
              <a:ext cx="1" cy="81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>
              <a:off x="5781" y="5617"/>
              <a:ext cx="1" cy="81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5508" y="6710"/>
              <a:ext cx="1" cy="28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9" name="Text Box 15"/>
            <p:cNvSpPr txBox="1">
              <a:spLocks noChangeArrowheads="1"/>
            </p:cNvSpPr>
            <p:nvPr/>
          </p:nvSpPr>
          <p:spPr bwMode="auto">
            <a:xfrm>
              <a:off x="3577" y="6017"/>
              <a:ext cx="3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0" name="Text Box 16"/>
            <p:cNvSpPr txBox="1">
              <a:spLocks noChangeArrowheads="1"/>
            </p:cNvSpPr>
            <p:nvPr/>
          </p:nvSpPr>
          <p:spPr bwMode="auto">
            <a:xfrm>
              <a:off x="3457" y="5455"/>
              <a:ext cx="443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3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1" name="Text Box 17"/>
            <p:cNvSpPr txBox="1">
              <a:spLocks noChangeArrowheads="1"/>
            </p:cNvSpPr>
            <p:nvPr/>
          </p:nvSpPr>
          <p:spPr bwMode="auto">
            <a:xfrm>
              <a:off x="3505" y="6804"/>
              <a:ext cx="388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-2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2" name="Text Box 18"/>
            <p:cNvSpPr txBox="1">
              <a:spLocks noChangeArrowheads="1"/>
            </p:cNvSpPr>
            <p:nvPr/>
          </p:nvSpPr>
          <p:spPr bwMode="auto">
            <a:xfrm>
              <a:off x="3535" y="6281"/>
              <a:ext cx="35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3" name="Text Box 19"/>
            <p:cNvSpPr txBox="1">
              <a:spLocks noChangeArrowheads="1"/>
            </p:cNvSpPr>
            <p:nvPr/>
          </p:nvSpPr>
          <p:spPr bwMode="auto">
            <a:xfrm>
              <a:off x="4279" y="6436"/>
              <a:ext cx="28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4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auto">
            <a:xfrm>
              <a:off x="5235" y="6436"/>
              <a:ext cx="44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12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5508" y="6436"/>
              <a:ext cx="43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14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6" name="Text Box 22"/>
            <p:cNvSpPr txBox="1">
              <a:spLocks noChangeArrowheads="1"/>
            </p:cNvSpPr>
            <p:nvPr/>
          </p:nvSpPr>
          <p:spPr bwMode="auto">
            <a:xfrm>
              <a:off x="6309" y="6436"/>
              <a:ext cx="566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20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7" name="Text Box 23"/>
            <p:cNvSpPr txBox="1">
              <a:spLocks noChangeArrowheads="1"/>
            </p:cNvSpPr>
            <p:nvPr/>
          </p:nvSpPr>
          <p:spPr bwMode="auto">
            <a:xfrm>
              <a:off x="6979" y="6510"/>
              <a:ext cx="607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t [s]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8" name="Line 24"/>
            <p:cNvSpPr>
              <a:spLocks noChangeShapeType="1"/>
            </p:cNvSpPr>
            <p:nvPr/>
          </p:nvSpPr>
          <p:spPr bwMode="auto">
            <a:xfrm flipV="1">
              <a:off x="4416" y="6710"/>
              <a:ext cx="1" cy="27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89" name="Text Box 25"/>
            <p:cNvSpPr txBox="1">
              <a:spLocks noChangeArrowheads="1"/>
            </p:cNvSpPr>
            <p:nvPr/>
          </p:nvSpPr>
          <p:spPr bwMode="auto">
            <a:xfrm>
              <a:off x="3425" y="4929"/>
              <a:ext cx="869" cy="4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a[m/s</a:t>
              </a:r>
              <a:r>
                <a:rPr kumimoji="0" lang="en-US" sz="1600" b="0" i="0" u="none" strike="noStrike" cap="none" normalizeH="0" baseline="3000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]</a:t>
              </a:r>
              <a:endParaRPr kumimoji="0" lang="he-I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90" name="Line 26"/>
            <p:cNvSpPr>
              <a:spLocks noChangeShapeType="1"/>
            </p:cNvSpPr>
            <p:nvPr/>
          </p:nvSpPr>
          <p:spPr bwMode="auto">
            <a:xfrm flipH="1">
              <a:off x="3869" y="6163"/>
              <a:ext cx="547" cy="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7461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9 (ב)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1779" y="719671"/>
            <a:ext cx="8586503" cy="5801898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 גוף מתחיל לנוע ימינה לאורך קו ישר. הגרף שלפניך מתאר את תאוצת הגוף כפונקציה של הזמן.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 lvl="0">
              <a:buNone/>
            </a:pPr>
            <a:r>
              <a:rPr lang="he-IL" b="1" dirty="0" smtClean="0"/>
              <a:t>ב. שרטטו גרף המתאר את מהירות הגוף מרגע 0</a:t>
            </a:r>
            <a:r>
              <a:rPr lang="en-US" b="1" dirty="0" smtClean="0"/>
              <a:t>t=</a:t>
            </a:r>
            <a:r>
              <a:rPr lang="he-IL" b="1" dirty="0" smtClean="0"/>
              <a:t> עד</a:t>
            </a:r>
          </a:p>
          <a:p>
            <a:pPr lvl="0">
              <a:buNone/>
            </a:pPr>
            <a:r>
              <a:rPr lang="he-IL" b="1" dirty="0" smtClean="0"/>
              <a:t>רגע </a:t>
            </a:r>
            <a:r>
              <a:rPr lang="en-US" b="1" dirty="0" smtClean="0"/>
              <a:t> .t=20[s]</a:t>
            </a:r>
            <a:r>
              <a:rPr lang="he-IL" b="1" dirty="0" smtClean="0"/>
              <a:t> האם הגוף משנה את כיוון תנועתו?</a:t>
            </a:r>
          </a:p>
          <a:p>
            <a:pPr lvl="0">
              <a:buNone/>
            </a:pPr>
            <a:r>
              <a:rPr lang="he-IL" b="1" dirty="0" smtClean="0"/>
              <a:t>אם לא – נמקו. אם כן – ציינו מתי, ונמקו.  </a:t>
            </a:r>
            <a:endParaRPr lang="en-US" b="1" dirty="0" smtClean="0"/>
          </a:p>
          <a:p>
            <a:pPr lvl="0">
              <a:buNone/>
            </a:pPr>
            <a:endParaRPr lang="he-IL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he-IL" dirty="0"/>
          </a:p>
          <a:p>
            <a:pPr lvl="0">
              <a:buNone/>
            </a:pPr>
            <a:endParaRPr lang="he-IL" dirty="0" smtClean="0"/>
          </a:p>
          <a:p>
            <a:pPr lvl="0">
              <a:buNone/>
            </a:pPr>
            <a:endParaRPr lang="he-IL" dirty="0"/>
          </a:p>
          <a:p>
            <a:pPr lvl="0">
              <a:buNone/>
            </a:pPr>
            <a:endParaRPr lang="he-IL" dirty="0" smtClean="0"/>
          </a:p>
          <a:p>
            <a:pPr lvl="0">
              <a:buNone/>
            </a:pPr>
            <a:endParaRPr lang="he-IL" dirty="0"/>
          </a:p>
          <a:p>
            <a:pPr lvl="0">
              <a:buNone/>
            </a:pPr>
            <a:r>
              <a:rPr lang="he-IL" dirty="0" smtClean="0"/>
              <a:t>                                                                                  הגוף משנה את כיוון תנועתו, כאשר סימן</a:t>
            </a:r>
          </a:p>
          <a:p>
            <a:pPr lvl="0">
              <a:buNone/>
            </a:pPr>
            <a:r>
              <a:rPr lang="he-IL" dirty="0"/>
              <a:t> </a:t>
            </a:r>
            <a:r>
              <a:rPr lang="he-IL" dirty="0" smtClean="0"/>
              <a:t>                                                                                 המהירות מתחלף </a:t>
            </a:r>
            <a:r>
              <a:rPr lang="en-US" dirty="0" smtClean="0"/>
              <a:t>(t=6[s], 18[s])</a:t>
            </a:r>
            <a:r>
              <a:rPr lang="he-IL" dirty="0" smtClean="0"/>
              <a:t>.</a:t>
            </a:r>
          </a:p>
          <a:p>
            <a:pPr lvl="0">
              <a:buNone/>
            </a:pPr>
            <a:endParaRPr lang="he-IL" dirty="0"/>
          </a:p>
          <a:p>
            <a:pPr lvl="0">
              <a:buNone/>
            </a:pPr>
            <a:endParaRPr lang="he-IL" dirty="0" smtClean="0"/>
          </a:p>
          <a:p>
            <a:pPr lvl="0">
              <a:buNone/>
            </a:pPr>
            <a:endParaRPr lang="he-IL" dirty="0" smtClean="0"/>
          </a:p>
          <a:p>
            <a:pPr>
              <a:buNone/>
            </a:pPr>
            <a:r>
              <a:rPr lang="he-IL" dirty="0"/>
              <a:t>ג.  כתבו את פונקציית המהירות-זמן עבור הגוף בקטע הזמן  </a:t>
            </a:r>
            <a:r>
              <a:rPr lang="he-IL" dirty="0" smtClean="0"/>
              <a:t>                        </a:t>
            </a:r>
            <a:r>
              <a:rPr lang="he-IL" dirty="0"/>
              <a:t>.</a:t>
            </a:r>
            <a:endParaRPr lang="en-US" dirty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</p:txBody>
      </p:sp>
      <p:grpSp>
        <p:nvGrpSpPr>
          <p:cNvPr id="88066" name="Group 2"/>
          <p:cNvGrpSpPr>
            <a:grpSpLocks noChangeAspect="1"/>
          </p:cNvGrpSpPr>
          <p:nvPr/>
        </p:nvGrpSpPr>
        <p:grpSpPr bwMode="auto">
          <a:xfrm>
            <a:off x="225503" y="1461223"/>
            <a:ext cx="4168977" cy="2656920"/>
            <a:chOff x="3425" y="4929"/>
            <a:chExt cx="4161" cy="2338"/>
          </a:xfrm>
        </p:grpSpPr>
        <p:sp>
          <p:nvSpPr>
            <p:cNvPr id="88067" name="AutoShape 3"/>
            <p:cNvSpPr>
              <a:spLocks noChangeAspect="1" noChangeArrowheads="1"/>
            </p:cNvSpPr>
            <p:nvPr/>
          </p:nvSpPr>
          <p:spPr bwMode="auto">
            <a:xfrm>
              <a:off x="3457" y="5071"/>
              <a:ext cx="4118" cy="21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68" name="Line 4"/>
            <p:cNvSpPr>
              <a:spLocks noChangeShapeType="1"/>
            </p:cNvSpPr>
            <p:nvPr/>
          </p:nvSpPr>
          <p:spPr bwMode="auto">
            <a:xfrm flipH="1" flipV="1">
              <a:off x="3869" y="5207"/>
              <a:ext cx="1" cy="1912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>
              <a:off x="3869" y="6436"/>
              <a:ext cx="3414" cy="1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0" name="Line 6"/>
            <p:cNvSpPr>
              <a:spLocks noChangeShapeType="1"/>
            </p:cNvSpPr>
            <p:nvPr/>
          </p:nvSpPr>
          <p:spPr bwMode="auto">
            <a:xfrm>
              <a:off x="4416" y="6983"/>
              <a:ext cx="1092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1" name="Line 7"/>
            <p:cNvSpPr>
              <a:spLocks noChangeShapeType="1"/>
            </p:cNvSpPr>
            <p:nvPr/>
          </p:nvSpPr>
          <p:spPr bwMode="auto">
            <a:xfrm>
              <a:off x="5508" y="6436"/>
              <a:ext cx="273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>
              <a:off x="5781" y="5617"/>
              <a:ext cx="820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 flipH="1">
              <a:off x="4416" y="6163"/>
              <a:ext cx="1" cy="27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>
              <a:off x="3869" y="5617"/>
              <a:ext cx="1913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 flipV="1">
              <a:off x="3869" y="6983"/>
              <a:ext cx="541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6" name="Line 12"/>
            <p:cNvSpPr>
              <a:spLocks noChangeShapeType="1"/>
            </p:cNvSpPr>
            <p:nvPr/>
          </p:nvSpPr>
          <p:spPr bwMode="auto">
            <a:xfrm>
              <a:off x="6601" y="5617"/>
              <a:ext cx="1" cy="81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>
              <a:off x="5781" y="5617"/>
              <a:ext cx="1" cy="81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5508" y="6710"/>
              <a:ext cx="1" cy="28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79" name="Text Box 15"/>
            <p:cNvSpPr txBox="1">
              <a:spLocks noChangeArrowheads="1"/>
            </p:cNvSpPr>
            <p:nvPr/>
          </p:nvSpPr>
          <p:spPr bwMode="auto">
            <a:xfrm>
              <a:off x="3577" y="6017"/>
              <a:ext cx="3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0" name="Text Box 16"/>
            <p:cNvSpPr txBox="1">
              <a:spLocks noChangeArrowheads="1"/>
            </p:cNvSpPr>
            <p:nvPr/>
          </p:nvSpPr>
          <p:spPr bwMode="auto">
            <a:xfrm>
              <a:off x="3457" y="5455"/>
              <a:ext cx="443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3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1" name="Text Box 17"/>
            <p:cNvSpPr txBox="1">
              <a:spLocks noChangeArrowheads="1"/>
            </p:cNvSpPr>
            <p:nvPr/>
          </p:nvSpPr>
          <p:spPr bwMode="auto">
            <a:xfrm>
              <a:off x="3505" y="6804"/>
              <a:ext cx="388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-2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2" name="Text Box 18"/>
            <p:cNvSpPr txBox="1">
              <a:spLocks noChangeArrowheads="1"/>
            </p:cNvSpPr>
            <p:nvPr/>
          </p:nvSpPr>
          <p:spPr bwMode="auto">
            <a:xfrm>
              <a:off x="3535" y="6281"/>
              <a:ext cx="35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3" name="Text Box 19"/>
            <p:cNvSpPr txBox="1">
              <a:spLocks noChangeArrowheads="1"/>
            </p:cNvSpPr>
            <p:nvPr/>
          </p:nvSpPr>
          <p:spPr bwMode="auto">
            <a:xfrm>
              <a:off x="4279" y="6436"/>
              <a:ext cx="28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4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auto">
            <a:xfrm>
              <a:off x="5235" y="6436"/>
              <a:ext cx="44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12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5" name="Text Box 21"/>
            <p:cNvSpPr txBox="1">
              <a:spLocks noChangeArrowheads="1"/>
            </p:cNvSpPr>
            <p:nvPr/>
          </p:nvSpPr>
          <p:spPr bwMode="auto">
            <a:xfrm>
              <a:off x="5508" y="6436"/>
              <a:ext cx="43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14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6" name="Text Box 22"/>
            <p:cNvSpPr txBox="1">
              <a:spLocks noChangeArrowheads="1"/>
            </p:cNvSpPr>
            <p:nvPr/>
          </p:nvSpPr>
          <p:spPr bwMode="auto">
            <a:xfrm>
              <a:off x="6309" y="6436"/>
              <a:ext cx="566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20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7" name="Text Box 23"/>
            <p:cNvSpPr txBox="1">
              <a:spLocks noChangeArrowheads="1"/>
            </p:cNvSpPr>
            <p:nvPr/>
          </p:nvSpPr>
          <p:spPr bwMode="auto">
            <a:xfrm>
              <a:off x="6979" y="6510"/>
              <a:ext cx="607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t [s]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88" name="Line 24"/>
            <p:cNvSpPr>
              <a:spLocks noChangeShapeType="1"/>
            </p:cNvSpPr>
            <p:nvPr/>
          </p:nvSpPr>
          <p:spPr bwMode="auto">
            <a:xfrm flipV="1">
              <a:off x="4416" y="6710"/>
              <a:ext cx="1" cy="27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089" name="Text Box 25"/>
            <p:cNvSpPr txBox="1">
              <a:spLocks noChangeArrowheads="1"/>
            </p:cNvSpPr>
            <p:nvPr/>
          </p:nvSpPr>
          <p:spPr bwMode="auto">
            <a:xfrm>
              <a:off x="3425" y="4929"/>
              <a:ext cx="869" cy="4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a[m/s</a:t>
              </a:r>
              <a:r>
                <a:rPr kumimoji="0" lang="en-US" sz="1600" b="0" i="0" u="none" strike="noStrike" cap="none" normalizeH="0" baseline="3000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]</a:t>
              </a:r>
              <a:endParaRPr kumimoji="0" lang="he-I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090" name="Line 26"/>
            <p:cNvSpPr>
              <a:spLocks noChangeShapeType="1"/>
            </p:cNvSpPr>
            <p:nvPr/>
          </p:nvSpPr>
          <p:spPr bwMode="auto">
            <a:xfrm flipH="1">
              <a:off x="3869" y="6163"/>
              <a:ext cx="547" cy="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29" name="Chart 28"/>
          <p:cNvGraphicFramePr>
            <a:graphicFrameLocks noGrp="1"/>
          </p:cNvGraphicFramePr>
          <p:nvPr>
            <p:extLst/>
          </p:nvPr>
        </p:nvGraphicFramePr>
        <p:xfrm>
          <a:off x="4210050" y="2470684"/>
          <a:ext cx="4510001" cy="351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833688" y="6015038"/>
          <a:ext cx="13700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6015038"/>
                        <a:ext cx="13700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8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9 (ג)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1779" y="719671"/>
            <a:ext cx="8586503" cy="5801898"/>
          </a:xfrm>
        </p:spPr>
        <p:txBody>
          <a:bodyPr/>
          <a:lstStyle/>
          <a:p>
            <a:pPr algn="l" rtl="0"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 גוף מתחיל לנוע ימינה לאורך קו ישר. הגרף שלפניך מתאר את תאוצת הגוף כפונקציה של הזמן.</a:t>
            </a:r>
          </a:p>
          <a:p>
            <a:pPr lvl="0" algn="l" rtl="0">
              <a:buNone/>
            </a:pPr>
            <a:endParaRPr lang="he-IL" dirty="0" smtClean="0"/>
          </a:p>
          <a:p>
            <a:pPr algn="r">
              <a:buNone/>
            </a:pPr>
            <a:r>
              <a:rPr lang="he-IL" b="1" dirty="0"/>
              <a:t>ג.  כתבו את פונקציית המהירות-זמן עבור הגוף בקטע הזמן  </a:t>
            </a:r>
            <a:r>
              <a:rPr lang="he-IL" b="1" dirty="0" smtClean="0"/>
              <a:t>                        .</a:t>
            </a:r>
          </a:p>
          <a:p>
            <a:pPr algn="r">
              <a:buNone/>
            </a:pPr>
            <a:endParaRPr lang="he-IL" b="1" dirty="0"/>
          </a:p>
          <a:p>
            <a:pPr lvl="0" algn="r">
              <a:buNone/>
            </a:pPr>
            <a:endParaRPr lang="he-IL" dirty="0" smtClean="0"/>
          </a:p>
          <a:p>
            <a:pPr lvl="0" algn="r">
              <a:buNone/>
            </a:pPr>
            <a:endParaRPr lang="he-IL" dirty="0"/>
          </a:p>
          <a:p>
            <a:pPr lvl="0" algn="r">
              <a:buNone/>
            </a:pPr>
            <a:endParaRPr lang="he-IL" dirty="0" smtClean="0"/>
          </a:p>
          <a:p>
            <a:pPr lvl="0" algn="r">
              <a:buNone/>
            </a:pPr>
            <a:endParaRPr lang="he-IL" dirty="0"/>
          </a:p>
          <a:p>
            <a:pPr lvl="0" algn="r">
              <a:buNone/>
            </a:pPr>
            <a:endParaRPr lang="he-IL" dirty="0" smtClean="0"/>
          </a:p>
          <a:p>
            <a:pPr lvl="0" algn="r">
              <a:buNone/>
            </a:pPr>
            <a:endParaRPr lang="he-IL" dirty="0"/>
          </a:p>
          <a:p>
            <a:pPr lvl="0" algn="r">
              <a:buNone/>
            </a:pPr>
            <a:endParaRPr lang="he-IL" dirty="0" smtClean="0"/>
          </a:p>
          <a:p>
            <a:pPr lvl="0" algn="r">
              <a:buNone/>
            </a:pPr>
            <a:endParaRPr lang="he-IL" dirty="0"/>
          </a:p>
          <a:p>
            <a:pPr lvl="0" algn="r">
              <a:buNone/>
            </a:pPr>
            <a:endParaRPr lang="he-IL" dirty="0" smtClean="0"/>
          </a:p>
          <a:p>
            <a:pPr lvl="0" algn="r">
              <a:buNone/>
            </a:pPr>
            <a:endParaRPr lang="he-IL" dirty="0"/>
          </a:p>
          <a:p>
            <a:pPr lvl="0" algn="r">
              <a:buNone/>
            </a:pPr>
            <a:endParaRPr lang="he-IL" dirty="0" smtClean="0"/>
          </a:p>
          <a:p>
            <a:pPr lvl="0" algn="r">
              <a:buNone/>
            </a:pPr>
            <a:endParaRPr lang="he-IL" dirty="0"/>
          </a:p>
          <a:p>
            <a:pPr lvl="0" algn="r">
              <a:buNone/>
            </a:pPr>
            <a:endParaRPr lang="he-IL" dirty="0" smtClean="0"/>
          </a:p>
          <a:p>
            <a:pPr lvl="0" algn="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ד</a:t>
            </a:r>
            <a:r>
              <a:rPr lang="he-IL" dirty="0"/>
              <a:t>. האם במהלך תנועתו הגוף חוזר לנקודת המוצא (נקודה שממנה יצא ברגע </a:t>
            </a:r>
            <a:r>
              <a:rPr lang="en-US" dirty="0"/>
              <a:t>t=0</a:t>
            </a:r>
            <a:r>
              <a:rPr lang="he-IL" dirty="0"/>
              <a:t> )? </a:t>
            </a:r>
            <a:endParaRPr lang="en-US" dirty="0"/>
          </a:p>
          <a:p>
            <a:pPr algn="r">
              <a:buNone/>
            </a:pPr>
            <a:r>
              <a:rPr lang="he-IL" dirty="0"/>
              <a:t>   אם כן – באיזה רגע? אם לא- נמקו.   </a:t>
            </a:r>
          </a:p>
          <a:p>
            <a:pPr algn="r">
              <a:buNone/>
            </a:pPr>
            <a:endParaRPr lang="en-US" b="1" dirty="0"/>
          </a:p>
          <a:p>
            <a:pPr algn="l" rtl="0">
              <a:buNone/>
            </a:pPr>
            <a:endParaRPr lang="he-IL" dirty="0" smtClean="0"/>
          </a:p>
          <a:p>
            <a:pPr algn="l" rtl="0">
              <a:buNone/>
            </a:pPr>
            <a:endParaRPr lang="he-IL" dirty="0" smtClean="0"/>
          </a:p>
          <a:p>
            <a:pPr algn="l" rtl="0">
              <a:buNone/>
            </a:pPr>
            <a:endParaRPr lang="he-IL" dirty="0" smtClean="0"/>
          </a:p>
          <a:p>
            <a:pPr algn="l" rtl="0">
              <a:buNone/>
            </a:pPr>
            <a:endParaRPr lang="he-IL" dirty="0" smtClean="0"/>
          </a:p>
          <a:p>
            <a:pPr algn="l" rtl="0">
              <a:buNone/>
            </a:pPr>
            <a:endParaRPr lang="he-IL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586038" y="1319213"/>
          <a:ext cx="13700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3" imgW="977760" imgH="253800" progId="Equation.DSMT4">
                  <p:embed/>
                </p:oleObj>
              </mc:Choice>
              <mc:Fallback>
                <p:oleObj name="Equation" r:id="rId3" imgW="977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1319213"/>
                        <a:ext cx="13700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2"/>
          <p:cNvGrpSpPr>
            <a:grpSpLocks noChangeAspect="1"/>
          </p:cNvGrpSpPr>
          <p:nvPr/>
        </p:nvGrpSpPr>
        <p:grpSpPr bwMode="auto">
          <a:xfrm>
            <a:off x="175406" y="1755352"/>
            <a:ext cx="4168977" cy="2656920"/>
            <a:chOff x="3425" y="4929"/>
            <a:chExt cx="4161" cy="2338"/>
          </a:xfrm>
        </p:grpSpPr>
        <p:sp>
          <p:nvSpPr>
            <p:cNvPr id="33" name="AutoShape 3"/>
            <p:cNvSpPr>
              <a:spLocks noChangeAspect="1" noChangeArrowheads="1"/>
            </p:cNvSpPr>
            <p:nvPr/>
          </p:nvSpPr>
          <p:spPr bwMode="auto">
            <a:xfrm>
              <a:off x="3457" y="5071"/>
              <a:ext cx="4118" cy="219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Line 4"/>
            <p:cNvSpPr>
              <a:spLocks noChangeShapeType="1"/>
            </p:cNvSpPr>
            <p:nvPr/>
          </p:nvSpPr>
          <p:spPr bwMode="auto">
            <a:xfrm flipH="1" flipV="1">
              <a:off x="3869" y="5207"/>
              <a:ext cx="1" cy="1912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3869" y="6436"/>
              <a:ext cx="3414" cy="1"/>
            </a:xfrm>
            <a:prstGeom prst="line">
              <a:avLst/>
            </a:prstGeom>
            <a:noFill/>
            <a:ln w="28575">
              <a:solidFill>
                <a:srgbClr val="8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4416" y="6983"/>
              <a:ext cx="1092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5508" y="6436"/>
              <a:ext cx="273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5781" y="5617"/>
              <a:ext cx="820" cy="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>
              <a:off x="4416" y="6163"/>
              <a:ext cx="1" cy="27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3869" y="5617"/>
              <a:ext cx="1913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V="1">
              <a:off x="3869" y="6983"/>
              <a:ext cx="541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6601" y="5617"/>
              <a:ext cx="1" cy="81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5781" y="5617"/>
              <a:ext cx="1" cy="819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5508" y="6710"/>
              <a:ext cx="1" cy="28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3577" y="6017"/>
              <a:ext cx="3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3457" y="5455"/>
              <a:ext cx="443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3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3505" y="6804"/>
              <a:ext cx="388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-2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3535" y="6281"/>
              <a:ext cx="35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4279" y="6436"/>
              <a:ext cx="28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4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5235" y="6436"/>
              <a:ext cx="44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12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5508" y="6436"/>
              <a:ext cx="43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14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6309" y="6436"/>
              <a:ext cx="566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20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6979" y="6510"/>
              <a:ext cx="607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t [s]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 flipV="1">
              <a:off x="4416" y="6710"/>
              <a:ext cx="1" cy="27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3425" y="4929"/>
              <a:ext cx="869" cy="4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a[m/s</a:t>
              </a:r>
              <a:r>
                <a:rPr kumimoji="0" lang="en-US" sz="1600" b="0" i="0" u="none" strike="noStrike" cap="none" normalizeH="0" baseline="3000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]</a:t>
              </a:r>
              <a:endParaRPr kumimoji="0" lang="he-I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 flipH="1">
              <a:off x="3869" y="6163"/>
              <a:ext cx="547" cy="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251325" y="1915586"/>
          <a:ext cx="4113926" cy="59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Equation" r:id="rId5" imgW="2971800" imgH="431640" progId="Equation.DSMT4">
                  <p:embed/>
                </p:oleObj>
              </mc:Choice>
              <mc:Fallback>
                <p:oleObj name="Equation" r:id="rId5" imgW="2971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1325" y="1915586"/>
                        <a:ext cx="4113926" cy="5977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Chart 57"/>
          <p:cNvGraphicFramePr>
            <a:graphicFrameLocks noGrp="1"/>
          </p:cNvGraphicFramePr>
          <p:nvPr>
            <p:extLst/>
          </p:nvPr>
        </p:nvGraphicFramePr>
        <p:xfrm>
          <a:off x="4210050" y="2674313"/>
          <a:ext cx="4143375" cy="3139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213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79 (ד)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1779" y="719671"/>
            <a:ext cx="8586503" cy="5801898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ברגע </a:t>
            </a:r>
            <a:r>
              <a:rPr lang="en-US" dirty="0" smtClean="0"/>
              <a:t>t=0</a:t>
            </a:r>
            <a:r>
              <a:rPr lang="he-IL" dirty="0" smtClean="0"/>
              <a:t>  גוף מתחיל לנוע ימינה לאורך קו ישר. הגרף שלפניך מתאר את תאוצת הגוף כפונקציה של הזמן.</a:t>
            </a:r>
          </a:p>
          <a:p>
            <a:pPr>
              <a:buNone/>
            </a:pPr>
            <a:endParaRPr lang="he-IL" dirty="0" smtClean="0"/>
          </a:p>
          <a:p>
            <a:pPr lvl="0">
              <a:buNone/>
            </a:pPr>
            <a:r>
              <a:rPr lang="he-IL" b="1" dirty="0" smtClean="0"/>
              <a:t>ד. האם במהלך תנועתו הגוף חוזר לנקודת המוצא</a:t>
            </a:r>
            <a:endParaRPr lang="en-US" b="1" dirty="0" smtClean="0"/>
          </a:p>
          <a:p>
            <a:pPr lvl="0">
              <a:buNone/>
            </a:pPr>
            <a:r>
              <a:rPr lang="he-IL" b="1" dirty="0" smtClean="0"/>
              <a:t>(נקודה שממנה יצא ברגע </a:t>
            </a:r>
            <a:r>
              <a:rPr lang="en-US" b="1" dirty="0" smtClean="0"/>
              <a:t>t=0</a:t>
            </a:r>
            <a:r>
              <a:rPr lang="he-IL" b="1" dirty="0" smtClean="0"/>
              <a:t> )?</a:t>
            </a:r>
            <a:endParaRPr lang="en-US" b="1" dirty="0" smtClean="0"/>
          </a:p>
          <a:p>
            <a:pPr lvl="0">
              <a:buNone/>
            </a:pPr>
            <a:r>
              <a:rPr lang="he-IL" b="1" dirty="0" smtClean="0"/>
              <a:t>אם כן – באיזה רגע? אם לא- נמקו.   </a:t>
            </a:r>
            <a:endParaRPr lang="en-US" b="1" dirty="0" smtClean="0"/>
          </a:p>
          <a:p>
            <a:pPr lvl="0">
              <a:buNone/>
            </a:pPr>
            <a:endParaRPr lang="en-US" b="1" dirty="0"/>
          </a:p>
          <a:p>
            <a:pPr lvl="0">
              <a:buNone/>
            </a:pPr>
            <a:r>
              <a:rPr lang="he-IL" dirty="0" smtClean="0"/>
              <a:t>ההעתק בקטע הזמן </a:t>
            </a:r>
            <a:r>
              <a:rPr lang="en-US" dirty="0" smtClean="0"/>
              <a:t>[0,6[s]]</a:t>
            </a:r>
            <a:r>
              <a:rPr lang="he-IL" dirty="0" smtClean="0"/>
              <a:t> הוא</a:t>
            </a:r>
          </a:p>
          <a:p>
            <a:pPr lvl="0"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he-IL" dirty="0" smtClean="0"/>
              <a:t>משם, פונקציית המקום זמן היא</a:t>
            </a:r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 smtClean="0"/>
              <a:t>נציב </a:t>
            </a:r>
            <a:r>
              <a:rPr lang="en-US" dirty="0" smtClean="0"/>
              <a:t>x(t) = 0</a:t>
            </a:r>
            <a:r>
              <a:rPr lang="he-IL" dirty="0" smtClean="0"/>
              <a:t> ונקבל: </a:t>
            </a:r>
            <a:r>
              <a:rPr lang="en-US" b="1" dirty="0" smtClean="0">
                <a:solidFill>
                  <a:srgbClr val="FF0000"/>
                </a:solidFill>
              </a:rPr>
              <a:t>t = 9.46[s]</a:t>
            </a:r>
            <a:r>
              <a:rPr lang="he-IL" b="1" dirty="0" smtClean="0">
                <a:solidFill>
                  <a:srgbClr val="FF0000"/>
                </a:solidFill>
              </a:rPr>
              <a:t> .</a:t>
            </a:r>
          </a:p>
        </p:txBody>
      </p:sp>
      <p:graphicFrame>
        <p:nvGraphicFramePr>
          <p:cNvPr id="29" name="Chart 28"/>
          <p:cNvGraphicFramePr>
            <a:graphicFrameLocks noGrp="1"/>
          </p:cNvGraphicFramePr>
          <p:nvPr>
            <p:extLst/>
          </p:nvPr>
        </p:nvGraphicFramePr>
        <p:xfrm>
          <a:off x="276225" y="1137184"/>
          <a:ext cx="4510001" cy="351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689599" y="2887662"/>
          <a:ext cx="2560966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Equation" r:id="rId4" imgW="1790640" imgH="431640" progId="Equation.DSMT4">
                  <p:embed/>
                </p:oleObj>
              </mc:Choice>
              <mc:Fallback>
                <p:oleObj name="Equation" r:id="rId4" imgW="1790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599" y="2887662"/>
                        <a:ext cx="2560966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/>
          <p:nvPr/>
        </p:nvSpPr>
        <p:spPr>
          <a:xfrm>
            <a:off x="996950" y="2000250"/>
            <a:ext cx="1073150" cy="482600"/>
          </a:xfrm>
          <a:custGeom>
            <a:avLst/>
            <a:gdLst>
              <a:gd name="connsiteX0" fmla="*/ 0 w 1073150"/>
              <a:gd name="connsiteY0" fmla="*/ 482600 h 482600"/>
              <a:gd name="connsiteX1" fmla="*/ 723900 w 1073150"/>
              <a:gd name="connsiteY1" fmla="*/ 0 h 482600"/>
              <a:gd name="connsiteX2" fmla="*/ 1073150 w 1073150"/>
              <a:gd name="connsiteY2" fmla="*/ 482600 h 482600"/>
              <a:gd name="connsiteX3" fmla="*/ 0 w 1073150"/>
              <a:gd name="connsiteY3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150" h="482600">
                <a:moveTo>
                  <a:pt x="0" y="482600"/>
                </a:moveTo>
                <a:lnTo>
                  <a:pt x="723900" y="0"/>
                </a:lnTo>
                <a:lnTo>
                  <a:pt x="1073150" y="482600"/>
                </a:lnTo>
                <a:lnTo>
                  <a:pt x="0" y="482600"/>
                </a:lnTo>
                <a:close/>
              </a:path>
            </a:pathLst>
          </a:custGeom>
          <a:solidFill>
            <a:srgbClr val="FFC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565650" y="4381500"/>
          <a:ext cx="4165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Equation" r:id="rId6" imgW="2438280" imgH="457200" progId="Equation.DSMT4">
                  <p:embed/>
                </p:oleObj>
              </mc:Choice>
              <mc:Fallback>
                <p:oleObj name="Equation" r:id="rId6" imgW="2438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5650" y="4381500"/>
                        <a:ext cx="41656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2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10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8580" y="642391"/>
            <a:ext cx="8448927" cy="60060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כדור פורח, שנע </a:t>
            </a:r>
            <a:r>
              <a:rPr lang="he-IL" u="sng" dirty="0" smtClean="0"/>
              <a:t>ימינה</a:t>
            </a:r>
            <a:r>
              <a:rPr lang="he-IL" dirty="0" smtClean="0"/>
              <a:t> במסלול אופקי בקו ישר במהירות של</a:t>
            </a:r>
            <a:r>
              <a:rPr lang="en-US" dirty="0" smtClean="0"/>
              <a:t>v=15 [m/s] </a:t>
            </a:r>
            <a:r>
              <a:rPr lang="he-IL" dirty="0" smtClean="0"/>
              <a:t>, נקלע לאזור בו משבי רוח  גורמים לו לתאוצה של</a:t>
            </a:r>
            <a:r>
              <a:rPr lang="en-US" dirty="0" smtClean="0"/>
              <a:t>a=2.5 [m/s</a:t>
            </a:r>
            <a:r>
              <a:rPr lang="en-US" baseline="30000" dirty="0" smtClean="0"/>
              <a:t>2</a:t>
            </a:r>
            <a:r>
              <a:rPr lang="en-US" dirty="0" smtClean="0"/>
              <a:t>]  </a:t>
            </a:r>
            <a:r>
              <a:rPr lang="he-IL" dirty="0" smtClean="0"/>
              <a:t> בכיוון מנוגד לכיוון תנועתו.</a:t>
            </a:r>
          </a:p>
          <a:p>
            <a:pPr marL="0" indent="0">
              <a:lnSpc>
                <a:spcPct val="150000"/>
              </a:lnSpc>
              <a:buNone/>
            </a:pPr>
            <a:endParaRPr lang="he-IL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b="1" dirty="0" smtClean="0"/>
          </a:p>
          <a:p>
            <a:pPr lvl="0">
              <a:lnSpc>
                <a:spcPct val="150000"/>
              </a:lnSpc>
              <a:buNone/>
            </a:pPr>
            <a:r>
              <a:rPr lang="he-IL" dirty="0" smtClean="0"/>
              <a:t>א. כעבור כמה זמן מרגע תחילת השפעת הרוח יתחיל הכדור לנוע בכיוון מנוגד לכיוון תנועתו המקורי?</a:t>
            </a:r>
            <a:endParaRPr lang="en-US" b="1" dirty="0" smtClean="0"/>
          </a:p>
          <a:p>
            <a:pPr marL="180975" lvl="0" indent="-180975">
              <a:lnSpc>
                <a:spcPct val="150000"/>
              </a:lnSpc>
              <a:buNone/>
            </a:pPr>
            <a:r>
              <a:rPr lang="he-IL" dirty="0" smtClean="0"/>
              <a:t>ב. כעבור כמה זמן מרגע תחילת השפעת הרוח יימצא הכדור הפורח באותה נקודה, שבה היה ברגע התחלת התאוצה?</a:t>
            </a:r>
            <a:endParaRPr lang="en-US" b="1" dirty="0" smtClean="0"/>
          </a:p>
          <a:p>
            <a:pPr lvl="0">
              <a:lnSpc>
                <a:spcPct val="150000"/>
              </a:lnSpc>
              <a:buNone/>
            </a:pPr>
            <a:r>
              <a:rPr lang="he-IL" dirty="0" smtClean="0"/>
              <a:t>ג. ציר מקום </a:t>
            </a:r>
            <a:r>
              <a:rPr lang="en-US" dirty="0" smtClean="0"/>
              <a:t>X</a:t>
            </a:r>
            <a:r>
              <a:rPr lang="he-IL" dirty="0" smtClean="0"/>
              <a:t> מוגדר כך, שכיוונו החיובי כלפי ימינה וראשיתו בנקודה בה החלה התאוצה.</a:t>
            </a:r>
          </a:p>
          <a:p>
            <a:pPr lvl="0">
              <a:lnSpc>
                <a:spcPct val="150000"/>
              </a:lnSpc>
              <a:buNone/>
            </a:pPr>
            <a:r>
              <a:rPr lang="he-IL" dirty="0" smtClean="0"/>
              <a:t>  שרטטו גרפים המתארים:</a:t>
            </a:r>
            <a:endParaRPr lang="en-US" b="1" dirty="0" smtClean="0"/>
          </a:p>
          <a:p>
            <a:pPr lvl="0">
              <a:lnSpc>
                <a:spcPct val="150000"/>
              </a:lnSpc>
              <a:buNone/>
            </a:pPr>
            <a:r>
              <a:rPr lang="he-IL" dirty="0" smtClean="0"/>
              <a:t>  1) את </a:t>
            </a:r>
            <a:r>
              <a:rPr lang="he-IL" b="1" dirty="0" smtClean="0"/>
              <a:t>מקום</a:t>
            </a:r>
            <a:r>
              <a:rPr lang="he-IL" dirty="0" smtClean="0"/>
              <a:t> הכדור הפורח כפונקציה של הזמן מרגע </a:t>
            </a:r>
            <a:r>
              <a:rPr lang="en-US" dirty="0" smtClean="0"/>
              <a:t>t=0 </a:t>
            </a:r>
            <a:r>
              <a:rPr lang="he-IL" dirty="0" smtClean="0"/>
              <a:t> עד לרגע בו הוא נמצא שוב בנקודה שבה החלה השפעת הרוח.</a:t>
            </a:r>
            <a:endParaRPr lang="en-US" b="1" dirty="0" smtClean="0"/>
          </a:p>
          <a:p>
            <a:pPr lvl="0">
              <a:lnSpc>
                <a:spcPct val="150000"/>
              </a:lnSpc>
              <a:buNone/>
            </a:pPr>
            <a:r>
              <a:rPr lang="he-IL" dirty="0" smtClean="0"/>
              <a:t>  2) את </a:t>
            </a:r>
            <a:r>
              <a:rPr lang="he-IL" b="1" dirty="0" smtClean="0"/>
              <a:t>מהירות</a:t>
            </a:r>
            <a:r>
              <a:rPr lang="he-IL" dirty="0" smtClean="0"/>
              <a:t> הכדור הפורח כפונקציה של הזמן מרגע </a:t>
            </a:r>
            <a:r>
              <a:rPr lang="en-US" dirty="0" smtClean="0"/>
              <a:t>t=0</a:t>
            </a:r>
            <a:r>
              <a:rPr lang="he-IL" dirty="0" smtClean="0"/>
              <a:t> עד לרגע חזרתו לנקודה בה החלה</a:t>
            </a:r>
            <a:r>
              <a:rPr lang="en-US" dirty="0" smtClean="0"/>
              <a:t> </a:t>
            </a:r>
            <a:r>
              <a:rPr lang="he-IL" dirty="0" smtClean="0"/>
              <a:t>השפעת </a:t>
            </a:r>
            <a:r>
              <a:rPr lang="en-US" dirty="0" smtClean="0"/>
              <a:t>  </a:t>
            </a:r>
            <a:r>
              <a:rPr lang="he-IL" dirty="0" smtClean="0"/>
              <a:t>הרוח.</a:t>
            </a:r>
            <a:endParaRPr lang="en-US" b="1" dirty="0" smtClean="0"/>
          </a:p>
          <a:p>
            <a:pPr lvl="0">
              <a:lnSpc>
                <a:spcPct val="150000"/>
              </a:lnSpc>
              <a:buNone/>
            </a:pPr>
            <a:r>
              <a:rPr lang="he-IL" dirty="0" smtClean="0"/>
              <a:t>  3) את </a:t>
            </a:r>
            <a:r>
              <a:rPr lang="he-IL" b="1" dirty="0" smtClean="0"/>
              <a:t>תאוצת</a:t>
            </a:r>
            <a:r>
              <a:rPr lang="he-IL" dirty="0" smtClean="0"/>
              <a:t> הכדור פורח כפונקציה של הזמן מרגע </a:t>
            </a:r>
            <a:r>
              <a:rPr lang="en-US" dirty="0" smtClean="0"/>
              <a:t>t=0</a:t>
            </a:r>
            <a:r>
              <a:rPr lang="he-IL" dirty="0" smtClean="0"/>
              <a:t> עד לרגע חזרתו לנקודה,</a:t>
            </a:r>
            <a:r>
              <a:rPr lang="en-US" dirty="0" smtClean="0"/>
              <a:t> </a:t>
            </a:r>
            <a:r>
              <a:rPr lang="he-IL" dirty="0" smtClean="0"/>
              <a:t>בה החלה השפעת הרוח.</a:t>
            </a:r>
            <a:endParaRPr lang="en-US" b="1" dirty="0" smtClean="0"/>
          </a:p>
        </p:txBody>
      </p:sp>
      <p:grpSp>
        <p:nvGrpSpPr>
          <p:cNvPr id="22" name="קבוצה 21"/>
          <p:cNvGrpSpPr/>
          <p:nvPr/>
        </p:nvGrpSpPr>
        <p:grpSpPr>
          <a:xfrm>
            <a:off x="1428750" y="1085850"/>
            <a:ext cx="2914650" cy="1133480"/>
            <a:chOff x="1428750" y="1085850"/>
            <a:chExt cx="2914650" cy="1133480"/>
          </a:xfrm>
        </p:grpSpPr>
        <p:sp>
          <p:nvSpPr>
            <p:cNvPr id="18" name="TextBox 17"/>
            <p:cNvSpPr txBox="1"/>
            <p:nvPr/>
          </p:nvSpPr>
          <p:spPr>
            <a:xfrm>
              <a:off x="1514475" y="1085850"/>
              <a:ext cx="39052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he-IL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קבוצה 20"/>
            <p:cNvGrpSpPr/>
            <p:nvPr/>
          </p:nvGrpSpPr>
          <p:grpSpPr>
            <a:xfrm>
              <a:off x="1428750" y="1200150"/>
              <a:ext cx="2914650" cy="1019180"/>
              <a:chOff x="2019300" y="1200150"/>
              <a:chExt cx="2914650" cy="1019180"/>
            </a:xfrm>
          </p:grpSpPr>
          <p:grpSp>
            <p:nvGrpSpPr>
              <p:cNvPr id="15" name="קבוצה 14"/>
              <p:cNvGrpSpPr/>
              <p:nvPr/>
            </p:nvGrpSpPr>
            <p:grpSpPr>
              <a:xfrm>
                <a:off x="2019300" y="1514475"/>
                <a:ext cx="581025" cy="704855"/>
                <a:chOff x="2038350" y="1447800"/>
                <a:chExt cx="581025" cy="704855"/>
              </a:xfrm>
            </p:grpSpPr>
            <p:sp>
              <p:nvSpPr>
                <p:cNvPr id="4" name="אליפסה 3"/>
                <p:cNvSpPr/>
                <p:nvPr/>
              </p:nvSpPr>
              <p:spPr>
                <a:xfrm>
                  <a:off x="2038350" y="1447800"/>
                  <a:ext cx="581025" cy="438149"/>
                </a:xfrm>
                <a:prstGeom prst="ellipse">
                  <a:avLst/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  <p:sp>
              <p:nvSpPr>
                <p:cNvPr id="7" name="מלבן 6"/>
                <p:cNvSpPr/>
                <p:nvPr/>
              </p:nvSpPr>
              <p:spPr>
                <a:xfrm>
                  <a:off x="2266950" y="1866900"/>
                  <a:ext cx="114300" cy="16192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" name="מלבן 7"/>
                <p:cNvSpPr/>
                <p:nvPr/>
              </p:nvSpPr>
              <p:spPr>
                <a:xfrm rot="5400000">
                  <a:off x="2238374" y="1943104"/>
                  <a:ext cx="171452" cy="2476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cxnSp>
            <p:nvCxnSpPr>
              <p:cNvPr id="10" name="מחבר חץ ישר 9"/>
              <p:cNvCxnSpPr/>
              <p:nvPr/>
            </p:nvCxnSpPr>
            <p:spPr>
              <a:xfrm flipH="1" flipV="1">
                <a:off x="3705225" y="1590675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מחבר חץ ישר 11"/>
              <p:cNvCxnSpPr/>
              <p:nvPr/>
            </p:nvCxnSpPr>
            <p:spPr>
              <a:xfrm flipH="1" flipV="1">
                <a:off x="3724275" y="1781175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מחבר חץ ישר 12"/>
              <p:cNvCxnSpPr/>
              <p:nvPr/>
            </p:nvCxnSpPr>
            <p:spPr>
              <a:xfrm flipH="1" flipV="1">
                <a:off x="3733800" y="1971675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מחבר חץ ישר 13"/>
              <p:cNvCxnSpPr/>
              <p:nvPr/>
            </p:nvCxnSpPr>
            <p:spPr>
              <a:xfrm flipH="1" flipV="1">
                <a:off x="3724275" y="2152650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מחבר חץ ישר 16"/>
              <p:cNvCxnSpPr/>
              <p:nvPr/>
            </p:nvCxnSpPr>
            <p:spPr>
              <a:xfrm>
                <a:off x="2133600" y="1400175"/>
                <a:ext cx="333375" cy="952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876675" y="1200150"/>
                <a:ext cx="390525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1500" y="1666875"/>
                <a:ext cx="55245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רוח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01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10 (א)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8580" y="642391"/>
            <a:ext cx="8448927" cy="541550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כדור פורח, שנע </a:t>
            </a:r>
            <a:r>
              <a:rPr lang="he-IL" u="sng" dirty="0" smtClean="0"/>
              <a:t>ימינה</a:t>
            </a:r>
            <a:r>
              <a:rPr lang="he-IL" dirty="0" smtClean="0"/>
              <a:t> במסלול אופקי בקו ישר במהירות של</a:t>
            </a:r>
            <a:r>
              <a:rPr lang="en-US" dirty="0" smtClean="0"/>
              <a:t>v=15 [m/s] </a:t>
            </a:r>
            <a:r>
              <a:rPr lang="he-IL" dirty="0" smtClean="0"/>
              <a:t>, נקלע לאזור בו משבי רוח  גורמים לו לתאוצה של</a:t>
            </a:r>
            <a:r>
              <a:rPr lang="en-US" dirty="0" smtClean="0"/>
              <a:t>a=2.5 [m/s</a:t>
            </a:r>
            <a:r>
              <a:rPr lang="en-US" baseline="30000" dirty="0" smtClean="0"/>
              <a:t>2</a:t>
            </a:r>
            <a:r>
              <a:rPr lang="en-US" dirty="0" smtClean="0"/>
              <a:t>]  </a:t>
            </a:r>
            <a:r>
              <a:rPr lang="he-IL" dirty="0" smtClean="0"/>
              <a:t> בכיוון מנוגד לכיוון תנועתו.</a:t>
            </a:r>
          </a:p>
          <a:p>
            <a:pPr marL="0" indent="0">
              <a:lnSpc>
                <a:spcPct val="150000"/>
              </a:lnSpc>
              <a:buNone/>
            </a:pPr>
            <a:endParaRPr lang="he-IL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b="1" dirty="0" smtClean="0"/>
          </a:p>
          <a:p>
            <a:pPr lvl="0">
              <a:lnSpc>
                <a:spcPct val="150000"/>
              </a:lnSpc>
              <a:buNone/>
            </a:pPr>
            <a:r>
              <a:rPr lang="he-IL" b="1" dirty="0" smtClean="0"/>
              <a:t>א. כעבור כמה זמן מרגע תחילת השפעת הרוח יתחיל הכדור לנוע בכיוון מנוגד לכיוון תנועתו המקורי?</a:t>
            </a:r>
            <a:endParaRPr lang="en-US" b="1" dirty="0" smtClean="0"/>
          </a:p>
          <a:p>
            <a:pPr marL="180975" lvl="0" indent="-180975">
              <a:lnSpc>
                <a:spcPct val="150000"/>
              </a:lnSpc>
              <a:buNone/>
            </a:pPr>
            <a:endParaRPr lang="he-IL" dirty="0" smtClean="0"/>
          </a:p>
          <a:p>
            <a:pPr marL="180975" lvl="0" indent="-180975">
              <a:lnSpc>
                <a:spcPct val="150000"/>
              </a:lnSpc>
              <a:buNone/>
            </a:pPr>
            <a:endParaRPr lang="he-IL" dirty="0"/>
          </a:p>
          <a:p>
            <a:pPr marL="180975" lvl="0" indent="-180975">
              <a:lnSpc>
                <a:spcPct val="150000"/>
              </a:lnSpc>
              <a:buNone/>
            </a:pPr>
            <a:endParaRPr lang="he-IL" dirty="0" smtClean="0"/>
          </a:p>
          <a:p>
            <a:pPr marL="180975" lvl="0" indent="-180975">
              <a:lnSpc>
                <a:spcPct val="150000"/>
              </a:lnSpc>
              <a:buNone/>
            </a:pPr>
            <a:endParaRPr lang="he-IL" dirty="0"/>
          </a:p>
          <a:p>
            <a:pPr marL="180975" lvl="0" indent="-180975">
              <a:lnSpc>
                <a:spcPct val="150000"/>
              </a:lnSpc>
              <a:buNone/>
            </a:pPr>
            <a:endParaRPr lang="he-IL" dirty="0" smtClean="0"/>
          </a:p>
          <a:p>
            <a:pPr marL="180975" lvl="0" indent="-180975">
              <a:lnSpc>
                <a:spcPct val="150000"/>
              </a:lnSpc>
              <a:buNone/>
            </a:pPr>
            <a:endParaRPr lang="he-IL" dirty="0"/>
          </a:p>
          <a:p>
            <a:pPr marL="180975" lvl="0" indent="-180975">
              <a:lnSpc>
                <a:spcPct val="150000"/>
              </a:lnSpc>
              <a:buNone/>
            </a:pPr>
            <a:r>
              <a:rPr lang="he-IL" dirty="0" smtClean="0"/>
              <a:t>ב. כעבור כמה זמן מרגע תחילת השפעת הרוח יימצא הכדור הפורח באותה נקודה, שבה היה ברגע התחלת התאוצה?</a:t>
            </a:r>
            <a:endParaRPr lang="en-US" b="1" dirty="0" smtClean="0"/>
          </a:p>
        </p:txBody>
      </p:sp>
      <p:grpSp>
        <p:nvGrpSpPr>
          <p:cNvPr id="22" name="קבוצה 21"/>
          <p:cNvGrpSpPr/>
          <p:nvPr/>
        </p:nvGrpSpPr>
        <p:grpSpPr>
          <a:xfrm>
            <a:off x="1428750" y="1085850"/>
            <a:ext cx="2914650" cy="1133480"/>
            <a:chOff x="1428750" y="1085850"/>
            <a:chExt cx="2914650" cy="1133480"/>
          </a:xfrm>
        </p:grpSpPr>
        <p:sp>
          <p:nvSpPr>
            <p:cNvPr id="18" name="TextBox 17"/>
            <p:cNvSpPr txBox="1"/>
            <p:nvPr/>
          </p:nvSpPr>
          <p:spPr>
            <a:xfrm>
              <a:off x="1514475" y="1085850"/>
              <a:ext cx="39052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he-IL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קבוצה 20"/>
            <p:cNvGrpSpPr/>
            <p:nvPr/>
          </p:nvGrpSpPr>
          <p:grpSpPr>
            <a:xfrm>
              <a:off x="1428750" y="1200150"/>
              <a:ext cx="2914650" cy="1019180"/>
              <a:chOff x="2019300" y="1200150"/>
              <a:chExt cx="2914650" cy="1019180"/>
            </a:xfrm>
          </p:grpSpPr>
          <p:grpSp>
            <p:nvGrpSpPr>
              <p:cNvPr id="15" name="קבוצה 14"/>
              <p:cNvGrpSpPr/>
              <p:nvPr/>
            </p:nvGrpSpPr>
            <p:grpSpPr>
              <a:xfrm>
                <a:off x="2019300" y="1514475"/>
                <a:ext cx="581025" cy="704855"/>
                <a:chOff x="2038350" y="1447800"/>
                <a:chExt cx="581025" cy="704855"/>
              </a:xfrm>
            </p:grpSpPr>
            <p:sp>
              <p:nvSpPr>
                <p:cNvPr id="4" name="אליפסה 3"/>
                <p:cNvSpPr/>
                <p:nvPr/>
              </p:nvSpPr>
              <p:spPr>
                <a:xfrm>
                  <a:off x="2038350" y="1447800"/>
                  <a:ext cx="581025" cy="438149"/>
                </a:xfrm>
                <a:prstGeom prst="ellipse">
                  <a:avLst/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  <p:sp>
              <p:nvSpPr>
                <p:cNvPr id="7" name="מלבן 6"/>
                <p:cNvSpPr/>
                <p:nvPr/>
              </p:nvSpPr>
              <p:spPr>
                <a:xfrm>
                  <a:off x="2266950" y="1866900"/>
                  <a:ext cx="114300" cy="16192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" name="מלבן 7"/>
                <p:cNvSpPr/>
                <p:nvPr/>
              </p:nvSpPr>
              <p:spPr>
                <a:xfrm rot="5400000">
                  <a:off x="2238374" y="1943104"/>
                  <a:ext cx="171452" cy="2476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cxnSp>
            <p:nvCxnSpPr>
              <p:cNvPr id="10" name="מחבר חץ ישר 9"/>
              <p:cNvCxnSpPr/>
              <p:nvPr/>
            </p:nvCxnSpPr>
            <p:spPr>
              <a:xfrm flipH="1" flipV="1">
                <a:off x="3705225" y="1590675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מחבר חץ ישר 11"/>
              <p:cNvCxnSpPr/>
              <p:nvPr/>
            </p:nvCxnSpPr>
            <p:spPr>
              <a:xfrm flipH="1" flipV="1">
                <a:off x="3724275" y="1781175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מחבר חץ ישר 12"/>
              <p:cNvCxnSpPr/>
              <p:nvPr/>
            </p:nvCxnSpPr>
            <p:spPr>
              <a:xfrm flipH="1" flipV="1">
                <a:off x="3733800" y="1971675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מחבר חץ ישר 13"/>
              <p:cNvCxnSpPr/>
              <p:nvPr/>
            </p:nvCxnSpPr>
            <p:spPr>
              <a:xfrm flipH="1" flipV="1">
                <a:off x="3724275" y="2152650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מחבר חץ ישר 16"/>
              <p:cNvCxnSpPr/>
              <p:nvPr/>
            </p:nvCxnSpPr>
            <p:spPr>
              <a:xfrm>
                <a:off x="2133600" y="1400175"/>
                <a:ext cx="333375" cy="952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876675" y="1200150"/>
                <a:ext cx="390525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1500" y="1666875"/>
                <a:ext cx="55245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רוח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83067" y="2944812"/>
          <a:ext cx="597786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3" imgW="3936960" imgH="431640" progId="Equation.DSMT4">
                  <p:embed/>
                </p:oleObj>
              </mc:Choice>
              <mc:Fallback>
                <p:oleObj name="Equation" r:id="rId3" imgW="3936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3067" y="2944812"/>
                        <a:ext cx="5977867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5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10 (ב)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8580" y="642391"/>
            <a:ext cx="8448927" cy="60060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כדור פורח, שנע </a:t>
            </a:r>
            <a:r>
              <a:rPr lang="he-IL" u="sng" dirty="0" smtClean="0"/>
              <a:t>ימינה</a:t>
            </a:r>
            <a:r>
              <a:rPr lang="he-IL" dirty="0" smtClean="0"/>
              <a:t> במסלול אופקי בקו ישר במהירות של</a:t>
            </a:r>
            <a:r>
              <a:rPr lang="en-US" dirty="0" smtClean="0"/>
              <a:t>v=15 [m/s] </a:t>
            </a:r>
            <a:r>
              <a:rPr lang="he-IL" dirty="0" smtClean="0"/>
              <a:t>, נקלע לאזור בו משבי רוח  גורמים לו לתאוצה של</a:t>
            </a:r>
            <a:r>
              <a:rPr lang="en-US" dirty="0" smtClean="0"/>
              <a:t>a=2.5 [m/s</a:t>
            </a:r>
            <a:r>
              <a:rPr lang="en-US" baseline="30000" dirty="0" smtClean="0"/>
              <a:t>2</a:t>
            </a:r>
            <a:r>
              <a:rPr lang="en-US" dirty="0" smtClean="0"/>
              <a:t>]  </a:t>
            </a:r>
            <a:r>
              <a:rPr lang="he-IL" dirty="0" smtClean="0"/>
              <a:t> בכיוון מנוגד לכיוון תנועתו.</a:t>
            </a:r>
          </a:p>
          <a:p>
            <a:pPr marL="0" indent="0">
              <a:lnSpc>
                <a:spcPct val="150000"/>
              </a:lnSpc>
              <a:buNone/>
            </a:pPr>
            <a:endParaRPr lang="he-IL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b="1" dirty="0" smtClean="0"/>
          </a:p>
          <a:p>
            <a:pPr marL="180975" lvl="0" indent="-180975">
              <a:lnSpc>
                <a:spcPct val="150000"/>
              </a:lnSpc>
              <a:buNone/>
            </a:pPr>
            <a:r>
              <a:rPr lang="he-IL" b="1" dirty="0" smtClean="0"/>
              <a:t>ב. כעבור כמה זמן מרגע תחילת השפעת הרוח יימצא הכדור הפורח באותה נקודה, שבה היה ברגע התחלת התאוצה?</a:t>
            </a:r>
            <a:r>
              <a:rPr lang="he-IL" b="1" dirty="0"/>
              <a:t> </a:t>
            </a:r>
            <a:r>
              <a:rPr lang="he-IL" b="1" dirty="0" smtClean="0"/>
              <a:t>  </a:t>
            </a:r>
            <a:r>
              <a:rPr lang="he-IL" dirty="0" smtClean="0"/>
              <a:t>נגדיר את נקודת המוצא כ-</a:t>
            </a:r>
            <a:r>
              <a:rPr lang="en-US" dirty="0" smtClean="0"/>
              <a:t>x=0</a:t>
            </a:r>
            <a:r>
              <a:rPr lang="he-IL" dirty="0" smtClean="0"/>
              <a:t>. </a:t>
            </a:r>
          </a:p>
          <a:p>
            <a:pPr lvl="0">
              <a:lnSpc>
                <a:spcPct val="150000"/>
              </a:lnSpc>
              <a:buNone/>
            </a:pPr>
            <a:endParaRPr lang="he-IL" dirty="0" smtClean="0"/>
          </a:p>
          <a:p>
            <a:pPr lvl="0">
              <a:lnSpc>
                <a:spcPct val="150000"/>
              </a:lnSpc>
              <a:buNone/>
            </a:pPr>
            <a:endParaRPr lang="he-IL" dirty="0"/>
          </a:p>
          <a:p>
            <a:pPr lvl="0">
              <a:lnSpc>
                <a:spcPct val="150000"/>
              </a:lnSpc>
              <a:buNone/>
            </a:pPr>
            <a:endParaRPr lang="he-IL" dirty="0" smtClean="0"/>
          </a:p>
          <a:p>
            <a:pPr lvl="0">
              <a:lnSpc>
                <a:spcPct val="150000"/>
              </a:lnSpc>
              <a:buNone/>
            </a:pPr>
            <a:endParaRPr lang="he-IL" dirty="0" smtClean="0"/>
          </a:p>
          <a:p>
            <a:pPr lvl="0">
              <a:lnSpc>
                <a:spcPct val="150000"/>
              </a:lnSpc>
              <a:buNone/>
            </a:pPr>
            <a:r>
              <a:rPr lang="he-IL" dirty="0" smtClean="0"/>
              <a:t>ג. ציר מקום </a:t>
            </a:r>
            <a:r>
              <a:rPr lang="en-US" dirty="0" smtClean="0"/>
              <a:t>X</a:t>
            </a:r>
            <a:r>
              <a:rPr lang="he-IL" dirty="0" smtClean="0"/>
              <a:t> מוגדר כך, שכיוונו החיובי כלפי ימינה וראשיתו בנקודה בה החלה התאוצה. שרטטו גרפים המתארים:</a:t>
            </a:r>
            <a:r>
              <a:rPr lang="he-IL" b="1" dirty="0"/>
              <a:t> </a:t>
            </a:r>
            <a:r>
              <a:rPr lang="he-IL" dirty="0" smtClean="0"/>
              <a:t>(1) את </a:t>
            </a:r>
            <a:r>
              <a:rPr lang="he-IL" b="1" dirty="0" smtClean="0"/>
              <a:t>מקום</a:t>
            </a:r>
            <a:r>
              <a:rPr lang="he-IL" dirty="0" smtClean="0"/>
              <a:t> הכדור הפורח כפונקציה של הזמן מרגע </a:t>
            </a:r>
            <a:r>
              <a:rPr lang="en-US" dirty="0" smtClean="0"/>
              <a:t>t=0 </a:t>
            </a:r>
            <a:r>
              <a:rPr lang="he-IL" dirty="0" smtClean="0"/>
              <a:t> עד לרגע בו הוא נמצא שוב בנקודה שבה החלה השפעת הרוח.</a:t>
            </a:r>
            <a:r>
              <a:rPr lang="he-IL" b="1" dirty="0"/>
              <a:t> </a:t>
            </a:r>
            <a:r>
              <a:rPr lang="he-IL" dirty="0" smtClean="0"/>
              <a:t>(2) את </a:t>
            </a:r>
            <a:r>
              <a:rPr lang="he-IL" b="1" dirty="0" smtClean="0"/>
              <a:t>מהירות</a:t>
            </a:r>
            <a:r>
              <a:rPr lang="he-IL" dirty="0" smtClean="0"/>
              <a:t> הכדור הפורח כפונקציה של הזמן מרגע </a:t>
            </a:r>
            <a:r>
              <a:rPr lang="en-US" dirty="0" smtClean="0"/>
              <a:t>t=0</a:t>
            </a:r>
            <a:r>
              <a:rPr lang="he-IL" dirty="0" smtClean="0"/>
              <a:t> עד לרגע חזרתו לנקודה בה החלה</a:t>
            </a:r>
            <a:r>
              <a:rPr lang="en-US" dirty="0" smtClean="0"/>
              <a:t> </a:t>
            </a:r>
            <a:r>
              <a:rPr lang="he-IL" dirty="0" smtClean="0"/>
              <a:t>השפעת </a:t>
            </a:r>
            <a:r>
              <a:rPr lang="en-US" dirty="0" smtClean="0"/>
              <a:t>  </a:t>
            </a:r>
            <a:r>
              <a:rPr lang="he-IL" dirty="0" smtClean="0"/>
              <a:t>הרוח.</a:t>
            </a:r>
            <a:r>
              <a:rPr lang="he-IL" b="1" dirty="0"/>
              <a:t> </a:t>
            </a:r>
            <a:r>
              <a:rPr lang="he-IL" dirty="0" smtClean="0"/>
              <a:t>(3) את </a:t>
            </a:r>
            <a:r>
              <a:rPr lang="he-IL" b="1" dirty="0" smtClean="0"/>
              <a:t>תאוצת</a:t>
            </a:r>
            <a:r>
              <a:rPr lang="he-IL" dirty="0" smtClean="0"/>
              <a:t> הכדור פורח כפונקציה של הזמן מרגע </a:t>
            </a:r>
            <a:r>
              <a:rPr lang="en-US" dirty="0" smtClean="0"/>
              <a:t>t=0</a:t>
            </a:r>
            <a:r>
              <a:rPr lang="he-IL" dirty="0" smtClean="0"/>
              <a:t> עד לרגע חזרתו לנקודה,</a:t>
            </a:r>
            <a:r>
              <a:rPr lang="en-US" dirty="0" smtClean="0"/>
              <a:t> </a:t>
            </a:r>
            <a:r>
              <a:rPr lang="he-IL" dirty="0" smtClean="0"/>
              <a:t>בה החלה השפעת הרוח.</a:t>
            </a:r>
            <a:endParaRPr lang="en-US" b="1" dirty="0" smtClean="0"/>
          </a:p>
        </p:txBody>
      </p:sp>
      <p:grpSp>
        <p:nvGrpSpPr>
          <p:cNvPr id="22" name="קבוצה 21"/>
          <p:cNvGrpSpPr/>
          <p:nvPr/>
        </p:nvGrpSpPr>
        <p:grpSpPr>
          <a:xfrm>
            <a:off x="1428750" y="1085850"/>
            <a:ext cx="2914650" cy="1133480"/>
            <a:chOff x="1428750" y="1085850"/>
            <a:chExt cx="2914650" cy="1133480"/>
          </a:xfrm>
        </p:grpSpPr>
        <p:sp>
          <p:nvSpPr>
            <p:cNvPr id="18" name="TextBox 17"/>
            <p:cNvSpPr txBox="1"/>
            <p:nvPr/>
          </p:nvSpPr>
          <p:spPr>
            <a:xfrm>
              <a:off x="1514475" y="1085850"/>
              <a:ext cx="39052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he-IL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קבוצה 20"/>
            <p:cNvGrpSpPr/>
            <p:nvPr/>
          </p:nvGrpSpPr>
          <p:grpSpPr>
            <a:xfrm>
              <a:off x="1428750" y="1200150"/>
              <a:ext cx="2914650" cy="1019180"/>
              <a:chOff x="2019300" y="1200150"/>
              <a:chExt cx="2914650" cy="1019180"/>
            </a:xfrm>
          </p:grpSpPr>
          <p:grpSp>
            <p:nvGrpSpPr>
              <p:cNvPr id="15" name="קבוצה 14"/>
              <p:cNvGrpSpPr/>
              <p:nvPr/>
            </p:nvGrpSpPr>
            <p:grpSpPr>
              <a:xfrm>
                <a:off x="2019300" y="1514475"/>
                <a:ext cx="581025" cy="704855"/>
                <a:chOff x="2038350" y="1447800"/>
                <a:chExt cx="581025" cy="704855"/>
              </a:xfrm>
            </p:grpSpPr>
            <p:sp>
              <p:nvSpPr>
                <p:cNvPr id="4" name="אליפסה 3"/>
                <p:cNvSpPr/>
                <p:nvPr/>
              </p:nvSpPr>
              <p:spPr>
                <a:xfrm>
                  <a:off x="2038350" y="1447800"/>
                  <a:ext cx="581025" cy="438149"/>
                </a:xfrm>
                <a:prstGeom prst="ellipse">
                  <a:avLst/>
                </a:prstGeom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  <p:sp>
              <p:nvSpPr>
                <p:cNvPr id="7" name="מלבן 6"/>
                <p:cNvSpPr/>
                <p:nvPr/>
              </p:nvSpPr>
              <p:spPr>
                <a:xfrm>
                  <a:off x="2266950" y="1866900"/>
                  <a:ext cx="114300" cy="16192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" name="מלבן 7"/>
                <p:cNvSpPr/>
                <p:nvPr/>
              </p:nvSpPr>
              <p:spPr>
                <a:xfrm rot="5400000">
                  <a:off x="2238374" y="1943104"/>
                  <a:ext cx="171452" cy="2476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cxnSp>
            <p:nvCxnSpPr>
              <p:cNvPr id="10" name="מחבר חץ ישר 9"/>
              <p:cNvCxnSpPr/>
              <p:nvPr/>
            </p:nvCxnSpPr>
            <p:spPr>
              <a:xfrm flipH="1" flipV="1">
                <a:off x="3705225" y="1590675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מחבר חץ ישר 11"/>
              <p:cNvCxnSpPr/>
              <p:nvPr/>
            </p:nvCxnSpPr>
            <p:spPr>
              <a:xfrm flipH="1" flipV="1">
                <a:off x="3724275" y="1781175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מחבר חץ ישר 12"/>
              <p:cNvCxnSpPr/>
              <p:nvPr/>
            </p:nvCxnSpPr>
            <p:spPr>
              <a:xfrm flipH="1" flipV="1">
                <a:off x="3733800" y="1971675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מחבר חץ ישר 13"/>
              <p:cNvCxnSpPr/>
              <p:nvPr/>
            </p:nvCxnSpPr>
            <p:spPr>
              <a:xfrm flipH="1" flipV="1">
                <a:off x="3724275" y="2152650"/>
                <a:ext cx="628650" cy="9525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מחבר חץ ישר 16"/>
              <p:cNvCxnSpPr/>
              <p:nvPr/>
            </p:nvCxnSpPr>
            <p:spPr>
              <a:xfrm>
                <a:off x="2133600" y="1400175"/>
                <a:ext cx="333375" cy="952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876675" y="1200150"/>
                <a:ext cx="390525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81500" y="1666875"/>
                <a:ext cx="55245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רוח</a:t>
                </a:r>
                <a:endParaRPr lang="he-IL" sz="16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43050" y="3138487"/>
          <a:ext cx="6075403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3" imgW="4063680" imgH="939600" progId="Equation.DSMT4">
                  <p:embed/>
                </p:oleObj>
              </mc:Choice>
              <mc:Fallback>
                <p:oleObj name="Equation" r:id="rId3" imgW="40636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3050" y="3138487"/>
                        <a:ext cx="6075403" cy="140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8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43438" y="19177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A</a:t>
            </a: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4764088" y="2506663"/>
            <a:ext cx="196850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e-IL"/>
          </a:p>
        </p:txBody>
      </p:sp>
      <p:pic>
        <p:nvPicPr>
          <p:cNvPr id="8196" name="Picture 4" descr="1182331683_c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125888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643438" y="22780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638675" y="2854325"/>
            <a:ext cx="44608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15368" name="Picture 8" descr="j02129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175" y="1628775"/>
            <a:ext cx="103663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9"/>
          <p:cNvGrpSpPr>
            <a:grpSpLocks/>
          </p:cNvGrpSpPr>
          <p:nvPr/>
        </p:nvGrpSpPr>
        <p:grpSpPr bwMode="auto">
          <a:xfrm>
            <a:off x="423863" y="2420938"/>
            <a:ext cx="8280400" cy="360362"/>
            <a:chOff x="1111" y="3335"/>
            <a:chExt cx="3719" cy="95"/>
          </a:xfrm>
        </p:grpSpPr>
        <p:sp>
          <p:nvSpPr>
            <p:cNvPr id="8217" name="Freeform 10"/>
            <p:cNvSpPr>
              <a:spLocks noChangeArrowheads="1"/>
            </p:cNvSpPr>
            <p:nvPr/>
          </p:nvSpPr>
          <p:spPr bwMode="auto">
            <a:xfrm>
              <a:off x="1111" y="3385"/>
              <a:ext cx="3719" cy="0"/>
            </a:xfrm>
            <a:custGeom>
              <a:avLst/>
              <a:gdLst>
                <a:gd name="T0" fmla="*/ 0 w 3719"/>
                <a:gd name="T1" fmla="*/ 648 w 3719"/>
                <a:gd name="T2" fmla="*/ 3719 w 3719"/>
                <a:gd name="T3" fmla="*/ 0 60000 65536"/>
                <a:gd name="T4" fmla="*/ 0 60000 65536"/>
                <a:gd name="T5" fmla="*/ 0 60000 65536"/>
                <a:gd name="T6" fmla="*/ 0 w 3719"/>
                <a:gd name="T7" fmla="*/ 3719 w 37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3719">
                  <a:moveTo>
                    <a:pt x="0" y="0"/>
                  </a:moveTo>
                  <a:lnTo>
                    <a:pt x="648" y="0"/>
                  </a:lnTo>
                  <a:lnTo>
                    <a:pt x="371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8218" name="Group 11"/>
            <p:cNvGrpSpPr>
              <a:grpSpLocks/>
            </p:cNvGrpSpPr>
            <p:nvPr/>
          </p:nvGrpSpPr>
          <p:grpSpPr bwMode="auto">
            <a:xfrm>
              <a:off x="1111" y="3339"/>
              <a:ext cx="720" cy="91"/>
              <a:chOff x="0" y="0"/>
              <a:chExt cx="721" cy="92"/>
            </a:xfrm>
          </p:grpSpPr>
          <p:sp>
            <p:nvSpPr>
              <p:cNvPr id="8237" name="Line 12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38" name="Line 13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39" name="Line 14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40" name="Line 15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41" name="Line 16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8219" name="Group 17"/>
            <p:cNvGrpSpPr>
              <a:grpSpLocks/>
            </p:cNvGrpSpPr>
            <p:nvPr/>
          </p:nvGrpSpPr>
          <p:grpSpPr bwMode="auto">
            <a:xfrm>
              <a:off x="2018" y="3339"/>
              <a:ext cx="720" cy="91"/>
              <a:chOff x="0" y="0"/>
              <a:chExt cx="721" cy="92"/>
            </a:xfrm>
          </p:grpSpPr>
          <p:sp>
            <p:nvSpPr>
              <p:cNvPr id="8232" name="Line 18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33" name="Line 19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34" name="Line 20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35" name="Line 21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36" name="Line 22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8220" name="Group 23"/>
            <p:cNvGrpSpPr>
              <a:grpSpLocks/>
            </p:cNvGrpSpPr>
            <p:nvPr/>
          </p:nvGrpSpPr>
          <p:grpSpPr bwMode="auto">
            <a:xfrm>
              <a:off x="2925" y="3339"/>
              <a:ext cx="720" cy="91"/>
              <a:chOff x="0" y="0"/>
              <a:chExt cx="721" cy="92"/>
            </a:xfrm>
          </p:grpSpPr>
          <p:sp>
            <p:nvSpPr>
              <p:cNvPr id="8227" name="Line 24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28" name="Line 25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29" name="Line 26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30" name="Line 27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31" name="Line 28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8221" name="Group 29"/>
            <p:cNvGrpSpPr>
              <a:grpSpLocks/>
            </p:cNvGrpSpPr>
            <p:nvPr/>
          </p:nvGrpSpPr>
          <p:grpSpPr bwMode="auto">
            <a:xfrm>
              <a:off x="3837" y="3335"/>
              <a:ext cx="720" cy="91"/>
              <a:chOff x="0" y="0"/>
              <a:chExt cx="721" cy="92"/>
            </a:xfrm>
          </p:grpSpPr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 rot="5400000">
                <a:off x="-4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23" name="Line 31"/>
              <p:cNvSpPr>
                <a:spLocks noChangeShapeType="1"/>
              </p:cNvSpPr>
              <p:nvPr/>
            </p:nvSpPr>
            <p:spPr bwMode="auto">
              <a:xfrm rot="5400000">
                <a:off x="13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 rot="5400000">
                <a:off x="31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 rot="5400000">
                <a:off x="491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226" name="Line 34"/>
              <p:cNvSpPr>
                <a:spLocks noChangeShapeType="1"/>
              </p:cNvSpPr>
              <p:nvPr/>
            </p:nvSpPr>
            <p:spPr bwMode="auto">
              <a:xfrm rot="5400000">
                <a:off x="675" y="45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8201" name="Line 35"/>
          <p:cNvSpPr>
            <a:spLocks noChangeShapeType="1"/>
          </p:cNvSpPr>
          <p:nvPr/>
        </p:nvSpPr>
        <p:spPr bwMode="auto">
          <a:xfrm>
            <a:off x="5076825" y="22780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02" name="Text Box 36"/>
          <p:cNvSpPr txBox="1">
            <a:spLocks noChangeArrowheads="1"/>
          </p:cNvSpPr>
          <p:nvPr/>
        </p:nvSpPr>
        <p:spPr bwMode="auto">
          <a:xfrm>
            <a:off x="250825" y="31416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0</a:t>
            </a:r>
            <a:endParaRPr lang="en-US"/>
          </a:p>
        </p:txBody>
      </p:sp>
      <p:sp>
        <p:nvSpPr>
          <p:cNvPr id="8203" name="Text Box 37"/>
          <p:cNvSpPr txBox="1">
            <a:spLocks noChangeArrowheads="1"/>
          </p:cNvSpPr>
          <p:nvPr/>
        </p:nvSpPr>
        <p:spPr bwMode="auto">
          <a:xfrm>
            <a:off x="1835150" y="314166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5</a:t>
            </a:r>
            <a:endParaRPr lang="en-US"/>
          </a:p>
        </p:txBody>
      </p:sp>
      <p:sp>
        <p:nvSpPr>
          <p:cNvPr id="8204" name="Text Box 38"/>
          <p:cNvSpPr txBox="1">
            <a:spLocks noChangeArrowheads="1"/>
          </p:cNvSpPr>
          <p:nvPr/>
        </p:nvSpPr>
        <p:spPr bwMode="auto">
          <a:xfrm>
            <a:off x="3779838" y="31416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10</a:t>
            </a:r>
            <a:endParaRPr lang="en-US"/>
          </a:p>
        </p:txBody>
      </p:sp>
      <p:sp>
        <p:nvSpPr>
          <p:cNvPr id="8205" name="Text Box 39"/>
          <p:cNvSpPr txBox="1">
            <a:spLocks noChangeArrowheads="1"/>
          </p:cNvSpPr>
          <p:nvPr/>
        </p:nvSpPr>
        <p:spPr bwMode="auto">
          <a:xfrm>
            <a:off x="5867400" y="30702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15</a:t>
            </a:r>
            <a:endParaRPr lang="en-US"/>
          </a:p>
        </p:txBody>
      </p:sp>
      <p:sp>
        <p:nvSpPr>
          <p:cNvPr id="8206" name="Text Box 40"/>
          <p:cNvSpPr txBox="1">
            <a:spLocks noChangeArrowheads="1"/>
          </p:cNvSpPr>
          <p:nvPr/>
        </p:nvSpPr>
        <p:spPr bwMode="auto">
          <a:xfrm>
            <a:off x="7812088" y="30702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/>
              <a:t>20</a:t>
            </a:r>
            <a:endParaRPr lang="en-US"/>
          </a:p>
        </p:txBody>
      </p:sp>
      <p:sp>
        <p:nvSpPr>
          <p:cNvPr id="8207" name="Text Box 42"/>
          <p:cNvSpPr txBox="1">
            <a:spLocks noChangeArrowheads="1"/>
          </p:cNvSpPr>
          <p:nvPr/>
        </p:nvSpPr>
        <p:spPr bwMode="auto">
          <a:xfrm>
            <a:off x="1547813" y="188913"/>
            <a:ext cx="562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sz="4000" b="1" u="sng">
                <a:cs typeface="David" panose="020E0502060401010101" pitchFamily="34" charset="-79"/>
              </a:rPr>
              <a:t>מהירות רגעית</a:t>
            </a:r>
            <a:endParaRPr lang="en-US" sz="4000" b="1" u="sng">
              <a:cs typeface="David" panose="020E0502060401010101" pitchFamily="34" charset="-79"/>
            </a:endParaRPr>
          </a:p>
        </p:txBody>
      </p:sp>
      <p:graphicFrame>
        <p:nvGraphicFramePr>
          <p:cNvPr id="15404" name="Object 44"/>
          <p:cNvGraphicFramePr>
            <a:graphicFrameLocks noChangeAspect="1"/>
          </p:cNvGraphicFramePr>
          <p:nvPr/>
        </p:nvGraphicFramePr>
        <p:xfrm>
          <a:off x="971550" y="4076700"/>
          <a:ext cx="432593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משוואה" r:id="rId5" imgW="875920" imgH="393529" progId="Equation.3">
                  <p:embed/>
                </p:oleObj>
              </mc:Choice>
              <mc:Fallback>
                <p:oleObj name="משוואה" r:id="rId5" imgW="875920" imgH="393529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076700"/>
                        <a:ext cx="4325938" cy="19431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5795963" y="4005263"/>
            <a:ext cx="2232025" cy="1008062"/>
            <a:chOff x="3651" y="2523"/>
            <a:chExt cx="1406" cy="635"/>
          </a:xfrm>
        </p:grpSpPr>
        <p:graphicFrame>
          <p:nvGraphicFramePr>
            <p:cNvPr id="8214" name="Object 45"/>
            <p:cNvGraphicFramePr>
              <a:graphicFrameLocks noChangeAspect="1"/>
            </p:cNvGraphicFramePr>
            <p:nvPr/>
          </p:nvGraphicFramePr>
          <p:xfrm>
            <a:off x="3651" y="2523"/>
            <a:ext cx="771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48" name="משוואה" r:id="rId7" imgW="215619" imgH="177569" progId="Equation.3">
                    <p:embed/>
                  </p:oleObj>
                </mc:Choice>
                <mc:Fallback>
                  <p:oleObj name="משוואה" r:id="rId7" imgW="215619" imgH="177569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523"/>
                          <a:ext cx="771" cy="6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5" name="Object 47"/>
            <p:cNvGraphicFramePr>
              <a:graphicFrameLocks noChangeAspect="1"/>
            </p:cNvGraphicFramePr>
            <p:nvPr/>
          </p:nvGraphicFramePr>
          <p:xfrm>
            <a:off x="4377" y="2750"/>
            <a:ext cx="4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49" name="משוואה" r:id="rId9" imgW="215619" imgH="177569" progId="Equation.3">
                    <p:embed/>
                  </p:oleObj>
                </mc:Choice>
                <mc:Fallback>
                  <p:oleObj name="משוואה" r:id="rId9" imgW="215619" imgH="177569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2750"/>
                          <a:ext cx="408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6" name="Object 49"/>
            <p:cNvGraphicFramePr>
              <a:graphicFrameLocks noChangeAspect="1"/>
            </p:cNvGraphicFramePr>
            <p:nvPr/>
          </p:nvGraphicFramePr>
          <p:xfrm>
            <a:off x="4876" y="2886"/>
            <a:ext cx="181" cy="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50" name="משוואה" r:id="rId10" imgW="215619" imgH="177569" progId="Equation.3">
                    <p:embed/>
                  </p:oleObj>
                </mc:Choice>
                <mc:Fallback>
                  <p:oleObj name="משוואה" r:id="rId10" imgW="215619" imgH="177569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" y="2886"/>
                          <a:ext cx="181" cy="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867400" y="5084763"/>
            <a:ext cx="2089150" cy="1008062"/>
            <a:chOff x="3696" y="3203"/>
            <a:chExt cx="1316" cy="635"/>
          </a:xfrm>
        </p:grpSpPr>
        <p:graphicFrame>
          <p:nvGraphicFramePr>
            <p:cNvPr id="8211" name="Object 46"/>
            <p:cNvGraphicFramePr>
              <a:graphicFrameLocks noChangeAspect="1"/>
            </p:cNvGraphicFramePr>
            <p:nvPr/>
          </p:nvGraphicFramePr>
          <p:xfrm>
            <a:off x="3696" y="3203"/>
            <a:ext cx="680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51" name="משוואה" r:id="rId11" imgW="190335" imgH="177646" progId="Equation.3">
                    <p:embed/>
                  </p:oleObj>
                </mc:Choice>
                <mc:Fallback>
                  <p:oleObj name="משוואה" r:id="rId11" imgW="190335" imgH="177646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203"/>
                          <a:ext cx="680" cy="6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2" name="Object 48"/>
            <p:cNvGraphicFramePr>
              <a:graphicFrameLocks noChangeAspect="1"/>
            </p:cNvGraphicFramePr>
            <p:nvPr/>
          </p:nvGraphicFramePr>
          <p:xfrm>
            <a:off x="4377" y="3430"/>
            <a:ext cx="317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52" name="משוואה" r:id="rId13" imgW="190335" imgH="177646" progId="Equation.3">
                    <p:embed/>
                  </p:oleObj>
                </mc:Choice>
                <mc:Fallback>
                  <p:oleObj name="משוואה" r:id="rId13" imgW="190335" imgH="177646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3430"/>
                          <a:ext cx="317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3" name="Object 50"/>
            <p:cNvGraphicFramePr>
              <a:graphicFrameLocks noChangeAspect="1"/>
            </p:cNvGraphicFramePr>
            <p:nvPr/>
          </p:nvGraphicFramePr>
          <p:xfrm>
            <a:off x="4830" y="3522"/>
            <a:ext cx="182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53" name="משוואה" r:id="rId14" imgW="190335" imgH="177646" progId="Equation.3">
                    <p:embed/>
                  </p:oleObj>
                </mc:Choice>
                <mc:Fallback>
                  <p:oleObj name="משוואה" r:id="rId14" imgW="190335" imgH="177646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" y="3522"/>
                          <a:ext cx="182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לתרגיל 10 (ג)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8580" y="642391"/>
            <a:ext cx="8448927" cy="6006059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he-IL" dirty="0" smtClean="0"/>
              <a:t>ג. ציר מקום </a:t>
            </a:r>
            <a:r>
              <a:rPr lang="en-US" dirty="0" smtClean="0"/>
              <a:t>X</a:t>
            </a:r>
            <a:r>
              <a:rPr lang="he-IL" dirty="0" smtClean="0"/>
              <a:t> מוגדר כך, שכיוונו החיובי כלפי ימינה וראשיתו בנקודה בה החלה התאוצה. שרטטו גרפים המתארים:</a:t>
            </a:r>
            <a:r>
              <a:rPr lang="he-IL" b="1" dirty="0"/>
              <a:t> </a:t>
            </a:r>
            <a:r>
              <a:rPr lang="he-IL" dirty="0" smtClean="0"/>
              <a:t>(1) את </a:t>
            </a:r>
            <a:r>
              <a:rPr lang="he-IL" b="1" dirty="0" smtClean="0"/>
              <a:t>מקום</a:t>
            </a:r>
            <a:r>
              <a:rPr lang="he-IL" dirty="0" smtClean="0"/>
              <a:t> הכדור הפורח כפונקציה של הזמן מרגע </a:t>
            </a:r>
            <a:r>
              <a:rPr lang="en-US" dirty="0" smtClean="0"/>
              <a:t>t=0 </a:t>
            </a:r>
            <a:r>
              <a:rPr lang="he-IL" dirty="0" smtClean="0"/>
              <a:t> עד לרגע בו הוא נמצא שוב בנקודה שבה החלה השפעת הרוח.</a:t>
            </a:r>
            <a:r>
              <a:rPr lang="he-IL" b="1" dirty="0"/>
              <a:t> </a:t>
            </a:r>
            <a:r>
              <a:rPr lang="he-IL" dirty="0" smtClean="0"/>
              <a:t>(2) את </a:t>
            </a:r>
            <a:r>
              <a:rPr lang="he-IL" b="1" dirty="0" smtClean="0"/>
              <a:t>מהירות</a:t>
            </a:r>
            <a:r>
              <a:rPr lang="he-IL" dirty="0" smtClean="0"/>
              <a:t> הכדור הפורח כפונקציה של הזמן מרגע </a:t>
            </a:r>
            <a:r>
              <a:rPr lang="en-US" dirty="0" smtClean="0"/>
              <a:t>t=0</a:t>
            </a:r>
            <a:r>
              <a:rPr lang="he-IL" dirty="0" smtClean="0"/>
              <a:t> עד לרגע חזרתו לנקודה בה החלה</a:t>
            </a:r>
            <a:r>
              <a:rPr lang="en-US" dirty="0" smtClean="0"/>
              <a:t> </a:t>
            </a:r>
            <a:r>
              <a:rPr lang="he-IL" dirty="0" smtClean="0"/>
              <a:t>השפעת</a:t>
            </a:r>
            <a:r>
              <a:rPr lang="en-US" dirty="0" smtClean="0"/>
              <a:t> </a:t>
            </a:r>
            <a:r>
              <a:rPr lang="he-IL" dirty="0" smtClean="0"/>
              <a:t>הרוח.</a:t>
            </a:r>
            <a:r>
              <a:rPr lang="he-IL" b="1" dirty="0"/>
              <a:t> </a:t>
            </a:r>
            <a:r>
              <a:rPr lang="he-IL" dirty="0" smtClean="0"/>
              <a:t>(3) את </a:t>
            </a:r>
            <a:r>
              <a:rPr lang="he-IL" b="1" dirty="0" smtClean="0"/>
              <a:t>תאוצת</a:t>
            </a:r>
            <a:r>
              <a:rPr lang="he-IL" dirty="0" smtClean="0"/>
              <a:t> הכדור פורח כפונקציה של הזמן מרגע </a:t>
            </a:r>
            <a:r>
              <a:rPr lang="en-US" dirty="0" smtClean="0"/>
              <a:t>t=0</a:t>
            </a:r>
            <a:r>
              <a:rPr lang="he-IL" dirty="0" smtClean="0"/>
              <a:t> עד לרגע חזרתו לנקודה,</a:t>
            </a:r>
            <a:r>
              <a:rPr lang="en-US" dirty="0" smtClean="0"/>
              <a:t> </a:t>
            </a:r>
            <a:r>
              <a:rPr lang="he-IL" dirty="0" smtClean="0"/>
              <a:t>בה החלה השפעת הרוח.</a:t>
            </a:r>
            <a:endParaRPr lang="en-US" b="1" dirty="0" smtClean="0"/>
          </a:p>
        </p:txBody>
      </p:sp>
      <p:graphicFrame>
        <p:nvGraphicFramePr>
          <p:cNvPr id="23" name="Chart 22"/>
          <p:cNvGraphicFramePr>
            <a:graphicFrameLocks noGrp="1"/>
          </p:cNvGraphicFramePr>
          <p:nvPr>
            <p:extLst/>
          </p:nvPr>
        </p:nvGraphicFramePr>
        <p:xfrm>
          <a:off x="179754" y="2847975"/>
          <a:ext cx="3449271" cy="348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3"/>
          <p:cNvGraphicFramePr>
            <a:graphicFrameLocks noGrp="1"/>
          </p:cNvGraphicFramePr>
          <p:nvPr>
            <p:extLst/>
          </p:nvPr>
        </p:nvGraphicFramePr>
        <p:xfrm>
          <a:off x="3408729" y="2886075"/>
          <a:ext cx="3192095" cy="312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 noGrp="1"/>
          </p:cNvGraphicFramePr>
          <p:nvPr>
            <p:extLst/>
          </p:nvPr>
        </p:nvGraphicFramePr>
        <p:xfrm>
          <a:off x="6313854" y="2933700"/>
          <a:ext cx="2572971" cy="3089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58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 השיעור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9108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 smtClean="0"/>
              <a:t>פונקציית מהירות-זמן בתנועה שוות תאוצה: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פונקציית מקום-זמן בתנועה שוות תאוצה:</a:t>
            </a:r>
          </a:p>
          <a:p>
            <a:pPr>
              <a:lnSpc>
                <a:spcPct val="150000"/>
              </a:lnSpc>
              <a:buNone/>
            </a:pPr>
            <a:endParaRPr lang="he-IL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  <a:p>
            <a:r>
              <a:rPr lang="he-IL" dirty="0"/>
              <a:t>פונקציית מקום-מהירות בתנועה שוות </a:t>
            </a:r>
            <a:r>
              <a:rPr lang="he-IL" dirty="0" smtClean="0"/>
              <a:t>תאוצה: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  <a:p>
            <a:r>
              <a:rPr lang="he-IL" dirty="0"/>
              <a:t>גרף </a:t>
            </a:r>
            <a:r>
              <a:rPr lang="he-IL" dirty="0" smtClean="0"/>
              <a:t>תאוצה-זמן</a:t>
            </a:r>
            <a:r>
              <a:rPr lang="he-IL" dirty="0">
                <a:solidFill>
                  <a:srgbClr val="000000"/>
                </a:solidFill>
                <a:ea typeface="Times New Roman" pitchFamily="18" charset="0"/>
              </a:rPr>
              <a:t> בתנועה שוות </a:t>
            </a:r>
            <a:r>
              <a:rPr lang="he-IL" dirty="0" smtClean="0">
                <a:solidFill>
                  <a:srgbClr val="000000"/>
                </a:solidFill>
                <a:ea typeface="Times New Roman" pitchFamily="18" charset="0"/>
              </a:rPr>
              <a:t>תאוצה הוא </a:t>
            </a:r>
            <a:r>
              <a:rPr lang="he-IL" dirty="0">
                <a:solidFill>
                  <a:srgbClr val="000000"/>
                </a:solidFill>
                <a:ea typeface="Times New Roman" pitchFamily="18" charset="0"/>
              </a:rPr>
              <a:t>קו ישר, המקביל לציר הזמן</a:t>
            </a:r>
            <a:r>
              <a:rPr lang="he-IL" dirty="0" smtClean="0">
                <a:solidFill>
                  <a:srgbClr val="000000"/>
                </a:solidFill>
                <a:ea typeface="Times New Roman" pitchFamily="18" charset="0"/>
              </a:rPr>
              <a:t>. השטח התחום בינו לבין ציר הזמן מבטא את השינוי המצטבר במהירות הגוף.</a:t>
            </a:r>
            <a:endParaRPr lang="he-IL" dirty="0"/>
          </a:p>
          <a:p>
            <a:r>
              <a:rPr lang="he-IL" dirty="0" smtClean="0"/>
              <a:t>תאוצה חיובית תמיד מגדילה את מהירות הגוף ותאוצה שלילית תמיד מקטינה אותה.</a:t>
            </a:r>
            <a:endParaRPr lang="he-IL" dirty="0"/>
          </a:p>
          <a:p>
            <a:r>
              <a:rPr lang="he-IL" dirty="0"/>
              <a:t>גרף מקום-זמן בתנועה שוות </a:t>
            </a:r>
            <a:r>
              <a:rPr lang="he-IL" dirty="0" smtClean="0"/>
              <a:t>תאוצה הוא פרבולה, שמיקומה וצורתה תלויים במיקום ההתחלתי של הגוף, במהירותו ההתחלתית ובתאוצה שלו.</a:t>
            </a:r>
            <a:endParaRPr lang="he-IL" dirty="0"/>
          </a:p>
          <a:p>
            <a:r>
              <a:rPr lang="he-IL" dirty="0" smtClean="0"/>
              <a:t>כאשר גוף נע בתאוצה משתנה, התאוצה הממוצעת שלו בפרק זמן מסוים </a:t>
            </a:r>
            <a:r>
              <a:rPr lang="he-IL" dirty="0"/>
              <a:t>שווה </a:t>
            </a:r>
            <a:r>
              <a:rPr lang="he-IL" b="1" u="sng" dirty="0"/>
              <a:t>לשיפוע המיתר,</a:t>
            </a:r>
            <a:r>
              <a:rPr lang="he-IL" b="1" dirty="0"/>
              <a:t> </a:t>
            </a:r>
            <a:r>
              <a:rPr lang="he-IL" dirty="0"/>
              <a:t>המחבר את הנקודות המתאימות על עקומת </a:t>
            </a:r>
            <a:r>
              <a:rPr lang="he-IL" dirty="0" smtClean="0"/>
              <a:t>מהירות-זמן.</a:t>
            </a:r>
          </a:p>
          <a:p>
            <a:r>
              <a:rPr lang="he-IL" dirty="0" smtClean="0">
                <a:latin typeface="Arial" charset="0"/>
                <a:sym typeface="Symbol" pitchFamily="18" charset="2"/>
              </a:rPr>
              <a:t>התאוצה </a:t>
            </a:r>
            <a:r>
              <a:rPr lang="he-IL" dirty="0">
                <a:latin typeface="Arial" charset="0"/>
                <a:sym typeface="Symbol" pitchFamily="18" charset="2"/>
              </a:rPr>
              <a:t>הרגעית ברגע </a:t>
            </a:r>
            <a:r>
              <a:rPr lang="en-US" dirty="0">
                <a:latin typeface="Arial" charset="0"/>
                <a:sym typeface="Symbol" pitchFamily="18" charset="2"/>
              </a:rPr>
              <a:t>t</a:t>
            </a:r>
            <a:r>
              <a:rPr lang="he-IL" dirty="0">
                <a:latin typeface="Arial" charset="0"/>
                <a:sym typeface="Symbol" pitchFamily="18" charset="2"/>
              </a:rPr>
              <a:t> של גוף הנע לאורך קו ישר שווה לשיפוע </a:t>
            </a:r>
            <a:r>
              <a:rPr lang="he-IL" dirty="0" smtClean="0">
                <a:latin typeface="Arial" charset="0"/>
                <a:sym typeface="Symbol" pitchFamily="18" charset="2"/>
              </a:rPr>
              <a:t>המשיק על עקומת מהירות-זמן באותה נקודה </a:t>
            </a:r>
            <a:r>
              <a:rPr lang="en-US" dirty="0" smtClean="0">
                <a:latin typeface="Arial" charset="0"/>
                <a:sym typeface="Symbol" pitchFamily="18" charset="2"/>
              </a:rPr>
              <a:t>t</a:t>
            </a:r>
            <a:r>
              <a:rPr lang="he-IL" dirty="0" smtClean="0">
                <a:latin typeface="Arial" charset="0"/>
                <a:sym typeface="Symbol" pitchFamily="18" charset="2"/>
              </a:rPr>
              <a:t>.</a:t>
            </a:r>
            <a:endParaRPr lang="en-US" sz="1800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57665" name="Object 321"/>
          <p:cNvGraphicFramePr>
            <a:graphicFrameLocks noChangeAspect="1"/>
          </p:cNvGraphicFramePr>
          <p:nvPr>
            <p:extLst/>
          </p:nvPr>
        </p:nvGraphicFramePr>
        <p:xfrm>
          <a:off x="1760538" y="1821872"/>
          <a:ext cx="2486551" cy="46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3" imgW="1333440" imgH="253800" progId="Equation.DSMT4">
                  <p:embed/>
                </p:oleObj>
              </mc:Choice>
              <mc:Fallback>
                <p:oleObj name="Equation" r:id="rId3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1821872"/>
                        <a:ext cx="2486551" cy="46874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66" name="Object 322"/>
          <p:cNvGraphicFramePr>
            <a:graphicFrameLocks noChangeAspect="1"/>
          </p:cNvGraphicFramePr>
          <p:nvPr>
            <p:extLst/>
          </p:nvPr>
        </p:nvGraphicFramePr>
        <p:xfrm>
          <a:off x="5144941" y="1671349"/>
          <a:ext cx="2461079" cy="78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5" imgW="1511280" imgH="482400" progId="Equation.DSMT4">
                  <p:embed/>
                </p:oleObj>
              </mc:Choice>
              <mc:Fallback>
                <p:oleObj name="Equation" r:id="rId5" imgW="1511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941" y="1671349"/>
                        <a:ext cx="2461079" cy="7855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67" name="Object 323"/>
          <p:cNvGraphicFramePr>
            <a:graphicFrameLocks noChangeAspect="1"/>
          </p:cNvGraphicFramePr>
          <p:nvPr>
            <p:extLst/>
          </p:nvPr>
        </p:nvGraphicFramePr>
        <p:xfrm>
          <a:off x="3068205" y="739199"/>
          <a:ext cx="1808596" cy="49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205" y="739199"/>
                        <a:ext cx="1808596" cy="49804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255261" y="2681143"/>
          <a:ext cx="25638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9" imgW="1358640" imgH="241200" progId="Equation.DSMT4">
                  <p:embed/>
                </p:oleObj>
              </mc:Choice>
              <mc:Fallback>
                <p:oleObj name="Equation" r:id="rId9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261" y="2681143"/>
                        <a:ext cx="2563812" cy="4508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7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e-IL" dirty="0" smtClean="0"/>
              <a:t>קריאה ותרגול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76784" y="991061"/>
            <a:ext cx="3663167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שאלוני בגרות:</a:t>
            </a:r>
          </a:p>
          <a:p>
            <a:r>
              <a:rPr lang="en-US" sz="3200" dirty="0">
                <a:hlinkClick r:id="rId2"/>
              </a:rPr>
              <a:t>http://goo.gl/89ux3</a:t>
            </a:r>
            <a:endParaRPr lang="he-IL" sz="3200" dirty="0" smtClean="0"/>
          </a:p>
          <a:p>
            <a:r>
              <a:rPr lang="he-IL" sz="3200" dirty="0" smtClean="0"/>
              <a:t>1992/1 א ב ג</a:t>
            </a:r>
          </a:p>
          <a:p>
            <a:r>
              <a:rPr lang="he-IL" sz="3200" dirty="0" smtClean="0"/>
              <a:t>1995/1</a:t>
            </a:r>
          </a:p>
          <a:p>
            <a:r>
              <a:rPr lang="he-IL" sz="3200" dirty="0" smtClean="0"/>
              <a:t>1996/1</a:t>
            </a:r>
          </a:p>
          <a:p>
            <a:r>
              <a:rPr lang="he-IL" sz="3200" dirty="0" smtClean="0"/>
              <a:t>1999/1</a:t>
            </a:r>
          </a:p>
          <a:p>
            <a:r>
              <a:rPr lang="he-IL" sz="3200" dirty="0" smtClean="0"/>
              <a:t>2002/1</a:t>
            </a:r>
          </a:p>
          <a:p>
            <a:r>
              <a:rPr lang="he-IL" sz="3200" dirty="0" smtClean="0"/>
              <a:t>2006/1</a:t>
            </a:r>
          </a:p>
          <a:p>
            <a:r>
              <a:rPr lang="he-IL" sz="3200" dirty="0" smtClean="0"/>
              <a:t>2007/1 א ב ג</a:t>
            </a:r>
          </a:p>
          <a:p>
            <a:r>
              <a:rPr lang="he-IL" sz="3200" dirty="0" smtClean="0"/>
              <a:t>2008/1</a:t>
            </a:r>
          </a:p>
          <a:p>
            <a:r>
              <a:rPr lang="he-IL" sz="3200" dirty="0" smtClean="0"/>
              <a:t>2012/1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9895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3538537" cy="706438"/>
          </a:xfrm>
        </p:spPr>
        <p:txBody>
          <a:bodyPr/>
          <a:lstStyle/>
          <a:p>
            <a:pPr eaLnBrk="1" hangingPunct="1"/>
            <a:r>
              <a:rPr lang="he-IL" sz="4000" b="1" u="sng" smtClean="0">
                <a:solidFill>
                  <a:schemeClr val="tx1"/>
                </a:solidFill>
                <a:cs typeface="David" panose="020E0502060401010101" pitchFamily="34" charset="-79"/>
              </a:rPr>
              <a:t>תאוצה ממוצעת</a:t>
            </a:r>
            <a:endParaRPr lang="en-US" sz="4000" b="1" u="sng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709863" y="692150"/>
          <a:ext cx="4022725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משוואה" r:id="rId3" imgW="1295400" imgH="431800" progId="Equation.3">
                  <p:embed/>
                </p:oleObj>
              </mc:Choice>
              <mc:Fallback>
                <p:oleObj name="משוואה" r:id="rId3" imgW="12954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692150"/>
                        <a:ext cx="4022725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2122488" y="2060575"/>
          <a:ext cx="554513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משוואה" r:id="rId5" imgW="1905000" imgH="431800" progId="Equation.3">
                  <p:embed/>
                </p:oleObj>
              </mc:Choice>
              <mc:Fallback>
                <p:oleObj name="משוואה" r:id="rId5" imgW="19050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060575"/>
                        <a:ext cx="5545137" cy="1257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2124075" y="3573463"/>
          <a:ext cx="554355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משוואה" r:id="rId7" imgW="1130300" imgH="787400" progId="Equation.3">
                  <p:embed/>
                </p:oleObj>
              </mc:Choice>
              <mc:Fallback>
                <p:oleObj name="משוואה" r:id="rId7" imgW="1130300" imgH="787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573463"/>
                        <a:ext cx="5543550" cy="22955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23850" y="6065838"/>
            <a:ext cx="8820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sz="2400">
                <a:latin typeface="Times New Roman" panose="02020603050405020304" pitchFamily="18" charset="0"/>
                <a:cs typeface="David" panose="020E0502060401010101" pitchFamily="34" charset="-79"/>
              </a:rPr>
              <a:t>תאוצה של </a:t>
            </a:r>
            <a:r>
              <a:rPr lang="en-US" sz="2400">
                <a:latin typeface="Times New Roman" panose="02020603050405020304" pitchFamily="18" charset="0"/>
                <a:cs typeface="David" panose="020E0502060401010101" pitchFamily="34" charset="-79"/>
              </a:rPr>
              <a:t>1 m/sec</a:t>
            </a:r>
            <a:r>
              <a:rPr lang="en-US" sz="2400" baseline="30000">
                <a:latin typeface="Times New Roman" panose="02020603050405020304" pitchFamily="18" charset="0"/>
                <a:cs typeface="David" panose="020E0502060401010101" pitchFamily="34" charset="-79"/>
              </a:rPr>
              <a:t>2 </a:t>
            </a:r>
            <a:r>
              <a:rPr lang="he-IL" sz="2400" baseline="30000">
                <a:latin typeface="Times New Roman" panose="02020603050405020304" pitchFamily="18" charset="0"/>
                <a:cs typeface="David" panose="020E0502060401010101" pitchFamily="34" charset="-79"/>
              </a:rPr>
              <a:t>  </a:t>
            </a:r>
            <a:r>
              <a:rPr lang="he-IL" sz="2400">
                <a:latin typeface="Times New Roman" panose="02020603050405020304" pitchFamily="18" charset="0"/>
                <a:cs typeface="David" panose="020E0502060401010101" pitchFamily="34" charset="-79"/>
              </a:rPr>
              <a:t>היא תאוצה שבה גוף משנה את מהירותו ב-</a:t>
            </a:r>
            <a:r>
              <a:rPr lang="en-US" sz="2400">
                <a:latin typeface="Times New Roman" panose="02020603050405020304" pitchFamily="18" charset="0"/>
                <a:cs typeface="David" panose="020E0502060401010101" pitchFamily="34" charset="-79"/>
              </a:rPr>
              <a:t>1 m/s </a:t>
            </a:r>
            <a:r>
              <a:rPr lang="he-IL" sz="2400">
                <a:latin typeface="Times New Roman" panose="02020603050405020304" pitchFamily="18" charset="0"/>
                <a:cs typeface="David" panose="020E0502060401010101" pitchFamily="34" charset="-79"/>
              </a:rPr>
              <a:t> בכל שניה של תנועתו</a:t>
            </a:r>
            <a:endParaRPr lang="en-US" sz="2400"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200400" y="2828925"/>
          <a:ext cx="26479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3" imgW="723586" imgH="393529" progId="Equation.3">
                  <p:embed/>
                </p:oleObj>
              </mc:Choice>
              <mc:Fallback>
                <p:oleObj name="Equation" r:id="rId3" imgW="723586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28925"/>
                        <a:ext cx="2647950" cy="14382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23850" y="1066800"/>
            <a:ext cx="85693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e-IL" altLang="en-US" sz="2500">
                <a:latin typeface="GreekS" pitchFamily="2" charset="0"/>
                <a:cs typeface="David" panose="020E0502060401010101" pitchFamily="34" charset="-79"/>
              </a:rPr>
              <a:t>בצורה דומה להגדרת המהירות הרגעית</a:t>
            </a:r>
            <a:r>
              <a:rPr lang="en-US" altLang="en-US" sz="2500">
                <a:latin typeface="GreekS" pitchFamily="2" charset="0"/>
                <a:cs typeface="David" panose="020E0502060401010101" pitchFamily="34" charset="-79"/>
              </a:rPr>
              <a:t> v</a:t>
            </a:r>
            <a:r>
              <a:rPr lang="ru-RU" altLang="he-IL" sz="2500">
                <a:latin typeface="GreekS" pitchFamily="2" charset="0"/>
                <a:cs typeface="David" panose="020E0502060401010101" pitchFamily="34" charset="-79"/>
              </a:rPr>
              <a:t> </a:t>
            </a:r>
            <a:r>
              <a:rPr lang="he-IL" altLang="ru-RU" sz="2500">
                <a:latin typeface="GreekS" pitchFamily="2" charset="0"/>
                <a:cs typeface="David" panose="020E0502060401010101" pitchFamily="34" charset="-79"/>
              </a:rPr>
              <a:t>כערך הגבול של מנת השינוי בהעתק בפרק הזמן, כאשר פרק הזמן שואף ל-0, הוגדרה התאוצה הרגעית</a:t>
            </a:r>
            <a:r>
              <a:rPr lang="en-US" altLang="ru-RU" sz="2500">
                <a:latin typeface="GreekS" pitchFamily="2" charset="0"/>
                <a:cs typeface="David" panose="020E0502060401010101" pitchFamily="34" charset="-79"/>
              </a:rPr>
              <a:t>:</a:t>
            </a:r>
            <a:endParaRPr lang="en-US" altLang="en-US" sz="2500">
              <a:latin typeface="GreekS" pitchFamily="2" charset="0"/>
              <a:cs typeface="David" panose="020E0502060401010101" pitchFamily="34" charset="-79"/>
            </a:endParaRP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he-IL" sz="4000" b="1" u="sng" smtClean="0">
                <a:solidFill>
                  <a:schemeClr val="tx1"/>
                </a:solidFill>
                <a:cs typeface="David" panose="020E0502060401010101" pitchFamily="34" charset="-79"/>
              </a:rPr>
              <a:t>תאוצה רגעית</a:t>
            </a:r>
            <a:endParaRPr lang="en-US" sz="4000" b="1" u="sng" smtClean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7950" y="5013325"/>
            <a:ext cx="8893175" cy="1141413"/>
            <a:chOff x="158" y="3158"/>
            <a:chExt cx="5602" cy="719"/>
          </a:xfrm>
        </p:grpSpPr>
        <p:sp>
          <p:nvSpPr>
            <p:cNvPr id="10246" name="Text Box 4"/>
            <p:cNvSpPr txBox="1">
              <a:spLocks noChangeArrowheads="1"/>
            </p:cNvSpPr>
            <p:nvPr/>
          </p:nvSpPr>
          <p:spPr bwMode="auto">
            <a:xfrm>
              <a:off x="158" y="3339"/>
              <a:ext cx="5602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500">
                  <a:latin typeface="GreekS" pitchFamily="2" charset="0"/>
                  <a:cs typeface="David" panose="020E0502060401010101" pitchFamily="34" charset="-79"/>
                </a:rPr>
                <a:t/>
              </a:r>
              <a:br>
                <a:rPr lang="en-US" altLang="en-US" sz="2500">
                  <a:latin typeface="GreekS" pitchFamily="2" charset="0"/>
                  <a:cs typeface="David" panose="020E0502060401010101" pitchFamily="34" charset="-79"/>
                </a:rPr>
              </a:br>
              <a:r>
                <a:rPr lang="he-IL" altLang="en-US" sz="2500">
                  <a:latin typeface="GreekS" pitchFamily="2" charset="0"/>
                  <a:cs typeface="David" panose="020E0502060401010101" pitchFamily="34" charset="-79"/>
                </a:rPr>
                <a:t>ערך הגבול של מנת השינוי במהירות בפרק הזמן, כאשר פרק הזמן שואף ל-0</a:t>
              </a:r>
              <a:r>
                <a:rPr lang="en-US" altLang="en-US" sz="2500">
                  <a:latin typeface="GreekS" pitchFamily="2" charset="0"/>
                  <a:cs typeface="David" panose="020E0502060401010101" pitchFamily="34" charset="-79"/>
                </a:rPr>
                <a:t>.</a:t>
              </a:r>
            </a:p>
          </p:txBody>
        </p:sp>
        <p:sp>
          <p:nvSpPr>
            <p:cNvPr id="10247" name="Rectangle 10"/>
            <p:cNvSpPr>
              <a:spLocks noChangeArrowheads="1"/>
            </p:cNvSpPr>
            <p:nvPr/>
          </p:nvSpPr>
          <p:spPr bwMode="auto">
            <a:xfrm>
              <a:off x="2064" y="3158"/>
              <a:ext cx="16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en-US" sz="2800" b="1" u="sng">
                  <a:solidFill>
                    <a:srgbClr val="CC0000"/>
                  </a:solidFill>
                </a:rPr>
                <a:t>תאוצה רגעית</a:t>
              </a:r>
              <a:endParaRPr lang="en-US" sz="2800" b="1" u="sng">
                <a:solidFill>
                  <a:srgbClr val="CC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utoUpdateAnimBg="0"/>
      <p:bldP spid="18440" grpId="1"/>
    </p:bld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3842</Words>
  <Application>Microsoft Office PowerPoint</Application>
  <PresentationFormat>‫הצגה על המסך (4:3)</PresentationFormat>
  <Paragraphs>4173</Paragraphs>
  <Slides>72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72</vt:i4>
      </vt:variant>
    </vt:vector>
  </HeadingPairs>
  <TitlesOfParts>
    <vt:vector size="83" baseType="lpstr">
      <vt:lpstr>Arial</vt:lpstr>
      <vt:lpstr>Calibri</vt:lpstr>
      <vt:lpstr>Cambria Math</vt:lpstr>
      <vt:lpstr>Century Gothic</vt:lpstr>
      <vt:lpstr>David</vt:lpstr>
      <vt:lpstr>GreekS</vt:lpstr>
      <vt:lpstr>Symbol</vt:lpstr>
      <vt:lpstr>Times New Roman</vt:lpstr>
      <vt:lpstr>עיצוב ברירת מחדל</vt:lpstr>
      <vt:lpstr>משוואה</vt:lpstr>
      <vt:lpstr>Equation</vt:lpstr>
      <vt:lpstr>תנועה שוות תאוצה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תאוצה ממוצעת</vt:lpstr>
      <vt:lpstr>תאוצה רגעית</vt:lpstr>
      <vt:lpstr>1. מהירות חיובית, תאוצה חיובית </vt:lpstr>
      <vt:lpstr>2. מהירות חיובית, תאוצה שלילית</vt:lpstr>
      <vt:lpstr>3. מהירות שלילית,  תאוצה שלילית</vt:lpstr>
      <vt:lpstr>4. מהירות שלילית, תאוצה חיובית</vt:lpstr>
      <vt:lpstr>תאוצה חיובית ושלילית סיכום</vt:lpstr>
      <vt:lpstr>הדמיה כיוון מהירות ותאוצה</vt:lpstr>
      <vt:lpstr>תרגיל דוגמה של חישוב תאוצה</vt:lpstr>
      <vt:lpstr>מצגת של PowerPoint</vt:lpstr>
      <vt:lpstr>מצגת של PowerPoint</vt:lpstr>
      <vt:lpstr>מצגת של PowerPoint</vt:lpstr>
      <vt:lpstr>תנועת שוות תאוצה – משוואות  מיקום - זמן</vt:lpstr>
      <vt:lpstr>סיכום נוסחאות לתנועה בתאוצה קבועה</vt:lpstr>
      <vt:lpstr>תרגיל דוגמה לחישוב העתק בתנועת שוות תאוצה</vt:lpstr>
      <vt:lpstr>תרגיל 1</vt:lpstr>
      <vt:lpstr>פתרונות - תרגיל 1</vt:lpstr>
      <vt:lpstr>פתרונות - תרגיל  1 (המשך)</vt:lpstr>
      <vt:lpstr>תרגיל 2</vt:lpstr>
      <vt:lpstr>פתרון לתרגיל 2</vt:lpstr>
      <vt:lpstr>פתרון לתרגיל 2 (המשך)</vt:lpstr>
      <vt:lpstr>תרגיל 3</vt:lpstr>
      <vt:lpstr>פתרון לתרגיל 3 (א)</vt:lpstr>
      <vt:lpstr>פתרון לתרגיל 3 (ב)</vt:lpstr>
      <vt:lpstr>פתרון לתרגיל 3 (ג)</vt:lpstr>
      <vt:lpstr>פתרון לתרגיל 3 (ד)</vt:lpstr>
      <vt:lpstr>פתרון לתרגיל 3 (ה)</vt:lpstr>
      <vt:lpstr>הדמיה</vt:lpstr>
      <vt:lpstr>גרף מהירות – זמן בתנועה שוות תאוצה</vt:lpstr>
      <vt:lpstr>גרף תאוצה –זמן בתנועה קצובה</vt:lpstr>
      <vt:lpstr>ייצוג גרפי של תנועה קצובה</vt:lpstr>
      <vt:lpstr>שיפוע משיק (מתמטיקה)</vt:lpstr>
      <vt:lpstr>שיפוע משיק</vt:lpstr>
      <vt:lpstr>שיפוע משיק ומהירות</vt:lpstr>
      <vt:lpstr>ייצוג גרפי של תנועה קצובה</vt:lpstr>
      <vt:lpstr>גרפים - הדמיה</vt:lpstr>
      <vt:lpstr>גרף תאוצה-זמן</vt:lpstr>
      <vt:lpstr>תרגיל 5</vt:lpstr>
      <vt:lpstr>פתרון לתרגיל 5 (א)</vt:lpstr>
      <vt:lpstr>פתרון לתרגיל 5 (ב)</vt:lpstr>
      <vt:lpstr>פתרון לתרגיל 5 (ג)</vt:lpstr>
      <vt:lpstr>פתרון לתרגיל 5 (ד)</vt:lpstr>
      <vt:lpstr>פתרון לתרגיל 5 (ה)</vt:lpstr>
      <vt:lpstr>פתרון לתרגיל 5 (ו)</vt:lpstr>
      <vt:lpstr>תרגיל 6</vt:lpstr>
      <vt:lpstr>פתרון לתרגיל 6 (א)</vt:lpstr>
      <vt:lpstr>פתרון לתרגיל 6 (ב)</vt:lpstr>
      <vt:lpstr>פתרון לתרגיל 6 (ג)</vt:lpstr>
      <vt:lpstr>פתרון לתרגיל 6 (ד)</vt:lpstr>
      <vt:lpstr>תרגיל 7</vt:lpstr>
      <vt:lpstr>פתרון לתרגיל 7 (א)</vt:lpstr>
      <vt:lpstr>פתרון לתרגיל 7 (ב)</vt:lpstr>
      <vt:lpstr>פתרון לתרגיל 7 (ג)</vt:lpstr>
      <vt:lpstr>פתרון לתרגיל 7 (ד)</vt:lpstr>
      <vt:lpstr>תרגיל 9</vt:lpstr>
      <vt:lpstr>פתרון לתרגיל 9 (א)</vt:lpstr>
      <vt:lpstr>פתרון לתרגיל 9 (ב)</vt:lpstr>
      <vt:lpstr>פתרון לתרגיל 9 (ג)</vt:lpstr>
      <vt:lpstr>פתרון לתרגיל 79 (ד)</vt:lpstr>
      <vt:lpstr>תרגיל 10</vt:lpstr>
      <vt:lpstr>פתרון לתרגיל 10 (א)</vt:lpstr>
      <vt:lpstr>פתרון לתרגיל 10 (ב)</vt:lpstr>
      <vt:lpstr>פתרון לתרגיל 10 (ג)</vt:lpstr>
      <vt:lpstr>סיכום השיעור</vt:lpstr>
      <vt:lpstr>קריאה ותרגול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Ort</dc:creator>
  <cp:lastModifiedBy>Main</cp:lastModifiedBy>
  <cp:revision>155</cp:revision>
  <dcterms:created xsi:type="dcterms:W3CDTF">2007-12-05T08:34:50Z</dcterms:created>
  <dcterms:modified xsi:type="dcterms:W3CDTF">2015-11-28T15:38:16Z</dcterms:modified>
</cp:coreProperties>
</file>