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4320" y="2341428"/>
            <a:ext cx="10058400" cy="2323317"/>
          </a:xfrm>
        </p:spPr>
        <p:txBody>
          <a:bodyPr/>
          <a:lstStyle/>
          <a:p>
            <a:pPr algn="r"/>
            <a:r>
              <a:rPr lang="he-IL" sz="3600" dirty="0" smtClean="0"/>
              <a:t>1. </a:t>
            </a:r>
            <a:r>
              <a:rPr lang="he-IL" dirty="0" smtClean="0"/>
              <a:t>עיר מזרח </a:t>
            </a:r>
            <a:r>
              <a:rPr lang="he-IL" dirty="0" smtClean="0"/>
              <a:t>תיכונית </a:t>
            </a:r>
            <a:r>
              <a:rPr lang="he-IL" sz="1400" dirty="0" smtClean="0"/>
              <a:t>עמוד 4-2</a:t>
            </a:r>
            <a:r>
              <a:rPr lang="he-IL" dirty="0" smtClean="0"/>
              <a:t> 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sz="3600" dirty="0" smtClean="0"/>
              <a:t>2. </a:t>
            </a:r>
            <a:r>
              <a:rPr lang="he-IL" dirty="0" smtClean="0"/>
              <a:t>עיר-מדינה </a:t>
            </a:r>
            <a:r>
              <a:rPr lang="he-IL" sz="1400" dirty="0" smtClean="0"/>
              <a:t>עמוד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עיר מזרח תיכונית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45" y="2428875"/>
            <a:ext cx="10217335" cy="267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שימושי קרקע בעיר מזרח תיכונית עתיקה 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278" y="1960244"/>
            <a:ext cx="3555638" cy="4244885"/>
          </a:xfrm>
          <a:prstGeom prst="rect">
            <a:avLst/>
          </a:prstGeom>
        </p:spPr>
      </p:pic>
      <p:pic>
        <p:nvPicPr>
          <p:cNvPr id="7" name="תמונה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" y="1986098"/>
            <a:ext cx="3830856" cy="29516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92331" y="4937760"/>
            <a:ext cx="3196375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1050" dirty="0"/>
              <a:t>מאת </a:t>
            </a:r>
            <a:r>
              <a:rPr lang="en-US" sz="1050" dirty="0"/>
              <a:t>by Ester Inbar, available from https://commons.wikimedia.org/wiki/User:ST., </a:t>
            </a:r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תמורות בעיר מזרח תיכונית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299" y="2329678"/>
            <a:ext cx="6772208" cy="34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4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עיר מדינה כמו כווית סיטי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206" y="2938326"/>
            <a:ext cx="7267137" cy="202555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04" y="4387758"/>
            <a:ext cx="3981450" cy="189547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04" y="2013312"/>
            <a:ext cx="21336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22682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25</TotalTime>
  <Words>42</Words>
  <Application>Microsoft Office PowerPoint</Application>
  <PresentationFormat>מסך רחב</PresentationFormat>
  <Paragraphs>6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מצגות קמפוס</vt:lpstr>
      <vt:lpstr>1. עיר מזרח תיכונית עמוד 4-2  2. עיר-מדינה עמוד 5</vt:lpstr>
      <vt:lpstr>עיר מזרח תיכונית</vt:lpstr>
      <vt:lpstr>שימושי קרקע בעיר מזרח תיכונית עתיקה </vt:lpstr>
      <vt:lpstr>תמורות בעיר מזרח תיכונית</vt:lpstr>
      <vt:lpstr>עיר מדינה כמו כווית סיטי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9</cp:revision>
  <dcterms:created xsi:type="dcterms:W3CDTF">2020-05-21T11:17:02Z</dcterms:created>
  <dcterms:modified xsi:type="dcterms:W3CDTF">2020-07-17T11:56:14Z</dcterms:modified>
</cp:coreProperties>
</file>