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4" r:id="rId4"/>
    <p:sldId id="277" r:id="rId5"/>
    <p:sldId id="295" r:id="rId6"/>
    <p:sldId id="278" r:id="rId7"/>
    <p:sldId id="296" r:id="rId8"/>
    <p:sldId id="279" r:id="rId9"/>
    <p:sldId id="280" r:id="rId10"/>
    <p:sldId id="29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746377"/>
            <a:ext cx="10058400" cy="2323317"/>
          </a:xfrm>
        </p:spPr>
        <p:txBody>
          <a:bodyPr/>
          <a:lstStyle/>
          <a:p>
            <a:r>
              <a:rPr lang="he-IL" dirty="0"/>
              <a:t>אנרגיה </a:t>
            </a:r>
            <a:r>
              <a:rPr lang="he-IL" dirty="0" smtClean="0"/>
              <a:t>אטומית גרעינית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976" y="212427"/>
            <a:ext cx="7303721" cy="58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מיקום של כור אטומי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2129078"/>
            <a:ext cx="10058400" cy="3857582"/>
          </a:xfrm>
        </p:spPr>
        <p:txBody>
          <a:bodyPr/>
          <a:lstStyle/>
          <a:p>
            <a:r>
              <a:rPr lang="he-IL" dirty="0" smtClean="0"/>
              <a:t>- </a:t>
            </a:r>
            <a:r>
              <a:rPr lang="he-IL" dirty="0"/>
              <a:t>לא ליד מפגש לוחות (אזור של רעידות אדמה)</a:t>
            </a:r>
          </a:p>
          <a:p>
            <a:endParaRPr lang="he-IL" dirty="0"/>
          </a:p>
          <a:p>
            <a:r>
              <a:rPr lang="he-IL" dirty="0"/>
              <a:t>- רצוי במישור</a:t>
            </a:r>
          </a:p>
          <a:p>
            <a:endParaRPr lang="he-IL" dirty="0"/>
          </a:p>
          <a:p>
            <a:r>
              <a:rPr lang="he-IL" dirty="0"/>
              <a:t>- רחוק מיישובים (מחשש לדליפה רדיו-אקטיבית). </a:t>
            </a:r>
          </a:p>
          <a:p>
            <a:endParaRPr lang="he-IL" dirty="0"/>
          </a:p>
          <a:p>
            <a:r>
              <a:rPr lang="he-IL" dirty="0"/>
              <a:t>- חלק מהכורים נמצא ליד הים כדי לנצל את המים לקירור מכונות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2507901"/>
            <a:ext cx="10058400" cy="3857582"/>
          </a:xfrm>
        </p:spPr>
        <p:txBody>
          <a:bodyPr/>
          <a:lstStyle/>
          <a:p>
            <a:r>
              <a:rPr lang="he-IL" sz="2800" dirty="0" smtClean="0"/>
              <a:t>יתרונות </a:t>
            </a:r>
            <a:r>
              <a:rPr lang="he-IL" sz="1400" dirty="0" smtClean="0"/>
              <a:t>עמוד 5</a:t>
            </a:r>
            <a:endParaRPr lang="he-IL" sz="1400" dirty="0"/>
          </a:p>
          <a:p>
            <a:endParaRPr lang="he-IL" sz="2800" dirty="0" smtClean="0"/>
          </a:p>
          <a:p>
            <a:r>
              <a:rPr lang="he-IL" sz="2800" dirty="0" smtClean="0"/>
              <a:t>חסרונות </a:t>
            </a:r>
            <a:r>
              <a:rPr lang="he-IL" sz="1400" dirty="0" smtClean="0"/>
              <a:t>עמוד 5</a:t>
            </a:r>
            <a:endParaRPr lang="he-IL" sz="1400" dirty="0"/>
          </a:p>
          <a:p>
            <a:endParaRPr lang="he-IL" sz="2800" dirty="0" smtClean="0"/>
          </a:p>
          <a:p>
            <a:r>
              <a:rPr lang="he-IL" sz="2800" dirty="0" smtClean="0"/>
              <a:t>מיקום </a:t>
            </a:r>
            <a:r>
              <a:rPr lang="he-IL" sz="2800" dirty="0"/>
              <a:t>כור אטומי  </a:t>
            </a:r>
            <a:r>
              <a:rPr lang="he-IL" sz="1400" dirty="0" smtClean="0"/>
              <a:t>עמוד 11</a:t>
            </a:r>
            <a:endParaRPr lang="he-IL" sz="1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3" y="571857"/>
            <a:ext cx="11085714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כור </a:t>
            </a:r>
            <a:r>
              <a:rPr lang="he-IL" dirty="0" smtClean="0"/>
              <a:t>גרעיני אטומי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מבצעים ביקוע אטומי </a:t>
            </a:r>
            <a:r>
              <a:rPr lang="he-IL" dirty="0" smtClean="0"/>
              <a:t>באמצעות </a:t>
            </a:r>
            <a:r>
              <a:rPr lang="he-IL" dirty="0"/>
              <a:t>חומרים כמו אורניום </a:t>
            </a:r>
          </a:p>
          <a:p>
            <a:r>
              <a:rPr lang="he-IL" dirty="0"/>
              <a:t>(מתכת רדיו-אקטיבית). </a:t>
            </a:r>
          </a:p>
          <a:p>
            <a:endParaRPr lang="he-IL" dirty="0"/>
          </a:p>
          <a:p>
            <a:r>
              <a:rPr lang="he-IL" dirty="0"/>
              <a:t>הביקוע מייצר חום עצום שממנו </a:t>
            </a:r>
            <a:r>
              <a:rPr lang="he-IL" dirty="0" smtClean="0"/>
              <a:t>מפיקים חשמל                                                                                        </a:t>
            </a:r>
          </a:p>
          <a:p>
            <a:r>
              <a:rPr lang="he-IL" dirty="0" smtClean="0"/>
              <a:t>בכמות עצומה</a:t>
            </a:r>
            <a:endParaRPr lang="he-IL" dirty="0"/>
          </a:p>
          <a:p>
            <a:endParaRPr lang="he-IL" dirty="0"/>
          </a:p>
          <a:p>
            <a:r>
              <a:rPr lang="he-IL" dirty="0"/>
              <a:t>הכור האטומי </a:t>
            </a:r>
            <a:r>
              <a:rPr lang="he-IL" b="1" dirty="0">
                <a:solidFill>
                  <a:srgbClr val="FF0000"/>
                </a:solidFill>
              </a:rPr>
              <a:t>לא מזהם את האוויר </a:t>
            </a:r>
          </a:p>
          <a:p>
            <a:r>
              <a:rPr lang="he-IL" dirty="0"/>
              <a:t>אלא אם כן... חכו בסבלנות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2" y="2011512"/>
            <a:ext cx="516255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762" y="5595720"/>
            <a:ext cx="3976253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50" dirty="0"/>
              <a:t>johannes-plenio-gEKwtUDG43Q-unsplash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95083"/>
              </p:ext>
            </p:extLst>
          </p:nvPr>
        </p:nvGraphicFramePr>
        <p:xfrm>
          <a:off x="91440" y="534765"/>
          <a:ext cx="11984182" cy="41247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85309">
                  <a:extLst>
                    <a:ext uri="{9D8B030D-6E8A-4147-A177-3AD203B41FA5}">
                      <a16:colId xmlns:a16="http://schemas.microsoft.com/office/drawing/2014/main" val="188121583"/>
                    </a:ext>
                  </a:extLst>
                </a:gridCol>
                <a:gridCol w="8298873">
                  <a:extLst>
                    <a:ext uri="{9D8B030D-6E8A-4147-A177-3AD203B41FA5}">
                      <a16:colId xmlns:a16="http://schemas.microsoft.com/office/drawing/2014/main" val="3341784591"/>
                    </a:ext>
                  </a:extLst>
                </a:gridCol>
              </a:tblGrid>
              <a:tr h="44726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יתרון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חסרון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90346"/>
                  </a:ext>
                </a:extLst>
              </a:tr>
              <a:tr h="3667540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ניתן לייצר המון חשמל וזה לא מזהם אוויר. </a:t>
                      </a:r>
                      <a:endParaRPr lang="he-IL" sz="2400" dirty="0" smtClean="0"/>
                    </a:p>
                    <a:p>
                      <a:pPr algn="r" rtl="1"/>
                      <a:endParaRPr lang="he-IL" sz="2400" dirty="0" smtClean="0"/>
                    </a:p>
                    <a:p>
                      <a:pPr algn="r" rtl="1"/>
                      <a:r>
                        <a:rPr lang="he-IL" sz="2400" dirty="0" smtClean="0"/>
                        <a:t>עלות</a:t>
                      </a:r>
                      <a:r>
                        <a:rPr lang="he-IL" sz="2400" baseline="0" dirty="0" smtClean="0"/>
                        <a:t> ייצור החשמל יותר זולה לעומת תחנות כוח רגילות (פחם, נפט)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תקלה</a:t>
                      </a:r>
                      <a:r>
                        <a:rPr lang="he-IL" sz="2400" baseline="0" dirty="0" smtClean="0"/>
                        <a:t> או פיגוע עלולים ליצור אסון </a:t>
                      </a:r>
                      <a:r>
                        <a:rPr lang="he-IL" sz="2400" b="1" baseline="0" dirty="0" smtClean="0">
                          <a:solidFill>
                            <a:srgbClr val="FF0000"/>
                          </a:solidFill>
                        </a:rPr>
                        <a:t>רדיו-אקטיבי</a:t>
                      </a:r>
                      <a:r>
                        <a:rPr lang="he-IL" sz="2400" baseline="0" dirty="0" smtClean="0"/>
                        <a:t> (תפלט קרינה רדיו-אקטיבית) כפי שקרה באסון </a:t>
                      </a:r>
                      <a:r>
                        <a:rPr lang="he-IL" sz="2400" b="1" baseline="0" dirty="0" smtClean="0"/>
                        <a:t>צ'רנוביל</a:t>
                      </a:r>
                      <a:r>
                        <a:rPr lang="he-IL" sz="2400" baseline="0" dirty="0" smtClean="0"/>
                        <a:t> ואסון </a:t>
                      </a:r>
                      <a:r>
                        <a:rPr lang="he-IL" sz="2400" b="1" baseline="0" dirty="0" err="1" smtClean="0"/>
                        <a:t>פוקושימה</a:t>
                      </a:r>
                      <a:r>
                        <a:rPr lang="he-IL" sz="2400" baseline="0" dirty="0" smtClean="0"/>
                        <a:t>. </a:t>
                      </a:r>
                      <a:r>
                        <a:rPr lang="he-IL" sz="2400" baseline="0" dirty="0" smtClean="0"/>
                        <a:t>                          לכן </a:t>
                      </a:r>
                      <a:r>
                        <a:rPr lang="he-IL" sz="2400" baseline="0" dirty="0" smtClean="0"/>
                        <a:t>יש מדינות שמתחילות לסגור כורים ישנים.</a:t>
                      </a:r>
                    </a:p>
                    <a:p>
                      <a:pPr algn="r" rtl="1"/>
                      <a:endParaRPr lang="he-IL" sz="2400" baseline="0" dirty="0" smtClean="0"/>
                    </a:p>
                    <a:p>
                      <a:pPr algn="r" rtl="1"/>
                      <a:r>
                        <a:rPr lang="he-IL" sz="2400" baseline="0" dirty="0" smtClean="0"/>
                        <a:t>את ה</a:t>
                      </a:r>
                      <a:r>
                        <a:rPr lang="he-IL" sz="2400" b="1" baseline="0" dirty="0" smtClean="0"/>
                        <a:t>פסולת רדיו-אקטיבית </a:t>
                      </a:r>
                      <a:r>
                        <a:rPr lang="he-IL" sz="2400" b="0" baseline="0" dirty="0" smtClean="0"/>
                        <a:t>אוטמים מתחת לאדמה אבל</a:t>
                      </a:r>
                      <a:r>
                        <a:rPr lang="he-IL" sz="2400" b="1" baseline="0" dirty="0" smtClean="0"/>
                        <a:t> </a:t>
                      </a:r>
                      <a:r>
                        <a:rPr lang="he-IL" sz="2400" baseline="0" dirty="0" smtClean="0"/>
                        <a:t>יש חשש לדליפה וזיהום קשה של מי תהום ואדמה.                               </a:t>
                      </a:r>
                    </a:p>
                    <a:p>
                      <a:pPr algn="r" rtl="1"/>
                      <a:endParaRPr lang="he-IL" sz="900" baseline="0" dirty="0" smtClean="0"/>
                    </a:p>
                    <a:p>
                      <a:pPr algn="r" rtl="1"/>
                      <a:r>
                        <a:rPr lang="he-IL" sz="2400" baseline="0" dirty="0" smtClean="0"/>
                        <a:t>עוד חשש – ארגון טרור שיגנוב פסולת רדיו-אקטיבית לטובת הכנת </a:t>
                      </a:r>
                      <a:r>
                        <a:rPr lang="he-IL" sz="2400" b="1" baseline="0" dirty="0" smtClean="0"/>
                        <a:t>פצצה "מלוכלכת"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369890"/>
                  </a:ext>
                </a:extLst>
              </a:tr>
            </a:tbl>
          </a:graphicData>
        </a:graphic>
      </p:graphicFrame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57" y="4764007"/>
            <a:ext cx="1514343" cy="147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0372" y="4394675"/>
            <a:ext cx="3244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סמל אזהרה לקרינה רדיו-אקטיבית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66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4137" y="259665"/>
            <a:ext cx="10894423" cy="1450757"/>
          </a:xfrm>
        </p:spPr>
        <p:txBody>
          <a:bodyPr/>
          <a:lstStyle/>
          <a:p>
            <a:r>
              <a:rPr lang="he-IL" dirty="0" smtClean="0"/>
              <a:t>האם אנרגיה אטומית דומה לאנרגיה מתחדשת ?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44137" y="3145494"/>
            <a:ext cx="1133855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 smtClean="0"/>
              <a:t>אנרגית אטום דומה לאנרגיה מתחדשת </a:t>
            </a:r>
            <a:r>
              <a:rPr lang="he-IL" sz="2000" dirty="0" smtClean="0"/>
              <a:t>בכך שאינה מזהמת  אוויר       </a:t>
            </a:r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dirty="0" smtClean="0"/>
              <a:t>מצד </a:t>
            </a:r>
            <a:r>
              <a:rPr lang="he-IL" sz="2000" dirty="0" smtClean="0"/>
              <a:t>שני היא </a:t>
            </a:r>
            <a:r>
              <a:rPr lang="he-IL" sz="2000" b="1" dirty="0" smtClean="0"/>
              <a:t>לא דומה </a:t>
            </a:r>
            <a:r>
              <a:rPr lang="he-IL" sz="2000" dirty="0" smtClean="0"/>
              <a:t>לאנרגיה מתחדשת כי במקרה של תקלה היא יכולה לזהם את המים והאדמה וליצור קרינה. </a:t>
            </a:r>
            <a:r>
              <a:rPr lang="he-IL" sz="2000" dirty="0" smtClean="0"/>
              <a:t>                                                                                              בנוסף</a:t>
            </a:r>
            <a:r>
              <a:rPr lang="he-IL" sz="2000" dirty="0" smtClean="0"/>
              <a:t>, היא מבוססת על חומר כימי בשם אורניום שתכולתו מוגבלת (בדומה לאנרגיה מתכלה)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93" y="1464693"/>
            <a:ext cx="6869423" cy="39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539" y="769116"/>
            <a:ext cx="12035246" cy="1450757"/>
          </a:xfrm>
        </p:spPr>
        <p:txBody>
          <a:bodyPr>
            <a:normAutofit fontScale="90000"/>
          </a:bodyPr>
          <a:lstStyle/>
          <a:p>
            <a:r>
              <a:rPr lang="he-IL" sz="4000" dirty="0"/>
              <a:t>עיר נטושה באוקראינה, 40 שנים לאחר האסון בכור האטומי </a:t>
            </a:r>
            <a:r>
              <a:rPr lang="he-IL" sz="4000" dirty="0" err="1"/>
              <a:t>בצ'רנוביל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747" y="2011363"/>
            <a:ext cx="672283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האסון </a:t>
            </a:r>
            <a:r>
              <a:rPr lang="he-IL" dirty="0" err="1" smtClean="0"/>
              <a:t>בפוקושימה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674640"/>
            <a:ext cx="10058400" cy="2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26</TotalTime>
  <Words>244</Words>
  <Application>Microsoft Office PowerPoint</Application>
  <PresentationFormat>מסך רחב</PresentationFormat>
  <Paragraphs>43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מצגות קמפוס</vt:lpstr>
      <vt:lpstr>אנרגיה אטומית גרעינית </vt:lpstr>
      <vt:lpstr>תוכן עניינים</vt:lpstr>
      <vt:lpstr>מצגת של PowerPoint‏</vt:lpstr>
      <vt:lpstr>כור גרעיני אטומי</vt:lpstr>
      <vt:lpstr>מצגת של PowerPoint‏</vt:lpstr>
      <vt:lpstr>האם אנרגיה אטומית דומה לאנרגיה מתחדשת ?</vt:lpstr>
      <vt:lpstr>מצגת של PowerPoint‏</vt:lpstr>
      <vt:lpstr>עיר נטושה באוקראינה, 40 שנים לאחר האסון בכור האטומי בצ'רנוביל </vt:lpstr>
      <vt:lpstr>האסון בפוקושימה</vt:lpstr>
      <vt:lpstr>מצגת של PowerPoint‏</vt:lpstr>
      <vt:lpstr>מיקום של כור אטומי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8</cp:revision>
  <dcterms:created xsi:type="dcterms:W3CDTF">2020-05-21T11:17:02Z</dcterms:created>
  <dcterms:modified xsi:type="dcterms:W3CDTF">2020-07-16T19:06:55Z</dcterms:modified>
</cp:coreProperties>
</file>