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0"/>
  </p:notesMasterIdLst>
  <p:sldIdLst>
    <p:sldId id="258" r:id="rId2"/>
    <p:sldId id="269" r:id="rId3"/>
    <p:sldId id="306" r:id="rId4"/>
    <p:sldId id="270" r:id="rId5"/>
    <p:sldId id="307" r:id="rId6"/>
    <p:sldId id="310" r:id="rId7"/>
    <p:sldId id="314" r:id="rId8"/>
    <p:sldId id="341" r:id="rId9"/>
  </p:sldIdLst>
  <p:sldSz cx="12192000" cy="6858000"/>
  <p:notesSz cx="6881813" cy="96615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אלי לוי" initials="אל" lastIdx="0" clrIdx="0">
    <p:extLst>
      <p:ext uri="{19B8F6BF-5375-455C-9EA6-DF929625EA0E}">
        <p15:presenceInfo xmlns:p15="http://schemas.microsoft.com/office/powerpoint/2012/main" userId="453d9d4e7d89cd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26" autoAdjust="0"/>
    <p:restoredTop sz="94660"/>
  </p:normalViewPr>
  <p:slideViewPr>
    <p:cSldViewPr snapToGrid="0">
      <p:cViewPr varScale="1">
        <p:scale>
          <a:sx n="72" d="100"/>
          <a:sy n="72" d="100"/>
        </p:scale>
        <p:origin x="78" y="3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5E377-4BD6-4D6A-AB80-6D5EBF447A9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he-IL"/>
        </a:p>
      </dgm:t>
    </dgm:pt>
    <dgm:pt modelId="{CBD81860-07B9-48D1-8AF7-DE8E025A6ECC}">
      <dgm:prSet phldrT="[טקסט]" custT="1"/>
      <dgm:spPr/>
      <dgm:t>
        <a:bodyPr/>
        <a:lstStyle/>
        <a:p>
          <a:pPr rtl="1"/>
          <a:r>
            <a:rPr lang="he-IL" sz="2400" dirty="0">
              <a:effectLst>
                <a:outerShdw blurRad="38100" dist="38100" dir="2700000" algn="tl">
                  <a:srgbClr val="000000">
                    <a:alpha val="43137"/>
                  </a:srgbClr>
                </a:outerShdw>
              </a:effectLst>
            </a:rPr>
            <a:t>הגורמים שהביאו לצמיחתן של ערים חדשות וקיימות באירופה נוצרית במאות 11-14</a:t>
          </a:r>
        </a:p>
      </dgm:t>
    </dgm:pt>
    <dgm:pt modelId="{4E3EBBA1-447E-4D8B-A17D-C7014FAD1957}" type="parTrans" cxnId="{C65ADBCC-3DE1-45E1-80FA-C62994F9FFA5}">
      <dgm:prSet/>
      <dgm:spPr/>
      <dgm:t>
        <a:bodyPr/>
        <a:lstStyle/>
        <a:p>
          <a:pPr rtl="1"/>
          <a:endParaRPr lang="he-IL"/>
        </a:p>
      </dgm:t>
    </dgm:pt>
    <dgm:pt modelId="{D11B3122-809C-4BA9-803A-7DECAB156E82}" type="sibTrans" cxnId="{C65ADBCC-3DE1-45E1-80FA-C62994F9FFA5}">
      <dgm:prSet/>
      <dgm:spPr/>
      <dgm:t>
        <a:bodyPr/>
        <a:lstStyle/>
        <a:p>
          <a:pPr rtl="1"/>
          <a:endParaRPr lang="he-IL"/>
        </a:p>
      </dgm:t>
    </dgm:pt>
    <dgm:pt modelId="{B3FAA7F7-B36E-424F-A63D-868B0AC751A8}">
      <dgm:prSet custT="1"/>
      <dgm:spPr/>
      <dgm:t>
        <a:bodyPr/>
        <a:lstStyle/>
        <a:p>
          <a:pPr rtl="1"/>
          <a:r>
            <a:rPr lang="he-IL" sz="2400" dirty="0">
              <a:effectLst>
                <a:outerShdw blurRad="38100" dist="38100" dir="2700000" algn="tl">
                  <a:srgbClr val="000000">
                    <a:alpha val="43137"/>
                  </a:srgbClr>
                </a:outerShdw>
              </a:effectLst>
            </a:rPr>
            <a:t>מהפכה מסחרית</a:t>
          </a:r>
        </a:p>
      </dgm:t>
    </dgm:pt>
    <dgm:pt modelId="{FA7A2498-2E5D-4D26-A4F8-67E93B95F330}" type="parTrans" cxnId="{8EF722AD-C2FE-4D62-A6DF-CA9450744241}">
      <dgm:prSet/>
      <dgm:spPr/>
      <dgm:t>
        <a:bodyPr/>
        <a:lstStyle/>
        <a:p>
          <a:pPr rtl="1"/>
          <a:endParaRPr lang="he-IL"/>
        </a:p>
      </dgm:t>
    </dgm:pt>
    <dgm:pt modelId="{5C34448F-DA05-4C12-8BBE-F9343B28249F}" type="sibTrans" cxnId="{8EF722AD-C2FE-4D62-A6DF-CA9450744241}">
      <dgm:prSet/>
      <dgm:spPr/>
      <dgm:t>
        <a:bodyPr/>
        <a:lstStyle/>
        <a:p>
          <a:pPr rtl="1"/>
          <a:endParaRPr lang="he-IL"/>
        </a:p>
      </dgm:t>
    </dgm:pt>
    <dgm:pt modelId="{CFD8E552-562C-44BD-8E45-44F751A2614F}">
      <dgm:prSet custT="1"/>
      <dgm:spPr/>
      <dgm:t>
        <a:bodyPr/>
        <a:lstStyle/>
        <a:p>
          <a:pPr rtl="1"/>
          <a:r>
            <a:rPr lang="he-IL" sz="2400">
              <a:effectLst>
                <a:outerShdw blurRad="38100" dist="38100" dir="2700000" algn="tl">
                  <a:srgbClr val="000000">
                    <a:alpha val="43137"/>
                  </a:srgbClr>
                </a:outerShdw>
              </a:effectLst>
            </a:rPr>
            <a:t>מהפכה חקלאית</a:t>
          </a:r>
          <a:endParaRPr lang="he-IL" sz="2400" dirty="0">
            <a:effectLst>
              <a:outerShdw blurRad="38100" dist="38100" dir="2700000" algn="tl">
                <a:srgbClr val="000000">
                  <a:alpha val="43137"/>
                </a:srgbClr>
              </a:outerShdw>
            </a:effectLst>
          </a:endParaRPr>
        </a:p>
      </dgm:t>
    </dgm:pt>
    <dgm:pt modelId="{DCE06BD7-A8A9-462C-A683-122523859909}" type="parTrans" cxnId="{948B3737-D2F5-4429-9208-5A4D444AE326}">
      <dgm:prSet/>
      <dgm:spPr/>
      <dgm:t>
        <a:bodyPr/>
        <a:lstStyle/>
        <a:p>
          <a:pPr rtl="1"/>
          <a:endParaRPr lang="he-IL"/>
        </a:p>
      </dgm:t>
    </dgm:pt>
    <dgm:pt modelId="{9963FAA2-F8FD-4784-A325-C51529DEF476}" type="sibTrans" cxnId="{948B3737-D2F5-4429-9208-5A4D444AE326}">
      <dgm:prSet/>
      <dgm:spPr/>
      <dgm:t>
        <a:bodyPr/>
        <a:lstStyle/>
        <a:p>
          <a:pPr rtl="1"/>
          <a:endParaRPr lang="he-IL"/>
        </a:p>
      </dgm:t>
    </dgm:pt>
    <dgm:pt modelId="{2635EB29-05B8-4B01-A56E-041AFFF47E81}">
      <dgm:prSet custT="1"/>
      <dgm:spPr/>
      <dgm:t>
        <a:bodyPr/>
        <a:lstStyle/>
        <a:p>
          <a:pPr rtl="1"/>
          <a:r>
            <a:rPr lang="he-IL" sz="1600" dirty="0"/>
            <a:t>אמצעי עבוד חדשים: מחרשה גדולה, שימוש בסוסים, טחנת </a:t>
          </a:r>
          <a:r>
            <a:rPr lang="he-IL" sz="1600" dirty="0" err="1"/>
            <a:t>כח</a:t>
          </a:r>
          <a:r>
            <a:rPr lang="he-IL" sz="1600" dirty="0"/>
            <a:t> </a:t>
          </a:r>
          <a:r>
            <a:rPr lang="he-IL" sz="1600" dirty="0" err="1"/>
            <a:t>מים,שוורים</a:t>
          </a:r>
          <a:endParaRPr lang="he-IL" sz="1600" dirty="0"/>
        </a:p>
      </dgm:t>
    </dgm:pt>
    <dgm:pt modelId="{E80B6654-2177-4EE5-84B5-4B542C424562}" type="parTrans" cxnId="{1C950579-6CD2-40E2-9F97-B3E248DBC016}">
      <dgm:prSet/>
      <dgm:spPr/>
      <dgm:t>
        <a:bodyPr/>
        <a:lstStyle/>
        <a:p>
          <a:pPr rtl="1"/>
          <a:endParaRPr lang="he-IL"/>
        </a:p>
      </dgm:t>
    </dgm:pt>
    <dgm:pt modelId="{E5B8A51A-5A34-4E41-B123-F04D9A04E8A8}" type="sibTrans" cxnId="{1C950579-6CD2-40E2-9F97-B3E248DBC016}">
      <dgm:prSet/>
      <dgm:spPr/>
      <dgm:t>
        <a:bodyPr/>
        <a:lstStyle/>
        <a:p>
          <a:pPr rtl="1"/>
          <a:endParaRPr lang="he-IL"/>
        </a:p>
      </dgm:t>
    </dgm:pt>
    <dgm:pt modelId="{146E4B23-1910-4708-9D6E-6AF8F4EAE8A2}">
      <dgm:prSet custT="1"/>
      <dgm:spPr/>
      <dgm:t>
        <a:bodyPr/>
        <a:lstStyle/>
        <a:p>
          <a:pPr rtl="1"/>
          <a:r>
            <a:rPr lang="he-IL" sz="1600" dirty="0"/>
            <a:t>שיטות עיבוד חדשות, מעבר לתלת שנית </a:t>
          </a:r>
        </a:p>
      </dgm:t>
    </dgm:pt>
    <dgm:pt modelId="{42F93D24-111F-49FB-A01C-C4AB3E303756}" type="parTrans" cxnId="{A4DF47DE-BB85-4652-9C53-DAB207939DF3}">
      <dgm:prSet/>
      <dgm:spPr/>
      <dgm:t>
        <a:bodyPr/>
        <a:lstStyle/>
        <a:p>
          <a:pPr rtl="1"/>
          <a:endParaRPr lang="he-IL"/>
        </a:p>
      </dgm:t>
    </dgm:pt>
    <dgm:pt modelId="{CD1265C5-887A-4187-BE58-5AFC227EFE7B}" type="sibTrans" cxnId="{A4DF47DE-BB85-4652-9C53-DAB207939DF3}">
      <dgm:prSet/>
      <dgm:spPr/>
      <dgm:t>
        <a:bodyPr/>
        <a:lstStyle/>
        <a:p>
          <a:pPr rtl="1"/>
          <a:endParaRPr lang="he-IL"/>
        </a:p>
      </dgm:t>
    </dgm:pt>
    <dgm:pt modelId="{44257E66-9EFF-4331-B4EF-D439B2946A5C}">
      <dgm:prSet custT="1"/>
      <dgm:spPr/>
      <dgm:t>
        <a:bodyPr/>
        <a:lstStyle/>
        <a:p>
          <a:pPr rtl="1"/>
          <a:r>
            <a:rPr lang="he-IL" sz="1600" dirty="0"/>
            <a:t>שימוש בחומרים חדשים כגון: ברזל במקום עץ</a:t>
          </a:r>
        </a:p>
      </dgm:t>
    </dgm:pt>
    <dgm:pt modelId="{894A23FE-6CA7-4E4E-A9AE-7B559A0F4D6D}" type="parTrans" cxnId="{271CBAD2-3EE1-4E3F-B39C-099569343526}">
      <dgm:prSet/>
      <dgm:spPr/>
      <dgm:t>
        <a:bodyPr/>
        <a:lstStyle/>
        <a:p>
          <a:pPr rtl="1"/>
          <a:endParaRPr lang="he-IL"/>
        </a:p>
      </dgm:t>
    </dgm:pt>
    <dgm:pt modelId="{2C8B13F2-B89E-48ED-A800-062952BAA27C}" type="sibTrans" cxnId="{271CBAD2-3EE1-4E3F-B39C-099569343526}">
      <dgm:prSet/>
      <dgm:spPr/>
      <dgm:t>
        <a:bodyPr/>
        <a:lstStyle/>
        <a:p>
          <a:pPr rtl="1"/>
          <a:endParaRPr lang="he-IL"/>
        </a:p>
      </dgm:t>
    </dgm:pt>
    <dgm:pt modelId="{A4F95046-0301-4E97-A537-F791001D1DED}">
      <dgm:prSet custT="1"/>
      <dgm:spPr/>
      <dgm:t>
        <a:bodyPr/>
        <a:lstStyle/>
        <a:p>
          <a:pPr rtl="1"/>
          <a:r>
            <a:rPr lang="he-IL" sz="1600" dirty="0"/>
            <a:t>צמיחת ירידים</a:t>
          </a:r>
        </a:p>
      </dgm:t>
    </dgm:pt>
    <dgm:pt modelId="{367DB759-5E04-4FF4-A4D7-9621EBFEB9E8}" type="parTrans" cxnId="{265D0CE8-8D7A-494C-99FA-FA1E8AAF16BC}">
      <dgm:prSet/>
      <dgm:spPr/>
      <dgm:t>
        <a:bodyPr/>
        <a:lstStyle/>
        <a:p>
          <a:pPr rtl="1"/>
          <a:endParaRPr lang="he-IL"/>
        </a:p>
      </dgm:t>
    </dgm:pt>
    <dgm:pt modelId="{9D07F8D7-2AFC-4686-AC07-62DECBEECE0B}" type="sibTrans" cxnId="{265D0CE8-8D7A-494C-99FA-FA1E8AAF16BC}">
      <dgm:prSet/>
      <dgm:spPr/>
      <dgm:t>
        <a:bodyPr/>
        <a:lstStyle/>
        <a:p>
          <a:pPr rtl="1"/>
          <a:endParaRPr lang="he-IL"/>
        </a:p>
      </dgm:t>
    </dgm:pt>
    <dgm:pt modelId="{87EF3A1C-C69E-4528-B739-89745C76071C}">
      <dgm:prSet custT="1"/>
      <dgm:spPr/>
      <dgm:t>
        <a:bodyPr/>
        <a:lstStyle/>
        <a:p>
          <a:pPr rtl="1"/>
          <a:r>
            <a:rPr lang="he-IL" sz="1600" dirty="0"/>
            <a:t>התפתחות כלכלת כספים</a:t>
          </a:r>
        </a:p>
      </dgm:t>
    </dgm:pt>
    <dgm:pt modelId="{DCB9B778-AC58-41F3-885B-FCDA31335708}" type="parTrans" cxnId="{0A746525-FC82-4582-BEEE-1A7B189320C0}">
      <dgm:prSet/>
      <dgm:spPr/>
      <dgm:t>
        <a:bodyPr/>
        <a:lstStyle/>
        <a:p>
          <a:pPr rtl="1"/>
          <a:endParaRPr lang="he-IL"/>
        </a:p>
      </dgm:t>
    </dgm:pt>
    <dgm:pt modelId="{0ABF6B6D-9433-45B8-A79A-EF312B8AD285}" type="sibTrans" cxnId="{0A746525-FC82-4582-BEEE-1A7B189320C0}">
      <dgm:prSet/>
      <dgm:spPr/>
      <dgm:t>
        <a:bodyPr/>
        <a:lstStyle/>
        <a:p>
          <a:pPr rtl="1"/>
          <a:endParaRPr lang="he-IL"/>
        </a:p>
      </dgm:t>
    </dgm:pt>
    <dgm:pt modelId="{C0705DE5-2ECF-440F-A3F9-C7631CF3EA28}">
      <dgm:prSet custT="1"/>
      <dgm:spPr/>
      <dgm:t>
        <a:bodyPr/>
        <a:lstStyle/>
        <a:p>
          <a:pPr rtl="1"/>
          <a:r>
            <a:rPr lang="he-IL" sz="1600" dirty="0"/>
            <a:t>צמיחת דרכי מסחר</a:t>
          </a:r>
        </a:p>
      </dgm:t>
    </dgm:pt>
    <dgm:pt modelId="{6C184726-B744-4AAF-BD84-EC67AF86F75E}" type="parTrans" cxnId="{7FD19C31-9333-41B9-9679-5285CDDF8A66}">
      <dgm:prSet/>
      <dgm:spPr/>
      <dgm:t>
        <a:bodyPr/>
        <a:lstStyle/>
        <a:p>
          <a:pPr rtl="1"/>
          <a:endParaRPr lang="he-IL"/>
        </a:p>
      </dgm:t>
    </dgm:pt>
    <dgm:pt modelId="{1491877D-54E3-4876-81BB-486BCC14FC30}" type="sibTrans" cxnId="{7FD19C31-9333-41B9-9679-5285CDDF8A66}">
      <dgm:prSet/>
      <dgm:spPr/>
      <dgm:t>
        <a:bodyPr/>
        <a:lstStyle/>
        <a:p>
          <a:pPr rtl="1"/>
          <a:endParaRPr lang="he-IL"/>
        </a:p>
      </dgm:t>
    </dgm:pt>
    <dgm:pt modelId="{A7611A97-CDA6-4C8D-B83F-0B52C55602B8}">
      <dgm:prSet custT="1"/>
      <dgm:spPr/>
      <dgm:t>
        <a:bodyPr/>
        <a:lstStyle/>
        <a:p>
          <a:pPr rtl="1"/>
          <a:r>
            <a:rPr lang="he-IL" sz="2400" dirty="0">
              <a:effectLst>
                <a:outerShdw blurRad="38100" dist="38100" dir="2700000" algn="tl">
                  <a:srgbClr val="000000">
                    <a:alpha val="43137"/>
                  </a:srgbClr>
                </a:outerShdw>
              </a:effectLst>
            </a:rPr>
            <a:t>מהפכה דמוגרפית</a:t>
          </a:r>
        </a:p>
      </dgm:t>
    </dgm:pt>
    <dgm:pt modelId="{9F950E39-2AC8-4FE7-B0EF-850B90E67F35}" type="parTrans" cxnId="{D6E69630-455E-4AA0-9DDD-A4174F7A266B}">
      <dgm:prSet/>
      <dgm:spPr/>
      <dgm:t>
        <a:bodyPr/>
        <a:lstStyle/>
        <a:p>
          <a:pPr rtl="1"/>
          <a:endParaRPr lang="he-IL"/>
        </a:p>
      </dgm:t>
    </dgm:pt>
    <dgm:pt modelId="{16AB8CAB-0678-4D2D-94CA-475A0E020364}" type="sibTrans" cxnId="{D6E69630-455E-4AA0-9DDD-A4174F7A266B}">
      <dgm:prSet/>
      <dgm:spPr/>
      <dgm:t>
        <a:bodyPr/>
        <a:lstStyle/>
        <a:p>
          <a:pPr rtl="1"/>
          <a:endParaRPr lang="he-IL"/>
        </a:p>
      </dgm:t>
    </dgm:pt>
    <dgm:pt modelId="{D764983F-16C0-4054-9A4F-A42EEFF1898D}">
      <dgm:prSet custT="1"/>
      <dgm:spPr/>
      <dgm:t>
        <a:bodyPr/>
        <a:lstStyle/>
        <a:p>
          <a:pPr rtl="1"/>
          <a:r>
            <a:rPr lang="he-IL" sz="1600" dirty="0"/>
            <a:t>מעבר של איכרים חסרי אדמות לעיר</a:t>
          </a:r>
        </a:p>
      </dgm:t>
    </dgm:pt>
    <dgm:pt modelId="{B3E52EB6-66F5-4C56-BA07-D6A690444F58}" type="parTrans" cxnId="{4DCDE17F-1B37-4968-91B8-D7D027830259}">
      <dgm:prSet/>
      <dgm:spPr/>
      <dgm:t>
        <a:bodyPr/>
        <a:lstStyle/>
        <a:p>
          <a:pPr rtl="1"/>
          <a:endParaRPr lang="he-IL"/>
        </a:p>
      </dgm:t>
    </dgm:pt>
    <dgm:pt modelId="{C832A728-D827-463E-B4D1-5F2FF0179305}" type="sibTrans" cxnId="{4DCDE17F-1B37-4968-91B8-D7D027830259}">
      <dgm:prSet/>
      <dgm:spPr/>
      <dgm:t>
        <a:bodyPr/>
        <a:lstStyle/>
        <a:p>
          <a:pPr rtl="1"/>
          <a:endParaRPr lang="he-IL"/>
        </a:p>
      </dgm:t>
    </dgm:pt>
    <dgm:pt modelId="{C6827A88-C57A-4518-8283-30794831C911}">
      <dgm:prSet custT="1"/>
      <dgm:spPr/>
      <dgm:t>
        <a:bodyPr/>
        <a:lstStyle/>
        <a:p>
          <a:pPr rtl="1"/>
          <a:r>
            <a:rPr lang="he-IL" sz="1600" dirty="0"/>
            <a:t>גידול דמוגרפי</a:t>
          </a:r>
        </a:p>
      </dgm:t>
    </dgm:pt>
    <dgm:pt modelId="{69C74E34-09C5-455C-9107-26F6A139AC7A}" type="parTrans" cxnId="{B49BD835-C037-4CD5-9DFF-F0612DDB8ECF}">
      <dgm:prSet/>
      <dgm:spPr/>
      <dgm:t>
        <a:bodyPr/>
        <a:lstStyle/>
        <a:p>
          <a:pPr rtl="1"/>
          <a:endParaRPr lang="he-IL"/>
        </a:p>
      </dgm:t>
    </dgm:pt>
    <dgm:pt modelId="{3AEFD3A0-96A9-4921-8AFD-EF1464F4FFFD}" type="sibTrans" cxnId="{B49BD835-C037-4CD5-9DFF-F0612DDB8ECF}">
      <dgm:prSet/>
      <dgm:spPr/>
      <dgm:t>
        <a:bodyPr/>
        <a:lstStyle/>
        <a:p>
          <a:pPr rtl="1"/>
          <a:endParaRPr lang="he-IL"/>
        </a:p>
      </dgm:t>
    </dgm:pt>
    <dgm:pt modelId="{F61A4EA1-A39F-49E9-8C68-375D32ADDAB7}">
      <dgm:prSet custT="1"/>
      <dgm:spPr/>
      <dgm:t>
        <a:bodyPr/>
        <a:lstStyle/>
        <a:p>
          <a:pPr rtl="1"/>
          <a:r>
            <a:rPr lang="he-IL" sz="1600" dirty="0"/>
            <a:t>מסעות הצלב</a:t>
          </a:r>
        </a:p>
      </dgm:t>
    </dgm:pt>
    <dgm:pt modelId="{460D9B64-5425-48F5-8F14-649D5443BDB4}" type="parTrans" cxnId="{59436A90-5628-4D86-8528-4A58F0705D98}">
      <dgm:prSet/>
      <dgm:spPr/>
      <dgm:t>
        <a:bodyPr/>
        <a:lstStyle/>
        <a:p>
          <a:pPr rtl="1"/>
          <a:endParaRPr lang="he-IL"/>
        </a:p>
      </dgm:t>
    </dgm:pt>
    <dgm:pt modelId="{A2F86A7C-C523-4B0A-AC07-816A08359B75}" type="sibTrans" cxnId="{59436A90-5628-4D86-8528-4A58F0705D98}">
      <dgm:prSet/>
      <dgm:spPr/>
      <dgm:t>
        <a:bodyPr/>
        <a:lstStyle/>
        <a:p>
          <a:pPr rtl="1"/>
          <a:endParaRPr lang="he-IL"/>
        </a:p>
      </dgm:t>
    </dgm:pt>
    <dgm:pt modelId="{E96E5AF8-0944-4D91-B51D-A59E767C0481}">
      <dgm:prSet custT="1"/>
      <dgm:spPr/>
      <dgm:t>
        <a:bodyPr/>
        <a:lstStyle/>
        <a:p>
          <a:pPr rtl="1"/>
          <a:r>
            <a:rPr lang="he-IL" sz="1600" dirty="0"/>
            <a:t>גידול מ42 ל73 מיליון</a:t>
          </a:r>
        </a:p>
      </dgm:t>
    </dgm:pt>
    <dgm:pt modelId="{905414A7-B302-4FB3-BA16-59ACFC2B6320}" type="parTrans" cxnId="{6407C08C-5910-43D7-B3DD-6AF78FC70C10}">
      <dgm:prSet/>
      <dgm:spPr/>
      <dgm:t>
        <a:bodyPr/>
        <a:lstStyle/>
        <a:p>
          <a:pPr rtl="1"/>
          <a:endParaRPr lang="he-IL"/>
        </a:p>
      </dgm:t>
    </dgm:pt>
    <dgm:pt modelId="{157622A8-182C-450D-B334-1237C5C7933F}" type="sibTrans" cxnId="{6407C08C-5910-43D7-B3DD-6AF78FC70C10}">
      <dgm:prSet/>
      <dgm:spPr/>
      <dgm:t>
        <a:bodyPr/>
        <a:lstStyle/>
        <a:p>
          <a:pPr rtl="1"/>
          <a:endParaRPr lang="he-IL"/>
        </a:p>
      </dgm:t>
    </dgm:pt>
    <dgm:pt modelId="{A8AC5439-CDA4-423B-9770-6EE24B14D1FB}">
      <dgm:prSet custT="1"/>
      <dgm:spPr/>
      <dgm:t>
        <a:bodyPr/>
        <a:lstStyle/>
        <a:p>
          <a:pPr rtl="1"/>
          <a:r>
            <a:rPr lang="he-IL" sz="1600" dirty="0"/>
            <a:t>עודפי ייצור</a:t>
          </a:r>
        </a:p>
      </dgm:t>
    </dgm:pt>
    <dgm:pt modelId="{254F4C5E-A5FF-4D8F-8952-3FE768070632}" type="parTrans" cxnId="{7F08CE0A-729A-49DC-B0D6-7681C428247A}">
      <dgm:prSet/>
      <dgm:spPr/>
      <dgm:t>
        <a:bodyPr/>
        <a:lstStyle/>
        <a:p>
          <a:pPr rtl="1"/>
          <a:endParaRPr lang="he-IL"/>
        </a:p>
      </dgm:t>
    </dgm:pt>
    <dgm:pt modelId="{855BB09E-BC6C-42CF-833D-B4EA6F8CFA9C}" type="sibTrans" cxnId="{7F08CE0A-729A-49DC-B0D6-7681C428247A}">
      <dgm:prSet/>
      <dgm:spPr/>
      <dgm:t>
        <a:bodyPr/>
        <a:lstStyle/>
        <a:p>
          <a:pPr rtl="1"/>
          <a:endParaRPr lang="he-IL"/>
        </a:p>
      </dgm:t>
    </dgm:pt>
    <dgm:pt modelId="{FDDD9535-C663-4584-969C-BFA532152E2A}">
      <dgm:prSet/>
      <dgm:spPr/>
      <dgm:t>
        <a:bodyPr/>
        <a:lstStyle/>
        <a:p>
          <a:pPr rtl="1"/>
          <a:r>
            <a:rPr lang="he-IL" dirty="0"/>
            <a:t>עיור</a:t>
          </a:r>
        </a:p>
      </dgm:t>
    </dgm:pt>
    <dgm:pt modelId="{3B7430C1-0F61-40D8-B9A7-9C50221A7818}" type="parTrans" cxnId="{FB3106B1-03D0-43AA-B75F-B602D0AFA535}">
      <dgm:prSet/>
      <dgm:spPr/>
      <dgm:t>
        <a:bodyPr/>
        <a:lstStyle/>
        <a:p>
          <a:pPr rtl="1"/>
          <a:endParaRPr lang="he-IL"/>
        </a:p>
      </dgm:t>
    </dgm:pt>
    <dgm:pt modelId="{D638FAD9-5C91-4B7D-A370-7C93D165C0D2}" type="sibTrans" cxnId="{FB3106B1-03D0-43AA-B75F-B602D0AFA535}">
      <dgm:prSet/>
      <dgm:spPr/>
      <dgm:t>
        <a:bodyPr/>
        <a:lstStyle/>
        <a:p>
          <a:pPr rtl="1"/>
          <a:endParaRPr lang="he-IL"/>
        </a:p>
      </dgm:t>
    </dgm:pt>
    <dgm:pt modelId="{B03F8992-2B6A-4F67-B809-55D80E5D53C7}" type="pres">
      <dgm:prSet presAssocID="{B3D5E377-4BD6-4D6A-AB80-6D5EBF447A90}" presName="hierChild1" presStyleCnt="0">
        <dgm:presLayoutVars>
          <dgm:chPref val="1"/>
          <dgm:dir/>
          <dgm:animOne val="branch"/>
          <dgm:animLvl val="lvl"/>
          <dgm:resizeHandles/>
        </dgm:presLayoutVars>
      </dgm:prSet>
      <dgm:spPr/>
    </dgm:pt>
    <dgm:pt modelId="{25BF8BA9-2195-4295-A87C-039926D2B080}" type="pres">
      <dgm:prSet presAssocID="{CBD81860-07B9-48D1-8AF7-DE8E025A6ECC}" presName="hierRoot1" presStyleCnt="0"/>
      <dgm:spPr/>
    </dgm:pt>
    <dgm:pt modelId="{0EB5F906-F00D-48BC-8848-4369AE905845}" type="pres">
      <dgm:prSet presAssocID="{CBD81860-07B9-48D1-8AF7-DE8E025A6ECC}" presName="composite" presStyleCnt="0"/>
      <dgm:spPr/>
    </dgm:pt>
    <dgm:pt modelId="{A3351B56-4087-4D51-A31E-C1C6F4AFE373}" type="pres">
      <dgm:prSet presAssocID="{CBD81860-07B9-48D1-8AF7-DE8E025A6ECC}" presName="background" presStyleLbl="node0" presStyleIdx="0" presStyleCnt="1"/>
      <dgm:spPr/>
    </dgm:pt>
    <dgm:pt modelId="{50B424CD-A099-49F4-A1F7-1D37118CDEF8}" type="pres">
      <dgm:prSet presAssocID="{CBD81860-07B9-48D1-8AF7-DE8E025A6ECC}" presName="text" presStyleLbl="fgAcc0" presStyleIdx="0" presStyleCnt="1" custScaleX="854903" custScaleY="296112" custLinFactY="-153640" custLinFactNeighborX="-2078" custLinFactNeighborY="-200000">
        <dgm:presLayoutVars>
          <dgm:chPref val="3"/>
        </dgm:presLayoutVars>
      </dgm:prSet>
      <dgm:spPr/>
    </dgm:pt>
    <dgm:pt modelId="{75849F97-0D7F-4F1A-A5E7-A869FAEC30EE}" type="pres">
      <dgm:prSet presAssocID="{CBD81860-07B9-48D1-8AF7-DE8E025A6ECC}" presName="hierChild2" presStyleCnt="0"/>
      <dgm:spPr/>
    </dgm:pt>
    <dgm:pt modelId="{D87321E8-17E6-4D42-B8A5-3C95F768D69A}" type="pres">
      <dgm:prSet presAssocID="{FA7A2498-2E5D-4D26-A4F8-67E93B95F330}" presName="Name10" presStyleLbl="parChTrans1D2" presStyleIdx="0" presStyleCnt="3"/>
      <dgm:spPr/>
    </dgm:pt>
    <dgm:pt modelId="{5C30972E-E2AC-4491-84A7-16CBC29BA377}" type="pres">
      <dgm:prSet presAssocID="{B3FAA7F7-B36E-424F-A63D-868B0AC751A8}" presName="hierRoot2" presStyleCnt="0"/>
      <dgm:spPr/>
    </dgm:pt>
    <dgm:pt modelId="{DE3C68FB-EB5A-466A-9EE2-15A3B758884A}" type="pres">
      <dgm:prSet presAssocID="{B3FAA7F7-B36E-424F-A63D-868B0AC751A8}" presName="composite2" presStyleCnt="0"/>
      <dgm:spPr/>
    </dgm:pt>
    <dgm:pt modelId="{5D9C5F51-1657-4488-8892-008639394E90}" type="pres">
      <dgm:prSet presAssocID="{B3FAA7F7-B36E-424F-A63D-868B0AC751A8}" presName="background2" presStyleLbl="node2" presStyleIdx="0" presStyleCnt="3"/>
      <dgm:spPr/>
    </dgm:pt>
    <dgm:pt modelId="{0E92E970-DA46-432C-A723-3959D11E375F}" type="pres">
      <dgm:prSet presAssocID="{B3FAA7F7-B36E-424F-A63D-868B0AC751A8}" presName="text2" presStyleLbl="fgAcc2" presStyleIdx="0" presStyleCnt="3" custScaleX="452915" custScaleY="158028" custLinFactNeighborX="-7004" custLinFactNeighborY="-81538">
        <dgm:presLayoutVars>
          <dgm:chPref val="3"/>
        </dgm:presLayoutVars>
      </dgm:prSet>
      <dgm:spPr/>
    </dgm:pt>
    <dgm:pt modelId="{893551AC-A10F-4F35-BDD4-55F07D51539F}" type="pres">
      <dgm:prSet presAssocID="{B3FAA7F7-B36E-424F-A63D-868B0AC751A8}" presName="hierChild3" presStyleCnt="0"/>
      <dgm:spPr/>
    </dgm:pt>
    <dgm:pt modelId="{F70E047B-4178-485F-AECC-F4A5E0395BF0}" type="pres">
      <dgm:prSet presAssocID="{367DB759-5E04-4FF4-A4D7-9621EBFEB9E8}" presName="Name17" presStyleLbl="parChTrans1D3" presStyleIdx="0" presStyleCnt="8"/>
      <dgm:spPr/>
    </dgm:pt>
    <dgm:pt modelId="{AC393002-1653-4D3F-8247-D5B23E0B6260}" type="pres">
      <dgm:prSet presAssocID="{A4F95046-0301-4E97-A537-F791001D1DED}" presName="hierRoot3" presStyleCnt="0"/>
      <dgm:spPr/>
    </dgm:pt>
    <dgm:pt modelId="{FA3D6A6D-1899-4BB4-9835-8D9A2086FBA4}" type="pres">
      <dgm:prSet presAssocID="{A4F95046-0301-4E97-A537-F791001D1DED}" presName="composite3" presStyleCnt="0"/>
      <dgm:spPr/>
    </dgm:pt>
    <dgm:pt modelId="{24832083-0263-49C2-AF2D-169687FFF2E8}" type="pres">
      <dgm:prSet presAssocID="{A4F95046-0301-4E97-A537-F791001D1DED}" presName="background3" presStyleLbl="node3" presStyleIdx="0" presStyleCnt="8"/>
      <dgm:spPr/>
    </dgm:pt>
    <dgm:pt modelId="{8F1ABAEA-182F-479D-B893-1B0D42183D18}" type="pres">
      <dgm:prSet presAssocID="{A4F95046-0301-4E97-A537-F791001D1DED}" presName="text3" presStyleLbl="fgAcc3" presStyleIdx="0" presStyleCnt="8" custScaleX="131242" custScaleY="319192" custLinFactNeighborX="-3853" custLinFactNeighborY="66583">
        <dgm:presLayoutVars>
          <dgm:chPref val="3"/>
        </dgm:presLayoutVars>
      </dgm:prSet>
      <dgm:spPr/>
    </dgm:pt>
    <dgm:pt modelId="{0EFC046C-6FBF-4995-917A-722E994E2FA1}" type="pres">
      <dgm:prSet presAssocID="{A4F95046-0301-4E97-A537-F791001D1DED}" presName="hierChild4" presStyleCnt="0"/>
      <dgm:spPr/>
    </dgm:pt>
    <dgm:pt modelId="{9B5E5734-1CD4-4B72-8448-93C59ACEDCD6}" type="pres">
      <dgm:prSet presAssocID="{DCB9B778-AC58-41F3-885B-FCDA31335708}" presName="Name17" presStyleLbl="parChTrans1D3" presStyleIdx="1" presStyleCnt="8"/>
      <dgm:spPr/>
    </dgm:pt>
    <dgm:pt modelId="{843B72D9-CC5B-4A58-A957-11D2B0717565}" type="pres">
      <dgm:prSet presAssocID="{87EF3A1C-C69E-4528-B739-89745C76071C}" presName="hierRoot3" presStyleCnt="0"/>
      <dgm:spPr/>
    </dgm:pt>
    <dgm:pt modelId="{56D79C01-EDFE-4B74-93D9-9BD0744318ED}" type="pres">
      <dgm:prSet presAssocID="{87EF3A1C-C69E-4528-B739-89745C76071C}" presName="composite3" presStyleCnt="0"/>
      <dgm:spPr/>
    </dgm:pt>
    <dgm:pt modelId="{B62FEBF7-C976-4EA1-8F9D-84070338E1EB}" type="pres">
      <dgm:prSet presAssocID="{87EF3A1C-C69E-4528-B739-89745C76071C}" presName="background3" presStyleLbl="node3" presStyleIdx="1" presStyleCnt="8"/>
      <dgm:spPr/>
    </dgm:pt>
    <dgm:pt modelId="{3C9E5324-E3B0-4B87-841E-8F9844618C52}" type="pres">
      <dgm:prSet presAssocID="{87EF3A1C-C69E-4528-B739-89745C76071C}" presName="text3" presStyleLbl="fgAcc3" presStyleIdx="1" presStyleCnt="8" custScaleX="239161" custScaleY="114920" custLinFactNeighborX="44035" custLinFactNeighborY="72052">
        <dgm:presLayoutVars>
          <dgm:chPref val="3"/>
        </dgm:presLayoutVars>
      </dgm:prSet>
      <dgm:spPr/>
    </dgm:pt>
    <dgm:pt modelId="{A84015C4-AEC3-4CB1-8EC8-DA32D8573167}" type="pres">
      <dgm:prSet presAssocID="{87EF3A1C-C69E-4528-B739-89745C76071C}" presName="hierChild4" presStyleCnt="0"/>
      <dgm:spPr/>
    </dgm:pt>
    <dgm:pt modelId="{F091578F-B106-45D1-A97E-0BC5FB052101}" type="pres">
      <dgm:prSet presAssocID="{6C184726-B744-4AAF-BD84-EC67AF86F75E}" presName="Name17" presStyleLbl="parChTrans1D3" presStyleIdx="2" presStyleCnt="8"/>
      <dgm:spPr/>
    </dgm:pt>
    <dgm:pt modelId="{1272C77F-3859-4EB9-AA70-EDD247BF036B}" type="pres">
      <dgm:prSet presAssocID="{C0705DE5-2ECF-440F-A3F9-C7631CF3EA28}" presName="hierRoot3" presStyleCnt="0"/>
      <dgm:spPr/>
    </dgm:pt>
    <dgm:pt modelId="{7AB5FDD9-3D84-4A2F-85F3-DB98ADB2A3E9}" type="pres">
      <dgm:prSet presAssocID="{C0705DE5-2ECF-440F-A3F9-C7631CF3EA28}" presName="composite3" presStyleCnt="0"/>
      <dgm:spPr/>
    </dgm:pt>
    <dgm:pt modelId="{C0D89B13-518F-415F-A1BC-3BBB642F2155}" type="pres">
      <dgm:prSet presAssocID="{C0705DE5-2ECF-440F-A3F9-C7631CF3EA28}" presName="background3" presStyleLbl="node3" presStyleIdx="2" presStyleCnt="8"/>
      <dgm:spPr/>
    </dgm:pt>
    <dgm:pt modelId="{EBAE8B57-3666-4068-A009-E02FB84AD2B3}" type="pres">
      <dgm:prSet presAssocID="{C0705DE5-2ECF-440F-A3F9-C7631CF3EA28}" presName="text3" presStyleLbl="fgAcc3" presStyleIdx="2" presStyleCnt="8" custScaleX="197264" custScaleY="124463" custLinFactNeighborX="51642" custLinFactNeighborY="5700">
        <dgm:presLayoutVars>
          <dgm:chPref val="3"/>
        </dgm:presLayoutVars>
      </dgm:prSet>
      <dgm:spPr/>
    </dgm:pt>
    <dgm:pt modelId="{A06FA08F-95B9-4A59-98CF-D194B401141E}" type="pres">
      <dgm:prSet presAssocID="{C0705DE5-2ECF-440F-A3F9-C7631CF3EA28}" presName="hierChild4" presStyleCnt="0"/>
      <dgm:spPr/>
    </dgm:pt>
    <dgm:pt modelId="{15420A83-BA12-411D-9E6D-AEE560E1D7E3}" type="pres">
      <dgm:prSet presAssocID="{460D9B64-5425-48F5-8F14-649D5443BDB4}" presName="Name23" presStyleLbl="parChTrans1D4" presStyleIdx="0" presStyleCnt="4"/>
      <dgm:spPr/>
    </dgm:pt>
    <dgm:pt modelId="{640061AC-44CA-4B5C-9E32-14C8C5955C8D}" type="pres">
      <dgm:prSet presAssocID="{F61A4EA1-A39F-49E9-8C68-375D32ADDAB7}" presName="hierRoot4" presStyleCnt="0"/>
      <dgm:spPr/>
    </dgm:pt>
    <dgm:pt modelId="{949B9201-C8BE-4B7A-9A89-2AAF8E08CD77}" type="pres">
      <dgm:prSet presAssocID="{F61A4EA1-A39F-49E9-8C68-375D32ADDAB7}" presName="composite4" presStyleCnt="0"/>
      <dgm:spPr/>
    </dgm:pt>
    <dgm:pt modelId="{90F0E236-3B77-40A8-8308-BA766BB9A129}" type="pres">
      <dgm:prSet presAssocID="{F61A4EA1-A39F-49E9-8C68-375D32ADDAB7}" presName="background4" presStyleLbl="node4" presStyleIdx="0" presStyleCnt="4"/>
      <dgm:spPr/>
    </dgm:pt>
    <dgm:pt modelId="{568A46FE-117A-4669-B0B7-B752F950C5B7}" type="pres">
      <dgm:prSet presAssocID="{F61A4EA1-A39F-49E9-8C68-375D32ADDAB7}" presName="text4" presStyleLbl="fgAcc4" presStyleIdx="0" presStyleCnt="4" custScaleX="143884" custScaleY="165416" custLinFactNeighborX="96150" custLinFactNeighborY="69639">
        <dgm:presLayoutVars>
          <dgm:chPref val="3"/>
        </dgm:presLayoutVars>
      </dgm:prSet>
      <dgm:spPr/>
    </dgm:pt>
    <dgm:pt modelId="{94B2EA57-475C-4B40-A8F9-22B894062023}" type="pres">
      <dgm:prSet presAssocID="{F61A4EA1-A39F-49E9-8C68-375D32ADDAB7}" presName="hierChild5" presStyleCnt="0"/>
      <dgm:spPr/>
    </dgm:pt>
    <dgm:pt modelId="{E25CADFA-6D7D-4087-ABA3-E9C9F305151C}" type="pres">
      <dgm:prSet presAssocID="{254F4C5E-A5FF-4D8F-8952-3FE768070632}" presName="Name23" presStyleLbl="parChTrans1D4" presStyleIdx="1" presStyleCnt="4"/>
      <dgm:spPr/>
    </dgm:pt>
    <dgm:pt modelId="{6F8B46C3-02B0-4BAC-A230-226543853560}" type="pres">
      <dgm:prSet presAssocID="{A8AC5439-CDA4-423B-9770-6EE24B14D1FB}" presName="hierRoot4" presStyleCnt="0"/>
      <dgm:spPr/>
    </dgm:pt>
    <dgm:pt modelId="{17F4534A-7AF0-4667-8199-5245BB5DEAC7}" type="pres">
      <dgm:prSet presAssocID="{A8AC5439-CDA4-423B-9770-6EE24B14D1FB}" presName="composite4" presStyleCnt="0"/>
      <dgm:spPr/>
    </dgm:pt>
    <dgm:pt modelId="{8107722F-142F-4A6C-A208-B81335D4E8CC}" type="pres">
      <dgm:prSet presAssocID="{A8AC5439-CDA4-423B-9770-6EE24B14D1FB}" presName="background4" presStyleLbl="node4" presStyleIdx="1" presStyleCnt="4"/>
      <dgm:spPr/>
    </dgm:pt>
    <dgm:pt modelId="{E81C59C5-7F84-4C75-A688-1FA1E3545059}" type="pres">
      <dgm:prSet presAssocID="{A8AC5439-CDA4-423B-9770-6EE24B14D1FB}" presName="text4" presStyleLbl="fgAcc4" presStyleIdx="1" presStyleCnt="4" custScaleX="161295" custScaleY="130517" custLinFactX="10238" custLinFactNeighborX="100000" custLinFactNeighborY="98504">
        <dgm:presLayoutVars>
          <dgm:chPref val="3"/>
        </dgm:presLayoutVars>
      </dgm:prSet>
      <dgm:spPr/>
    </dgm:pt>
    <dgm:pt modelId="{E381F7DF-6C61-440B-A60B-0A702C2C66F7}" type="pres">
      <dgm:prSet presAssocID="{A8AC5439-CDA4-423B-9770-6EE24B14D1FB}" presName="hierChild5" presStyleCnt="0"/>
      <dgm:spPr/>
    </dgm:pt>
    <dgm:pt modelId="{4DA7D4E3-1848-4F69-BCBA-C1D5050A7F1A}" type="pres">
      <dgm:prSet presAssocID="{DCE06BD7-A8A9-462C-A683-122523859909}" presName="Name10" presStyleLbl="parChTrans1D2" presStyleIdx="1" presStyleCnt="3"/>
      <dgm:spPr/>
    </dgm:pt>
    <dgm:pt modelId="{AB1D6CCE-9446-48BD-9FDB-DEC3046DB014}" type="pres">
      <dgm:prSet presAssocID="{CFD8E552-562C-44BD-8E45-44F751A2614F}" presName="hierRoot2" presStyleCnt="0"/>
      <dgm:spPr/>
    </dgm:pt>
    <dgm:pt modelId="{3953ACEF-2258-4635-9067-337846F2FD8F}" type="pres">
      <dgm:prSet presAssocID="{CFD8E552-562C-44BD-8E45-44F751A2614F}" presName="composite2" presStyleCnt="0"/>
      <dgm:spPr/>
    </dgm:pt>
    <dgm:pt modelId="{F29BEF65-775C-4128-A87B-547D7E11C84F}" type="pres">
      <dgm:prSet presAssocID="{CFD8E552-562C-44BD-8E45-44F751A2614F}" presName="background2" presStyleLbl="node2" presStyleIdx="1" presStyleCnt="3"/>
      <dgm:spPr/>
    </dgm:pt>
    <dgm:pt modelId="{44755CC2-DA60-4438-A985-02CA8772425D}" type="pres">
      <dgm:prSet presAssocID="{CFD8E552-562C-44BD-8E45-44F751A2614F}" presName="text2" presStyleLbl="fgAcc2" presStyleIdx="1" presStyleCnt="3" custScaleX="434045" custScaleY="133761" custLinFactX="300000" custLinFactNeighborX="358956" custLinFactNeighborY="-96910">
        <dgm:presLayoutVars>
          <dgm:chPref val="3"/>
        </dgm:presLayoutVars>
      </dgm:prSet>
      <dgm:spPr/>
    </dgm:pt>
    <dgm:pt modelId="{308F8B33-5CBF-4550-AB88-FA050B12785D}" type="pres">
      <dgm:prSet presAssocID="{CFD8E552-562C-44BD-8E45-44F751A2614F}" presName="hierChild3" presStyleCnt="0"/>
      <dgm:spPr/>
    </dgm:pt>
    <dgm:pt modelId="{4580766C-B131-4396-9B04-2121A0810879}" type="pres">
      <dgm:prSet presAssocID="{E80B6654-2177-4EE5-84B5-4B542C424562}" presName="Name17" presStyleLbl="parChTrans1D3" presStyleIdx="3" presStyleCnt="8"/>
      <dgm:spPr/>
    </dgm:pt>
    <dgm:pt modelId="{43F83522-76CA-4459-A48D-3C07391F23A4}" type="pres">
      <dgm:prSet presAssocID="{2635EB29-05B8-4B01-A56E-041AFFF47E81}" presName="hierRoot3" presStyleCnt="0"/>
      <dgm:spPr/>
    </dgm:pt>
    <dgm:pt modelId="{9F09C855-D49B-45B7-84A0-870945D5F93A}" type="pres">
      <dgm:prSet presAssocID="{2635EB29-05B8-4B01-A56E-041AFFF47E81}" presName="composite3" presStyleCnt="0"/>
      <dgm:spPr/>
    </dgm:pt>
    <dgm:pt modelId="{C03F5FB1-7123-49B8-A873-2238B07C26FA}" type="pres">
      <dgm:prSet presAssocID="{2635EB29-05B8-4B01-A56E-041AFFF47E81}" presName="background3" presStyleLbl="node3" presStyleIdx="3" presStyleCnt="8"/>
      <dgm:spPr/>
    </dgm:pt>
    <dgm:pt modelId="{006C74E7-9E7C-4A97-B63E-17AB1CE0B8F2}" type="pres">
      <dgm:prSet presAssocID="{2635EB29-05B8-4B01-A56E-041AFFF47E81}" presName="text3" presStyleLbl="fgAcc3" presStyleIdx="3" presStyleCnt="8" custScaleX="336350" custScaleY="250732" custLinFactX="306262" custLinFactNeighborX="400000" custLinFactNeighborY="-79588">
        <dgm:presLayoutVars>
          <dgm:chPref val="3"/>
        </dgm:presLayoutVars>
      </dgm:prSet>
      <dgm:spPr/>
    </dgm:pt>
    <dgm:pt modelId="{F890E26A-B7B1-40B2-BF5F-D7FEDBB9FC84}" type="pres">
      <dgm:prSet presAssocID="{2635EB29-05B8-4B01-A56E-041AFFF47E81}" presName="hierChild4" presStyleCnt="0"/>
      <dgm:spPr/>
    </dgm:pt>
    <dgm:pt modelId="{E28C6D3D-DC37-464E-8364-DFD40D1A8236}" type="pres">
      <dgm:prSet presAssocID="{42F93D24-111F-49FB-A01C-C4AB3E303756}" presName="Name17" presStyleLbl="parChTrans1D3" presStyleIdx="4" presStyleCnt="8"/>
      <dgm:spPr/>
    </dgm:pt>
    <dgm:pt modelId="{8CD8561E-2940-4996-952E-0528B3BB24F8}" type="pres">
      <dgm:prSet presAssocID="{146E4B23-1910-4708-9D6E-6AF8F4EAE8A2}" presName="hierRoot3" presStyleCnt="0"/>
      <dgm:spPr/>
    </dgm:pt>
    <dgm:pt modelId="{0C54D582-6D60-4F5A-9AED-EA20DFEA3EB6}" type="pres">
      <dgm:prSet presAssocID="{146E4B23-1910-4708-9D6E-6AF8F4EAE8A2}" presName="composite3" presStyleCnt="0"/>
      <dgm:spPr/>
    </dgm:pt>
    <dgm:pt modelId="{9E524A22-C2EC-40C5-A3BF-62FC6AF68966}" type="pres">
      <dgm:prSet presAssocID="{146E4B23-1910-4708-9D6E-6AF8F4EAE8A2}" presName="background3" presStyleLbl="node3" presStyleIdx="4" presStyleCnt="8"/>
      <dgm:spPr/>
    </dgm:pt>
    <dgm:pt modelId="{5C647C89-ACB6-44EE-B36A-896566659BE6}" type="pres">
      <dgm:prSet presAssocID="{146E4B23-1910-4708-9D6E-6AF8F4EAE8A2}" presName="text3" presStyleLbl="fgAcc3" presStyleIdx="4" presStyleCnt="8" custScaleX="265845" custScaleY="167402" custLinFactX="232378" custLinFactY="100000" custLinFactNeighborX="300000" custLinFactNeighborY="137817">
        <dgm:presLayoutVars>
          <dgm:chPref val="3"/>
        </dgm:presLayoutVars>
      </dgm:prSet>
      <dgm:spPr/>
    </dgm:pt>
    <dgm:pt modelId="{33549799-069C-44DF-8317-BE73E08A8851}" type="pres">
      <dgm:prSet presAssocID="{146E4B23-1910-4708-9D6E-6AF8F4EAE8A2}" presName="hierChild4" presStyleCnt="0"/>
      <dgm:spPr/>
    </dgm:pt>
    <dgm:pt modelId="{D8260271-C044-493E-829D-ADB6CAD27D52}" type="pres">
      <dgm:prSet presAssocID="{894A23FE-6CA7-4E4E-A9AE-7B559A0F4D6D}" presName="Name17" presStyleLbl="parChTrans1D3" presStyleIdx="5" presStyleCnt="8"/>
      <dgm:spPr/>
    </dgm:pt>
    <dgm:pt modelId="{49DDE2E0-D444-44F8-B396-F4864893A375}" type="pres">
      <dgm:prSet presAssocID="{44257E66-9EFF-4331-B4EF-D439B2946A5C}" presName="hierRoot3" presStyleCnt="0"/>
      <dgm:spPr/>
    </dgm:pt>
    <dgm:pt modelId="{80001C26-6EC3-4184-A666-DA949D3DE1B0}" type="pres">
      <dgm:prSet presAssocID="{44257E66-9EFF-4331-B4EF-D439B2946A5C}" presName="composite3" presStyleCnt="0"/>
      <dgm:spPr/>
    </dgm:pt>
    <dgm:pt modelId="{1A62177E-CE43-494E-AE7A-B5B8B833882C}" type="pres">
      <dgm:prSet presAssocID="{44257E66-9EFF-4331-B4EF-D439B2946A5C}" presName="background3" presStyleLbl="node3" presStyleIdx="5" presStyleCnt="8"/>
      <dgm:spPr/>
    </dgm:pt>
    <dgm:pt modelId="{83F8519A-800E-43AF-891F-C12087C46FDC}" type="pres">
      <dgm:prSet presAssocID="{44257E66-9EFF-4331-B4EF-D439B2946A5C}" presName="text3" presStyleLbl="fgAcc3" presStyleIdx="5" presStyleCnt="8" custScaleX="306262" custScaleY="200088" custLinFactX="200000" custLinFactNeighborX="247691" custLinFactNeighborY="-93041">
        <dgm:presLayoutVars>
          <dgm:chPref val="3"/>
        </dgm:presLayoutVars>
      </dgm:prSet>
      <dgm:spPr/>
    </dgm:pt>
    <dgm:pt modelId="{C07A94C3-5481-4F18-8851-0FC5C942C59D}" type="pres">
      <dgm:prSet presAssocID="{44257E66-9EFF-4331-B4EF-D439B2946A5C}" presName="hierChild4" presStyleCnt="0"/>
      <dgm:spPr/>
    </dgm:pt>
    <dgm:pt modelId="{71B56E34-FD3F-4F53-8F58-3CFAC8E91094}" type="pres">
      <dgm:prSet presAssocID="{9F950E39-2AC8-4FE7-B0EF-850B90E67F35}" presName="Name10" presStyleLbl="parChTrans1D2" presStyleIdx="2" presStyleCnt="3"/>
      <dgm:spPr/>
    </dgm:pt>
    <dgm:pt modelId="{A3C9EE80-3E25-4C92-9C59-42187DC4B4ED}" type="pres">
      <dgm:prSet presAssocID="{A7611A97-CDA6-4C8D-B83F-0B52C55602B8}" presName="hierRoot2" presStyleCnt="0"/>
      <dgm:spPr/>
    </dgm:pt>
    <dgm:pt modelId="{F197F8CD-1BD3-43E6-9102-674AAC294241}" type="pres">
      <dgm:prSet presAssocID="{A7611A97-CDA6-4C8D-B83F-0B52C55602B8}" presName="composite2" presStyleCnt="0"/>
      <dgm:spPr/>
    </dgm:pt>
    <dgm:pt modelId="{F873D4B8-B11E-42EE-B2AB-D804CBE1CF47}" type="pres">
      <dgm:prSet presAssocID="{A7611A97-CDA6-4C8D-B83F-0B52C55602B8}" presName="background2" presStyleLbl="node2" presStyleIdx="2" presStyleCnt="3"/>
      <dgm:spPr/>
    </dgm:pt>
    <dgm:pt modelId="{00C82434-DDE5-4768-B760-A7FD256BFA16}" type="pres">
      <dgm:prSet presAssocID="{A7611A97-CDA6-4C8D-B83F-0B52C55602B8}" presName="text2" presStyleLbl="fgAcc2" presStyleIdx="2" presStyleCnt="3" custScaleX="481550" custScaleY="156784" custLinFactX="-300000" custLinFactY="-3493" custLinFactNeighborX="-353500" custLinFactNeighborY="-100000">
        <dgm:presLayoutVars>
          <dgm:chPref val="3"/>
        </dgm:presLayoutVars>
      </dgm:prSet>
      <dgm:spPr/>
    </dgm:pt>
    <dgm:pt modelId="{A3CD98BF-AC39-4C7B-A7CD-32B02DD66973}" type="pres">
      <dgm:prSet presAssocID="{A7611A97-CDA6-4C8D-B83F-0B52C55602B8}" presName="hierChild3" presStyleCnt="0"/>
      <dgm:spPr/>
    </dgm:pt>
    <dgm:pt modelId="{5C22DE75-BA34-4019-B818-4423E9AAB43E}" type="pres">
      <dgm:prSet presAssocID="{B3E52EB6-66F5-4C56-BA07-D6A690444F58}" presName="Name17" presStyleLbl="parChTrans1D3" presStyleIdx="6" presStyleCnt="8"/>
      <dgm:spPr/>
    </dgm:pt>
    <dgm:pt modelId="{07C61F4E-5AE5-48AA-87E0-530ED4143311}" type="pres">
      <dgm:prSet presAssocID="{D764983F-16C0-4054-9A4F-A42EEFF1898D}" presName="hierRoot3" presStyleCnt="0"/>
      <dgm:spPr/>
    </dgm:pt>
    <dgm:pt modelId="{74A44EF6-3B6D-4435-9EA1-6FE39F0ECF96}" type="pres">
      <dgm:prSet presAssocID="{D764983F-16C0-4054-9A4F-A42EEFF1898D}" presName="composite3" presStyleCnt="0"/>
      <dgm:spPr/>
    </dgm:pt>
    <dgm:pt modelId="{86E364D0-59E2-4544-A2DD-B476EAB79FCA}" type="pres">
      <dgm:prSet presAssocID="{D764983F-16C0-4054-9A4F-A42EEFF1898D}" presName="background3" presStyleLbl="node3" presStyleIdx="6" presStyleCnt="8"/>
      <dgm:spPr/>
    </dgm:pt>
    <dgm:pt modelId="{EBE1581E-983D-44FC-8949-A2E18C592AB5}" type="pres">
      <dgm:prSet presAssocID="{D764983F-16C0-4054-9A4F-A42EEFF1898D}" presName="text3" presStyleLbl="fgAcc3" presStyleIdx="6" presStyleCnt="8" custScaleX="183023" custScaleY="336464" custLinFactX="-379585" custLinFactNeighborX="-400000" custLinFactNeighborY="-70523">
        <dgm:presLayoutVars>
          <dgm:chPref val="3"/>
        </dgm:presLayoutVars>
      </dgm:prSet>
      <dgm:spPr/>
    </dgm:pt>
    <dgm:pt modelId="{B6974D20-B561-4429-9651-0E45C9472001}" type="pres">
      <dgm:prSet presAssocID="{D764983F-16C0-4054-9A4F-A42EEFF1898D}" presName="hierChild4" presStyleCnt="0"/>
      <dgm:spPr/>
    </dgm:pt>
    <dgm:pt modelId="{C3A83175-2020-4875-A64B-3EAD2692BACE}" type="pres">
      <dgm:prSet presAssocID="{3B7430C1-0F61-40D8-B9A7-9C50221A7818}" presName="Name23" presStyleLbl="parChTrans1D4" presStyleIdx="2" presStyleCnt="4"/>
      <dgm:spPr/>
    </dgm:pt>
    <dgm:pt modelId="{1FEC38F1-CD69-4D50-A147-14CD8A44EC4D}" type="pres">
      <dgm:prSet presAssocID="{FDDD9535-C663-4584-969C-BFA532152E2A}" presName="hierRoot4" presStyleCnt="0"/>
      <dgm:spPr/>
    </dgm:pt>
    <dgm:pt modelId="{10374FBC-18FC-493D-AA09-54D01132AF03}" type="pres">
      <dgm:prSet presAssocID="{FDDD9535-C663-4584-969C-BFA532152E2A}" presName="composite4" presStyleCnt="0"/>
      <dgm:spPr/>
    </dgm:pt>
    <dgm:pt modelId="{BE1C0101-F7D9-4730-BA29-D35B3497B5CD}" type="pres">
      <dgm:prSet presAssocID="{FDDD9535-C663-4584-969C-BFA532152E2A}" presName="background4" presStyleLbl="node4" presStyleIdx="2" presStyleCnt="4"/>
      <dgm:spPr/>
    </dgm:pt>
    <dgm:pt modelId="{5128718D-FF80-4ADF-BB4F-FC59E3446698}" type="pres">
      <dgm:prSet presAssocID="{FDDD9535-C663-4584-969C-BFA532152E2A}" presName="text4" presStyleLbl="fgAcc4" presStyleIdx="2" presStyleCnt="4" custLinFactX="-323543" custLinFactNeighborX="-400000" custLinFactNeighborY="2589">
        <dgm:presLayoutVars>
          <dgm:chPref val="3"/>
        </dgm:presLayoutVars>
      </dgm:prSet>
      <dgm:spPr/>
    </dgm:pt>
    <dgm:pt modelId="{B808C0FB-9A22-4604-B0D5-C5BCD33AE75B}" type="pres">
      <dgm:prSet presAssocID="{FDDD9535-C663-4584-969C-BFA532152E2A}" presName="hierChild5" presStyleCnt="0"/>
      <dgm:spPr/>
    </dgm:pt>
    <dgm:pt modelId="{64AB64B2-C947-44E1-9D92-1DD5E83FE1BD}" type="pres">
      <dgm:prSet presAssocID="{69C74E34-09C5-455C-9107-26F6A139AC7A}" presName="Name17" presStyleLbl="parChTrans1D3" presStyleIdx="7" presStyleCnt="8"/>
      <dgm:spPr/>
    </dgm:pt>
    <dgm:pt modelId="{40F4344E-5EBE-4899-A5D1-904157A47B97}" type="pres">
      <dgm:prSet presAssocID="{C6827A88-C57A-4518-8283-30794831C911}" presName="hierRoot3" presStyleCnt="0"/>
      <dgm:spPr/>
    </dgm:pt>
    <dgm:pt modelId="{ACC7C659-5954-4239-931E-7478D745B81E}" type="pres">
      <dgm:prSet presAssocID="{C6827A88-C57A-4518-8283-30794831C911}" presName="composite3" presStyleCnt="0"/>
      <dgm:spPr/>
    </dgm:pt>
    <dgm:pt modelId="{A45FFB18-80E4-40D0-8CE4-114765E02607}" type="pres">
      <dgm:prSet presAssocID="{C6827A88-C57A-4518-8283-30794831C911}" presName="background3" presStyleLbl="node3" presStyleIdx="7" presStyleCnt="8"/>
      <dgm:spPr/>
    </dgm:pt>
    <dgm:pt modelId="{945BFB2F-22CF-4B51-9616-60FA83B0E78C}" type="pres">
      <dgm:prSet presAssocID="{C6827A88-C57A-4518-8283-30794831C911}" presName="text3" presStyleLbl="fgAcc3" presStyleIdx="7" presStyleCnt="8" custScaleX="153025" custScaleY="117833" custLinFactX="-332333" custLinFactNeighborX="-400000" custLinFactNeighborY="-820">
        <dgm:presLayoutVars>
          <dgm:chPref val="3"/>
        </dgm:presLayoutVars>
      </dgm:prSet>
      <dgm:spPr/>
    </dgm:pt>
    <dgm:pt modelId="{4EBC2D98-115C-4EB8-883D-A719CC493D7D}" type="pres">
      <dgm:prSet presAssocID="{C6827A88-C57A-4518-8283-30794831C911}" presName="hierChild4" presStyleCnt="0"/>
      <dgm:spPr/>
    </dgm:pt>
    <dgm:pt modelId="{7C193C36-F852-4049-9B8B-991A5FA3F263}" type="pres">
      <dgm:prSet presAssocID="{905414A7-B302-4FB3-BA16-59ACFC2B6320}" presName="Name23" presStyleLbl="parChTrans1D4" presStyleIdx="3" presStyleCnt="4"/>
      <dgm:spPr/>
    </dgm:pt>
    <dgm:pt modelId="{CD279FD8-5E99-4F6B-8D09-C3C3ABE52C3A}" type="pres">
      <dgm:prSet presAssocID="{E96E5AF8-0944-4D91-B51D-A59E767C0481}" presName="hierRoot4" presStyleCnt="0"/>
      <dgm:spPr/>
    </dgm:pt>
    <dgm:pt modelId="{3A0F6D88-9D39-4073-8C78-08AB7EB9F320}" type="pres">
      <dgm:prSet presAssocID="{E96E5AF8-0944-4D91-B51D-A59E767C0481}" presName="composite4" presStyleCnt="0"/>
      <dgm:spPr/>
    </dgm:pt>
    <dgm:pt modelId="{219D3A08-E88B-41C3-A362-B62D2C1DD511}" type="pres">
      <dgm:prSet presAssocID="{E96E5AF8-0944-4D91-B51D-A59E767C0481}" presName="background4" presStyleLbl="node4" presStyleIdx="3" presStyleCnt="4"/>
      <dgm:spPr/>
    </dgm:pt>
    <dgm:pt modelId="{F0D396D8-C2AA-4C89-90D3-E86C26092618}" type="pres">
      <dgm:prSet presAssocID="{E96E5AF8-0944-4D91-B51D-A59E767C0481}" presName="text4" presStyleLbl="fgAcc4" presStyleIdx="3" presStyleCnt="4" custScaleX="234790" custScaleY="114614" custLinFactX="-307898" custLinFactY="50485" custLinFactNeighborX="-400000" custLinFactNeighborY="100000">
        <dgm:presLayoutVars>
          <dgm:chPref val="3"/>
        </dgm:presLayoutVars>
      </dgm:prSet>
      <dgm:spPr/>
    </dgm:pt>
    <dgm:pt modelId="{287DD041-AE29-4A4A-9176-11045B203543}" type="pres">
      <dgm:prSet presAssocID="{E96E5AF8-0944-4D91-B51D-A59E767C0481}" presName="hierChild5" presStyleCnt="0"/>
      <dgm:spPr/>
    </dgm:pt>
  </dgm:ptLst>
  <dgm:cxnLst>
    <dgm:cxn modelId="{5F3D1A00-D6C3-48D2-B84D-FA45A9E03AEE}" type="presOf" srcId="{69C74E34-09C5-455C-9107-26F6A139AC7A}" destId="{64AB64B2-C947-44E1-9D92-1DD5E83FE1BD}" srcOrd="0" destOrd="0" presId="urn:microsoft.com/office/officeart/2005/8/layout/hierarchy1"/>
    <dgm:cxn modelId="{ED2E6208-BD3B-433B-8F45-B1997533EB4F}" type="presOf" srcId="{F61A4EA1-A39F-49E9-8C68-375D32ADDAB7}" destId="{568A46FE-117A-4669-B0B7-B752F950C5B7}" srcOrd="0" destOrd="0" presId="urn:microsoft.com/office/officeart/2005/8/layout/hierarchy1"/>
    <dgm:cxn modelId="{7F08CE0A-729A-49DC-B0D6-7681C428247A}" srcId="{C0705DE5-2ECF-440F-A3F9-C7631CF3EA28}" destId="{A8AC5439-CDA4-423B-9770-6EE24B14D1FB}" srcOrd="1" destOrd="0" parTransId="{254F4C5E-A5FF-4D8F-8952-3FE768070632}" sibTransId="{855BB09E-BC6C-42CF-833D-B4EA6F8CFA9C}"/>
    <dgm:cxn modelId="{46198D19-903C-4758-ABA4-D33CF69C1B37}" type="presOf" srcId="{FA7A2498-2E5D-4D26-A4F8-67E93B95F330}" destId="{D87321E8-17E6-4D42-B8A5-3C95F768D69A}" srcOrd="0" destOrd="0" presId="urn:microsoft.com/office/officeart/2005/8/layout/hierarchy1"/>
    <dgm:cxn modelId="{9A50411F-68F2-40C1-8923-7ED0E6EF07D9}" type="presOf" srcId="{C6827A88-C57A-4518-8283-30794831C911}" destId="{945BFB2F-22CF-4B51-9616-60FA83B0E78C}" srcOrd="0" destOrd="0" presId="urn:microsoft.com/office/officeart/2005/8/layout/hierarchy1"/>
    <dgm:cxn modelId="{2CE8F61F-D388-4C41-8298-CB52D682CFDD}" type="presOf" srcId="{DCE06BD7-A8A9-462C-A683-122523859909}" destId="{4DA7D4E3-1848-4F69-BCBA-C1D5050A7F1A}" srcOrd="0" destOrd="0" presId="urn:microsoft.com/office/officeart/2005/8/layout/hierarchy1"/>
    <dgm:cxn modelId="{0A746525-FC82-4582-BEEE-1A7B189320C0}" srcId="{B3FAA7F7-B36E-424F-A63D-868B0AC751A8}" destId="{87EF3A1C-C69E-4528-B739-89745C76071C}" srcOrd="1" destOrd="0" parTransId="{DCB9B778-AC58-41F3-885B-FCDA31335708}" sibTransId="{0ABF6B6D-9433-45B8-A79A-EF312B8AD285}"/>
    <dgm:cxn modelId="{E85D042A-E8AA-4ACF-A356-87C69E494BFE}" type="presOf" srcId="{A7611A97-CDA6-4C8D-B83F-0B52C55602B8}" destId="{00C82434-DDE5-4768-B760-A7FD256BFA16}" srcOrd="0" destOrd="0" presId="urn:microsoft.com/office/officeart/2005/8/layout/hierarchy1"/>
    <dgm:cxn modelId="{440E292A-02F1-40E3-8511-A339F6761D69}" type="presOf" srcId="{B3FAA7F7-B36E-424F-A63D-868B0AC751A8}" destId="{0E92E970-DA46-432C-A723-3959D11E375F}" srcOrd="0" destOrd="0" presId="urn:microsoft.com/office/officeart/2005/8/layout/hierarchy1"/>
    <dgm:cxn modelId="{60B9B52C-4B74-49AB-A441-6B992707630F}" type="presOf" srcId="{42F93D24-111F-49FB-A01C-C4AB3E303756}" destId="{E28C6D3D-DC37-464E-8364-DFD40D1A8236}" srcOrd="0" destOrd="0" presId="urn:microsoft.com/office/officeart/2005/8/layout/hierarchy1"/>
    <dgm:cxn modelId="{CF795C2F-4866-449A-B77E-E48172C6481D}" type="presOf" srcId="{44257E66-9EFF-4331-B4EF-D439B2946A5C}" destId="{83F8519A-800E-43AF-891F-C12087C46FDC}" srcOrd="0" destOrd="0" presId="urn:microsoft.com/office/officeart/2005/8/layout/hierarchy1"/>
    <dgm:cxn modelId="{D6E69630-455E-4AA0-9DDD-A4174F7A266B}" srcId="{CBD81860-07B9-48D1-8AF7-DE8E025A6ECC}" destId="{A7611A97-CDA6-4C8D-B83F-0B52C55602B8}" srcOrd="2" destOrd="0" parTransId="{9F950E39-2AC8-4FE7-B0EF-850B90E67F35}" sibTransId="{16AB8CAB-0678-4D2D-94CA-475A0E020364}"/>
    <dgm:cxn modelId="{7FD19C31-9333-41B9-9679-5285CDDF8A66}" srcId="{B3FAA7F7-B36E-424F-A63D-868B0AC751A8}" destId="{C0705DE5-2ECF-440F-A3F9-C7631CF3EA28}" srcOrd="2" destOrd="0" parTransId="{6C184726-B744-4AAF-BD84-EC67AF86F75E}" sibTransId="{1491877D-54E3-4876-81BB-486BCC14FC30}"/>
    <dgm:cxn modelId="{B49BD835-C037-4CD5-9DFF-F0612DDB8ECF}" srcId="{A7611A97-CDA6-4C8D-B83F-0B52C55602B8}" destId="{C6827A88-C57A-4518-8283-30794831C911}" srcOrd="1" destOrd="0" parTransId="{69C74E34-09C5-455C-9107-26F6A139AC7A}" sibTransId="{3AEFD3A0-96A9-4921-8AFD-EF1464F4FFFD}"/>
    <dgm:cxn modelId="{948B3737-D2F5-4429-9208-5A4D444AE326}" srcId="{CBD81860-07B9-48D1-8AF7-DE8E025A6ECC}" destId="{CFD8E552-562C-44BD-8E45-44F751A2614F}" srcOrd="1" destOrd="0" parTransId="{DCE06BD7-A8A9-462C-A683-122523859909}" sibTransId="{9963FAA2-F8FD-4784-A325-C51529DEF476}"/>
    <dgm:cxn modelId="{ADB3CF3C-F70D-440E-9990-99298CF81C47}" type="presOf" srcId="{CBD81860-07B9-48D1-8AF7-DE8E025A6ECC}" destId="{50B424CD-A099-49F4-A1F7-1D37118CDEF8}" srcOrd="0" destOrd="0" presId="urn:microsoft.com/office/officeart/2005/8/layout/hierarchy1"/>
    <dgm:cxn modelId="{C074893D-348F-4B2A-B670-E8D951A191B8}" type="presOf" srcId="{E80B6654-2177-4EE5-84B5-4B542C424562}" destId="{4580766C-B131-4396-9B04-2121A0810879}" srcOrd="0" destOrd="0" presId="urn:microsoft.com/office/officeart/2005/8/layout/hierarchy1"/>
    <dgm:cxn modelId="{8143B95F-6CAB-4865-8297-E6FA56B40E04}" type="presOf" srcId="{905414A7-B302-4FB3-BA16-59ACFC2B6320}" destId="{7C193C36-F852-4049-9B8B-991A5FA3F263}" srcOrd="0" destOrd="0" presId="urn:microsoft.com/office/officeart/2005/8/layout/hierarchy1"/>
    <dgm:cxn modelId="{B68BB361-67CE-48C1-8D61-01A7885EC259}" type="presOf" srcId="{A4F95046-0301-4E97-A537-F791001D1DED}" destId="{8F1ABAEA-182F-479D-B893-1B0D42183D18}" srcOrd="0" destOrd="0" presId="urn:microsoft.com/office/officeart/2005/8/layout/hierarchy1"/>
    <dgm:cxn modelId="{5C0AA26D-C452-4011-BF99-9BC3C2A01243}" type="presOf" srcId="{254F4C5E-A5FF-4D8F-8952-3FE768070632}" destId="{E25CADFA-6D7D-4087-ABA3-E9C9F305151C}" srcOrd="0" destOrd="0" presId="urn:microsoft.com/office/officeart/2005/8/layout/hierarchy1"/>
    <dgm:cxn modelId="{2DD39D70-712C-409F-AF1F-0DE841D8F0B1}" type="presOf" srcId="{367DB759-5E04-4FF4-A4D7-9621EBFEB9E8}" destId="{F70E047B-4178-485F-AECC-F4A5E0395BF0}" srcOrd="0" destOrd="0" presId="urn:microsoft.com/office/officeart/2005/8/layout/hierarchy1"/>
    <dgm:cxn modelId="{7183FA76-6C73-4038-B140-B13424545928}" type="presOf" srcId="{6C184726-B744-4AAF-BD84-EC67AF86F75E}" destId="{F091578F-B106-45D1-A97E-0BC5FB052101}" srcOrd="0" destOrd="0" presId="urn:microsoft.com/office/officeart/2005/8/layout/hierarchy1"/>
    <dgm:cxn modelId="{76248678-E22B-4E0F-A726-0B8B5324438E}" type="presOf" srcId="{9F950E39-2AC8-4FE7-B0EF-850B90E67F35}" destId="{71B56E34-FD3F-4F53-8F58-3CFAC8E91094}" srcOrd="0" destOrd="0" presId="urn:microsoft.com/office/officeart/2005/8/layout/hierarchy1"/>
    <dgm:cxn modelId="{1C950579-6CD2-40E2-9F97-B3E248DBC016}" srcId="{CFD8E552-562C-44BD-8E45-44F751A2614F}" destId="{2635EB29-05B8-4B01-A56E-041AFFF47E81}" srcOrd="0" destOrd="0" parTransId="{E80B6654-2177-4EE5-84B5-4B542C424562}" sibTransId="{E5B8A51A-5A34-4E41-B123-F04D9A04E8A8}"/>
    <dgm:cxn modelId="{4DCDE17F-1B37-4968-91B8-D7D027830259}" srcId="{A7611A97-CDA6-4C8D-B83F-0B52C55602B8}" destId="{D764983F-16C0-4054-9A4F-A42EEFF1898D}" srcOrd="0" destOrd="0" parTransId="{B3E52EB6-66F5-4C56-BA07-D6A690444F58}" sibTransId="{C832A728-D827-463E-B4D1-5F2FF0179305}"/>
    <dgm:cxn modelId="{C95AD386-B5B9-4C92-81B2-C9ED11DC723B}" type="presOf" srcId="{CFD8E552-562C-44BD-8E45-44F751A2614F}" destId="{44755CC2-DA60-4438-A985-02CA8772425D}" srcOrd="0" destOrd="0" presId="urn:microsoft.com/office/officeart/2005/8/layout/hierarchy1"/>
    <dgm:cxn modelId="{6407C08C-5910-43D7-B3DD-6AF78FC70C10}" srcId="{C6827A88-C57A-4518-8283-30794831C911}" destId="{E96E5AF8-0944-4D91-B51D-A59E767C0481}" srcOrd="0" destOrd="0" parTransId="{905414A7-B302-4FB3-BA16-59ACFC2B6320}" sibTransId="{157622A8-182C-450D-B334-1237C5C7933F}"/>
    <dgm:cxn modelId="{59436A90-5628-4D86-8528-4A58F0705D98}" srcId="{C0705DE5-2ECF-440F-A3F9-C7631CF3EA28}" destId="{F61A4EA1-A39F-49E9-8C68-375D32ADDAB7}" srcOrd="0" destOrd="0" parTransId="{460D9B64-5425-48F5-8F14-649D5443BDB4}" sibTransId="{A2F86A7C-C523-4B0A-AC07-816A08359B75}"/>
    <dgm:cxn modelId="{5A6C8690-1639-4EA1-91BB-6C93C839796E}" type="presOf" srcId="{3B7430C1-0F61-40D8-B9A7-9C50221A7818}" destId="{C3A83175-2020-4875-A64B-3EAD2692BACE}" srcOrd="0" destOrd="0" presId="urn:microsoft.com/office/officeart/2005/8/layout/hierarchy1"/>
    <dgm:cxn modelId="{8EF722AD-C2FE-4D62-A6DF-CA9450744241}" srcId="{CBD81860-07B9-48D1-8AF7-DE8E025A6ECC}" destId="{B3FAA7F7-B36E-424F-A63D-868B0AC751A8}" srcOrd="0" destOrd="0" parTransId="{FA7A2498-2E5D-4D26-A4F8-67E93B95F330}" sibTransId="{5C34448F-DA05-4C12-8BBE-F9343B28249F}"/>
    <dgm:cxn modelId="{6CF848AD-92F9-436D-9409-547B8A73D5DB}" type="presOf" srcId="{DCB9B778-AC58-41F3-885B-FCDA31335708}" destId="{9B5E5734-1CD4-4B72-8448-93C59ACEDCD6}" srcOrd="0" destOrd="0" presId="urn:microsoft.com/office/officeart/2005/8/layout/hierarchy1"/>
    <dgm:cxn modelId="{2448A4AF-ADEC-4BE2-A83E-0BF5E95CC669}" type="presOf" srcId="{B3D5E377-4BD6-4D6A-AB80-6D5EBF447A90}" destId="{B03F8992-2B6A-4F67-B809-55D80E5D53C7}" srcOrd="0" destOrd="0" presId="urn:microsoft.com/office/officeart/2005/8/layout/hierarchy1"/>
    <dgm:cxn modelId="{FB3106B1-03D0-43AA-B75F-B602D0AFA535}" srcId="{D764983F-16C0-4054-9A4F-A42EEFF1898D}" destId="{FDDD9535-C663-4584-969C-BFA532152E2A}" srcOrd="0" destOrd="0" parTransId="{3B7430C1-0F61-40D8-B9A7-9C50221A7818}" sibTransId="{D638FAD9-5C91-4B7D-A370-7C93D165C0D2}"/>
    <dgm:cxn modelId="{082D45BC-DC0F-42A6-B331-44A2188D28EE}" type="presOf" srcId="{A8AC5439-CDA4-423B-9770-6EE24B14D1FB}" destId="{E81C59C5-7F84-4C75-A688-1FA1E3545059}" srcOrd="0" destOrd="0" presId="urn:microsoft.com/office/officeart/2005/8/layout/hierarchy1"/>
    <dgm:cxn modelId="{78D7F8BD-3A52-4906-B790-9CDB8FA29045}" type="presOf" srcId="{146E4B23-1910-4708-9D6E-6AF8F4EAE8A2}" destId="{5C647C89-ACB6-44EE-B36A-896566659BE6}" srcOrd="0" destOrd="0" presId="urn:microsoft.com/office/officeart/2005/8/layout/hierarchy1"/>
    <dgm:cxn modelId="{6BCEA9C1-EC13-4A74-87F6-80AC53D92B48}" type="presOf" srcId="{C0705DE5-2ECF-440F-A3F9-C7631CF3EA28}" destId="{EBAE8B57-3666-4068-A009-E02FB84AD2B3}" srcOrd="0" destOrd="0" presId="urn:microsoft.com/office/officeart/2005/8/layout/hierarchy1"/>
    <dgm:cxn modelId="{A5E107C4-C1EB-4E46-9BBB-D7825D24D92A}" type="presOf" srcId="{D764983F-16C0-4054-9A4F-A42EEFF1898D}" destId="{EBE1581E-983D-44FC-8949-A2E18C592AB5}" srcOrd="0" destOrd="0" presId="urn:microsoft.com/office/officeart/2005/8/layout/hierarchy1"/>
    <dgm:cxn modelId="{E59561C7-3956-4438-9BD4-D37C71C8D46D}" type="presOf" srcId="{E96E5AF8-0944-4D91-B51D-A59E767C0481}" destId="{F0D396D8-C2AA-4C89-90D3-E86C26092618}" srcOrd="0" destOrd="0" presId="urn:microsoft.com/office/officeart/2005/8/layout/hierarchy1"/>
    <dgm:cxn modelId="{6B6B96C7-F7F2-4454-AD47-F7AE37E72B4F}" type="presOf" srcId="{2635EB29-05B8-4B01-A56E-041AFFF47E81}" destId="{006C74E7-9E7C-4A97-B63E-17AB1CE0B8F2}" srcOrd="0" destOrd="0" presId="urn:microsoft.com/office/officeart/2005/8/layout/hierarchy1"/>
    <dgm:cxn modelId="{2BBE29CA-0BC9-42AA-B6A2-97779144861A}" type="presOf" srcId="{894A23FE-6CA7-4E4E-A9AE-7B559A0F4D6D}" destId="{D8260271-C044-493E-829D-ADB6CAD27D52}" srcOrd="0" destOrd="0" presId="urn:microsoft.com/office/officeart/2005/8/layout/hierarchy1"/>
    <dgm:cxn modelId="{C65ADBCC-3DE1-45E1-80FA-C62994F9FFA5}" srcId="{B3D5E377-4BD6-4D6A-AB80-6D5EBF447A90}" destId="{CBD81860-07B9-48D1-8AF7-DE8E025A6ECC}" srcOrd="0" destOrd="0" parTransId="{4E3EBBA1-447E-4D8B-A17D-C7014FAD1957}" sibTransId="{D11B3122-809C-4BA9-803A-7DECAB156E82}"/>
    <dgm:cxn modelId="{A71C00CF-D349-4D82-9561-EDB52FAB5D97}" type="presOf" srcId="{FDDD9535-C663-4584-969C-BFA532152E2A}" destId="{5128718D-FF80-4ADF-BB4F-FC59E3446698}" srcOrd="0" destOrd="0" presId="urn:microsoft.com/office/officeart/2005/8/layout/hierarchy1"/>
    <dgm:cxn modelId="{271CBAD2-3EE1-4E3F-B39C-099569343526}" srcId="{CFD8E552-562C-44BD-8E45-44F751A2614F}" destId="{44257E66-9EFF-4331-B4EF-D439B2946A5C}" srcOrd="2" destOrd="0" parTransId="{894A23FE-6CA7-4E4E-A9AE-7B559A0F4D6D}" sibTransId="{2C8B13F2-B89E-48ED-A800-062952BAA27C}"/>
    <dgm:cxn modelId="{A4DF47DE-BB85-4652-9C53-DAB207939DF3}" srcId="{CFD8E552-562C-44BD-8E45-44F751A2614F}" destId="{146E4B23-1910-4708-9D6E-6AF8F4EAE8A2}" srcOrd="1" destOrd="0" parTransId="{42F93D24-111F-49FB-A01C-C4AB3E303756}" sibTransId="{CD1265C5-887A-4187-BE58-5AFC227EFE7B}"/>
    <dgm:cxn modelId="{265D0CE8-8D7A-494C-99FA-FA1E8AAF16BC}" srcId="{B3FAA7F7-B36E-424F-A63D-868B0AC751A8}" destId="{A4F95046-0301-4E97-A537-F791001D1DED}" srcOrd="0" destOrd="0" parTransId="{367DB759-5E04-4FF4-A4D7-9621EBFEB9E8}" sibTransId="{9D07F8D7-2AFC-4686-AC07-62DECBEECE0B}"/>
    <dgm:cxn modelId="{5FA69CE8-0F20-4293-B11C-E1430CADD4D7}" type="presOf" srcId="{B3E52EB6-66F5-4C56-BA07-D6A690444F58}" destId="{5C22DE75-BA34-4019-B818-4423E9AAB43E}" srcOrd="0" destOrd="0" presId="urn:microsoft.com/office/officeart/2005/8/layout/hierarchy1"/>
    <dgm:cxn modelId="{B45741F4-C6F6-44AB-A0DC-F808D621A523}" type="presOf" srcId="{460D9B64-5425-48F5-8F14-649D5443BDB4}" destId="{15420A83-BA12-411D-9E6D-AEE560E1D7E3}" srcOrd="0" destOrd="0" presId="urn:microsoft.com/office/officeart/2005/8/layout/hierarchy1"/>
    <dgm:cxn modelId="{0842C0F7-006F-4320-9F79-4C3D9091D4AA}" type="presOf" srcId="{87EF3A1C-C69E-4528-B739-89745C76071C}" destId="{3C9E5324-E3B0-4B87-841E-8F9844618C52}" srcOrd="0" destOrd="0" presId="urn:microsoft.com/office/officeart/2005/8/layout/hierarchy1"/>
    <dgm:cxn modelId="{83BF09A1-2B3C-4A5F-985B-D29FD1D8F30A}" type="presParOf" srcId="{B03F8992-2B6A-4F67-B809-55D80E5D53C7}" destId="{25BF8BA9-2195-4295-A87C-039926D2B080}" srcOrd="0" destOrd="0" presId="urn:microsoft.com/office/officeart/2005/8/layout/hierarchy1"/>
    <dgm:cxn modelId="{C19A7F94-8349-4F3F-8533-F7B1F6E566A6}" type="presParOf" srcId="{25BF8BA9-2195-4295-A87C-039926D2B080}" destId="{0EB5F906-F00D-48BC-8848-4369AE905845}" srcOrd="0" destOrd="0" presId="urn:microsoft.com/office/officeart/2005/8/layout/hierarchy1"/>
    <dgm:cxn modelId="{9189003B-D69B-4DB6-A930-487DB46BBB51}" type="presParOf" srcId="{0EB5F906-F00D-48BC-8848-4369AE905845}" destId="{A3351B56-4087-4D51-A31E-C1C6F4AFE373}" srcOrd="0" destOrd="0" presId="urn:microsoft.com/office/officeart/2005/8/layout/hierarchy1"/>
    <dgm:cxn modelId="{FA437F43-425F-4F24-A02E-28FFAB1769C7}" type="presParOf" srcId="{0EB5F906-F00D-48BC-8848-4369AE905845}" destId="{50B424CD-A099-49F4-A1F7-1D37118CDEF8}" srcOrd="1" destOrd="0" presId="urn:microsoft.com/office/officeart/2005/8/layout/hierarchy1"/>
    <dgm:cxn modelId="{6D3956CF-DD98-42AB-97F8-1D521ABFB782}" type="presParOf" srcId="{25BF8BA9-2195-4295-A87C-039926D2B080}" destId="{75849F97-0D7F-4F1A-A5E7-A869FAEC30EE}" srcOrd="1" destOrd="0" presId="urn:microsoft.com/office/officeart/2005/8/layout/hierarchy1"/>
    <dgm:cxn modelId="{29A780BC-8F24-4C63-A88D-C47086636594}" type="presParOf" srcId="{75849F97-0D7F-4F1A-A5E7-A869FAEC30EE}" destId="{D87321E8-17E6-4D42-B8A5-3C95F768D69A}" srcOrd="0" destOrd="0" presId="urn:microsoft.com/office/officeart/2005/8/layout/hierarchy1"/>
    <dgm:cxn modelId="{5A88A67B-416E-420B-A2A9-DEE482BEE994}" type="presParOf" srcId="{75849F97-0D7F-4F1A-A5E7-A869FAEC30EE}" destId="{5C30972E-E2AC-4491-84A7-16CBC29BA377}" srcOrd="1" destOrd="0" presId="urn:microsoft.com/office/officeart/2005/8/layout/hierarchy1"/>
    <dgm:cxn modelId="{D52027B9-9B7F-4D61-8851-B58F7F8C5D6E}" type="presParOf" srcId="{5C30972E-E2AC-4491-84A7-16CBC29BA377}" destId="{DE3C68FB-EB5A-466A-9EE2-15A3B758884A}" srcOrd="0" destOrd="0" presId="urn:microsoft.com/office/officeart/2005/8/layout/hierarchy1"/>
    <dgm:cxn modelId="{7FA407D7-2026-43F4-B5E0-B35CBFE7F5BC}" type="presParOf" srcId="{DE3C68FB-EB5A-466A-9EE2-15A3B758884A}" destId="{5D9C5F51-1657-4488-8892-008639394E90}" srcOrd="0" destOrd="0" presId="urn:microsoft.com/office/officeart/2005/8/layout/hierarchy1"/>
    <dgm:cxn modelId="{18103860-CD5E-4347-9FE6-7A53A727138D}" type="presParOf" srcId="{DE3C68FB-EB5A-466A-9EE2-15A3B758884A}" destId="{0E92E970-DA46-432C-A723-3959D11E375F}" srcOrd="1" destOrd="0" presId="urn:microsoft.com/office/officeart/2005/8/layout/hierarchy1"/>
    <dgm:cxn modelId="{E0CF7941-4F88-42D9-BE1C-B6999BB842D7}" type="presParOf" srcId="{5C30972E-E2AC-4491-84A7-16CBC29BA377}" destId="{893551AC-A10F-4F35-BDD4-55F07D51539F}" srcOrd="1" destOrd="0" presId="urn:microsoft.com/office/officeart/2005/8/layout/hierarchy1"/>
    <dgm:cxn modelId="{8277B7B7-06EB-4B96-812D-F583670D3083}" type="presParOf" srcId="{893551AC-A10F-4F35-BDD4-55F07D51539F}" destId="{F70E047B-4178-485F-AECC-F4A5E0395BF0}" srcOrd="0" destOrd="0" presId="urn:microsoft.com/office/officeart/2005/8/layout/hierarchy1"/>
    <dgm:cxn modelId="{FEEADD9B-A8FD-4C30-8F24-2099128D341C}" type="presParOf" srcId="{893551AC-A10F-4F35-BDD4-55F07D51539F}" destId="{AC393002-1653-4D3F-8247-D5B23E0B6260}" srcOrd="1" destOrd="0" presId="urn:microsoft.com/office/officeart/2005/8/layout/hierarchy1"/>
    <dgm:cxn modelId="{B828636C-F2B4-4140-906A-7214357129A1}" type="presParOf" srcId="{AC393002-1653-4D3F-8247-D5B23E0B6260}" destId="{FA3D6A6D-1899-4BB4-9835-8D9A2086FBA4}" srcOrd="0" destOrd="0" presId="urn:microsoft.com/office/officeart/2005/8/layout/hierarchy1"/>
    <dgm:cxn modelId="{F458EE95-08C7-4CC6-8369-8E3A5472EE21}" type="presParOf" srcId="{FA3D6A6D-1899-4BB4-9835-8D9A2086FBA4}" destId="{24832083-0263-49C2-AF2D-169687FFF2E8}" srcOrd="0" destOrd="0" presId="urn:microsoft.com/office/officeart/2005/8/layout/hierarchy1"/>
    <dgm:cxn modelId="{57997869-55FC-47CF-8EC5-453DB56713B1}" type="presParOf" srcId="{FA3D6A6D-1899-4BB4-9835-8D9A2086FBA4}" destId="{8F1ABAEA-182F-479D-B893-1B0D42183D18}" srcOrd="1" destOrd="0" presId="urn:microsoft.com/office/officeart/2005/8/layout/hierarchy1"/>
    <dgm:cxn modelId="{C148484A-5A71-4C91-9A4D-C568BC707C61}" type="presParOf" srcId="{AC393002-1653-4D3F-8247-D5B23E0B6260}" destId="{0EFC046C-6FBF-4995-917A-722E994E2FA1}" srcOrd="1" destOrd="0" presId="urn:microsoft.com/office/officeart/2005/8/layout/hierarchy1"/>
    <dgm:cxn modelId="{08CCEA30-0287-470C-B4CE-5B6870732079}" type="presParOf" srcId="{893551AC-A10F-4F35-BDD4-55F07D51539F}" destId="{9B5E5734-1CD4-4B72-8448-93C59ACEDCD6}" srcOrd="2" destOrd="0" presId="urn:microsoft.com/office/officeart/2005/8/layout/hierarchy1"/>
    <dgm:cxn modelId="{CB8A02CF-8F9D-4F66-8908-B68B3B156929}" type="presParOf" srcId="{893551AC-A10F-4F35-BDD4-55F07D51539F}" destId="{843B72D9-CC5B-4A58-A957-11D2B0717565}" srcOrd="3" destOrd="0" presId="urn:microsoft.com/office/officeart/2005/8/layout/hierarchy1"/>
    <dgm:cxn modelId="{7D9E26A6-6A3D-4D2C-BCD9-E40B0390FD11}" type="presParOf" srcId="{843B72D9-CC5B-4A58-A957-11D2B0717565}" destId="{56D79C01-EDFE-4B74-93D9-9BD0744318ED}" srcOrd="0" destOrd="0" presId="urn:microsoft.com/office/officeart/2005/8/layout/hierarchy1"/>
    <dgm:cxn modelId="{EB4B68A6-2ABE-4299-B225-3465C7D650A7}" type="presParOf" srcId="{56D79C01-EDFE-4B74-93D9-9BD0744318ED}" destId="{B62FEBF7-C976-4EA1-8F9D-84070338E1EB}" srcOrd="0" destOrd="0" presId="urn:microsoft.com/office/officeart/2005/8/layout/hierarchy1"/>
    <dgm:cxn modelId="{1F04AEF0-0E52-4258-A468-5FA45EAA61A5}" type="presParOf" srcId="{56D79C01-EDFE-4B74-93D9-9BD0744318ED}" destId="{3C9E5324-E3B0-4B87-841E-8F9844618C52}" srcOrd="1" destOrd="0" presId="urn:microsoft.com/office/officeart/2005/8/layout/hierarchy1"/>
    <dgm:cxn modelId="{73B6FA2B-2266-4CEE-9FA3-0333835C0859}" type="presParOf" srcId="{843B72D9-CC5B-4A58-A957-11D2B0717565}" destId="{A84015C4-AEC3-4CB1-8EC8-DA32D8573167}" srcOrd="1" destOrd="0" presId="urn:microsoft.com/office/officeart/2005/8/layout/hierarchy1"/>
    <dgm:cxn modelId="{DF793922-D2C1-434C-8FC0-8020B28333A7}" type="presParOf" srcId="{893551AC-A10F-4F35-BDD4-55F07D51539F}" destId="{F091578F-B106-45D1-A97E-0BC5FB052101}" srcOrd="4" destOrd="0" presId="urn:microsoft.com/office/officeart/2005/8/layout/hierarchy1"/>
    <dgm:cxn modelId="{837E3D37-0BEA-47F9-9FA1-F6B175CB73F4}" type="presParOf" srcId="{893551AC-A10F-4F35-BDD4-55F07D51539F}" destId="{1272C77F-3859-4EB9-AA70-EDD247BF036B}" srcOrd="5" destOrd="0" presId="urn:microsoft.com/office/officeart/2005/8/layout/hierarchy1"/>
    <dgm:cxn modelId="{BD912C7F-FA46-4458-BCCB-769B087455D4}" type="presParOf" srcId="{1272C77F-3859-4EB9-AA70-EDD247BF036B}" destId="{7AB5FDD9-3D84-4A2F-85F3-DB98ADB2A3E9}" srcOrd="0" destOrd="0" presId="urn:microsoft.com/office/officeart/2005/8/layout/hierarchy1"/>
    <dgm:cxn modelId="{DFF3721D-878A-4647-81FB-E08157B441A4}" type="presParOf" srcId="{7AB5FDD9-3D84-4A2F-85F3-DB98ADB2A3E9}" destId="{C0D89B13-518F-415F-A1BC-3BBB642F2155}" srcOrd="0" destOrd="0" presId="urn:microsoft.com/office/officeart/2005/8/layout/hierarchy1"/>
    <dgm:cxn modelId="{8ACE9190-B243-4019-915C-78577D58B884}" type="presParOf" srcId="{7AB5FDD9-3D84-4A2F-85F3-DB98ADB2A3E9}" destId="{EBAE8B57-3666-4068-A009-E02FB84AD2B3}" srcOrd="1" destOrd="0" presId="urn:microsoft.com/office/officeart/2005/8/layout/hierarchy1"/>
    <dgm:cxn modelId="{66769280-8582-45D5-8AC5-662F674AEBF5}" type="presParOf" srcId="{1272C77F-3859-4EB9-AA70-EDD247BF036B}" destId="{A06FA08F-95B9-4A59-98CF-D194B401141E}" srcOrd="1" destOrd="0" presId="urn:microsoft.com/office/officeart/2005/8/layout/hierarchy1"/>
    <dgm:cxn modelId="{6CCF0713-F3F4-4079-9CC3-DC3D2B05F841}" type="presParOf" srcId="{A06FA08F-95B9-4A59-98CF-D194B401141E}" destId="{15420A83-BA12-411D-9E6D-AEE560E1D7E3}" srcOrd="0" destOrd="0" presId="urn:microsoft.com/office/officeart/2005/8/layout/hierarchy1"/>
    <dgm:cxn modelId="{723A05E8-FE51-4087-ADF0-6F496B52C7D0}" type="presParOf" srcId="{A06FA08F-95B9-4A59-98CF-D194B401141E}" destId="{640061AC-44CA-4B5C-9E32-14C8C5955C8D}" srcOrd="1" destOrd="0" presId="urn:microsoft.com/office/officeart/2005/8/layout/hierarchy1"/>
    <dgm:cxn modelId="{E7D3D106-C711-440B-8AEA-957B59809838}" type="presParOf" srcId="{640061AC-44CA-4B5C-9E32-14C8C5955C8D}" destId="{949B9201-C8BE-4B7A-9A89-2AAF8E08CD77}" srcOrd="0" destOrd="0" presId="urn:microsoft.com/office/officeart/2005/8/layout/hierarchy1"/>
    <dgm:cxn modelId="{ABCD8F0A-DF28-4CE3-AB48-B72C22BEA182}" type="presParOf" srcId="{949B9201-C8BE-4B7A-9A89-2AAF8E08CD77}" destId="{90F0E236-3B77-40A8-8308-BA766BB9A129}" srcOrd="0" destOrd="0" presId="urn:microsoft.com/office/officeart/2005/8/layout/hierarchy1"/>
    <dgm:cxn modelId="{58BAD7DA-8469-429E-A41D-D69F542C0A1E}" type="presParOf" srcId="{949B9201-C8BE-4B7A-9A89-2AAF8E08CD77}" destId="{568A46FE-117A-4669-B0B7-B752F950C5B7}" srcOrd="1" destOrd="0" presId="urn:microsoft.com/office/officeart/2005/8/layout/hierarchy1"/>
    <dgm:cxn modelId="{4F07246C-4CBE-47C1-8380-2BE974AF28CD}" type="presParOf" srcId="{640061AC-44CA-4B5C-9E32-14C8C5955C8D}" destId="{94B2EA57-475C-4B40-A8F9-22B894062023}" srcOrd="1" destOrd="0" presId="urn:microsoft.com/office/officeart/2005/8/layout/hierarchy1"/>
    <dgm:cxn modelId="{CFAA666D-7406-42BE-B7A8-F21A795165BF}" type="presParOf" srcId="{A06FA08F-95B9-4A59-98CF-D194B401141E}" destId="{E25CADFA-6D7D-4087-ABA3-E9C9F305151C}" srcOrd="2" destOrd="0" presId="urn:microsoft.com/office/officeart/2005/8/layout/hierarchy1"/>
    <dgm:cxn modelId="{E208CFA2-0645-47A6-ABC6-322131194B34}" type="presParOf" srcId="{A06FA08F-95B9-4A59-98CF-D194B401141E}" destId="{6F8B46C3-02B0-4BAC-A230-226543853560}" srcOrd="3" destOrd="0" presId="urn:microsoft.com/office/officeart/2005/8/layout/hierarchy1"/>
    <dgm:cxn modelId="{D09BB1C7-44C2-4428-A4F8-F950DD9E1D15}" type="presParOf" srcId="{6F8B46C3-02B0-4BAC-A230-226543853560}" destId="{17F4534A-7AF0-4667-8199-5245BB5DEAC7}" srcOrd="0" destOrd="0" presId="urn:microsoft.com/office/officeart/2005/8/layout/hierarchy1"/>
    <dgm:cxn modelId="{75454165-BCBB-4A32-803D-326F1B9822CF}" type="presParOf" srcId="{17F4534A-7AF0-4667-8199-5245BB5DEAC7}" destId="{8107722F-142F-4A6C-A208-B81335D4E8CC}" srcOrd="0" destOrd="0" presId="urn:microsoft.com/office/officeart/2005/8/layout/hierarchy1"/>
    <dgm:cxn modelId="{F6D6693B-B1E9-4EB8-812A-5483F5460511}" type="presParOf" srcId="{17F4534A-7AF0-4667-8199-5245BB5DEAC7}" destId="{E81C59C5-7F84-4C75-A688-1FA1E3545059}" srcOrd="1" destOrd="0" presId="urn:microsoft.com/office/officeart/2005/8/layout/hierarchy1"/>
    <dgm:cxn modelId="{6BE49ECB-781F-458F-B8C7-29BD2174EC67}" type="presParOf" srcId="{6F8B46C3-02B0-4BAC-A230-226543853560}" destId="{E381F7DF-6C61-440B-A60B-0A702C2C66F7}" srcOrd="1" destOrd="0" presId="urn:microsoft.com/office/officeart/2005/8/layout/hierarchy1"/>
    <dgm:cxn modelId="{991A32D4-7258-4F53-B5BA-2669BB23018C}" type="presParOf" srcId="{75849F97-0D7F-4F1A-A5E7-A869FAEC30EE}" destId="{4DA7D4E3-1848-4F69-BCBA-C1D5050A7F1A}" srcOrd="2" destOrd="0" presId="urn:microsoft.com/office/officeart/2005/8/layout/hierarchy1"/>
    <dgm:cxn modelId="{DE665D23-F6CA-4C98-B450-61A19CB02F2A}" type="presParOf" srcId="{75849F97-0D7F-4F1A-A5E7-A869FAEC30EE}" destId="{AB1D6CCE-9446-48BD-9FDB-DEC3046DB014}" srcOrd="3" destOrd="0" presId="urn:microsoft.com/office/officeart/2005/8/layout/hierarchy1"/>
    <dgm:cxn modelId="{8346AF76-23CC-4574-9B67-54BE2D4105DD}" type="presParOf" srcId="{AB1D6CCE-9446-48BD-9FDB-DEC3046DB014}" destId="{3953ACEF-2258-4635-9067-337846F2FD8F}" srcOrd="0" destOrd="0" presId="urn:microsoft.com/office/officeart/2005/8/layout/hierarchy1"/>
    <dgm:cxn modelId="{75144DC5-B8F8-42E9-A9AC-5F7DCCBE7E7D}" type="presParOf" srcId="{3953ACEF-2258-4635-9067-337846F2FD8F}" destId="{F29BEF65-775C-4128-A87B-547D7E11C84F}" srcOrd="0" destOrd="0" presId="urn:microsoft.com/office/officeart/2005/8/layout/hierarchy1"/>
    <dgm:cxn modelId="{30263284-C292-4C3E-9D44-0BF6EDCA4CE4}" type="presParOf" srcId="{3953ACEF-2258-4635-9067-337846F2FD8F}" destId="{44755CC2-DA60-4438-A985-02CA8772425D}" srcOrd="1" destOrd="0" presId="urn:microsoft.com/office/officeart/2005/8/layout/hierarchy1"/>
    <dgm:cxn modelId="{75CEA9D9-D8C4-42A4-8E87-1DC30C675BBA}" type="presParOf" srcId="{AB1D6CCE-9446-48BD-9FDB-DEC3046DB014}" destId="{308F8B33-5CBF-4550-AB88-FA050B12785D}" srcOrd="1" destOrd="0" presId="urn:microsoft.com/office/officeart/2005/8/layout/hierarchy1"/>
    <dgm:cxn modelId="{543278BD-C71F-40D3-9940-8E3D89E3E021}" type="presParOf" srcId="{308F8B33-5CBF-4550-AB88-FA050B12785D}" destId="{4580766C-B131-4396-9B04-2121A0810879}" srcOrd="0" destOrd="0" presId="urn:microsoft.com/office/officeart/2005/8/layout/hierarchy1"/>
    <dgm:cxn modelId="{8581F742-FF81-4943-9112-5AF037156D47}" type="presParOf" srcId="{308F8B33-5CBF-4550-AB88-FA050B12785D}" destId="{43F83522-76CA-4459-A48D-3C07391F23A4}" srcOrd="1" destOrd="0" presId="urn:microsoft.com/office/officeart/2005/8/layout/hierarchy1"/>
    <dgm:cxn modelId="{8CB991A7-247A-4F70-908B-C3174313916D}" type="presParOf" srcId="{43F83522-76CA-4459-A48D-3C07391F23A4}" destId="{9F09C855-D49B-45B7-84A0-870945D5F93A}" srcOrd="0" destOrd="0" presId="urn:microsoft.com/office/officeart/2005/8/layout/hierarchy1"/>
    <dgm:cxn modelId="{1668C816-ABF9-4DC9-BD8F-40AC73EAAED7}" type="presParOf" srcId="{9F09C855-D49B-45B7-84A0-870945D5F93A}" destId="{C03F5FB1-7123-49B8-A873-2238B07C26FA}" srcOrd="0" destOrd="0" presId="urn:microsoft.com/office/officeart/2005/8/layout/hierarchy1"/>
    <dgm:cxn modelId="{B707BEEC-CEE3-40AE-9B18-19DD59DC3420}" type="presParOf" srcId="{9F09C855-D49B-45B7-84A0-870945D5F93A}" destId="{006C74E7-9E7C-4A97-B63E-17AB1CE0B8F2}" srcOrd="1" destOrd="0" presId="urn:microsoft.com/office/officeart/2005/8/layout/hierarchy1"/>
    <dgm:cxn modelId="{D1288710-688F-450B-BD67-F288F15C2DBC}" type="presParOf" srcId="{43F83522-76CA-4459-A48D-3C07391F23A4}" destId="{F890E26A-B7B1-40B2-BF5F-D7FEDBB9FC84}" srcOrd="1" destOrd="0" presId="urn:microsoft.com/office/officeart/2005/8/layout/hierarchy1"/>
    <dgm:cxn modelId="{4788CC5D-E43A-416A-93CB-D12519C62389}" type="presParOf" srcId="{308F8B33-5CBF-4550-AB88-FA050B12785D}" destId="{E28C6D3D-DC37-464E-8364-DFD40D1A8236}" srcOrd="2" destOrd="0" presId="urn:microsoft.com/office/officeart/2005/8/layout/hierarchy1"/>
    <dgm:cxn modelId="{52596F19-B2D0-494F-A41B-8831D5078CB4}" type="presParOf" srcId="{308F8B33-5CBF-4550-AB88-FA050B12785D}" destId="{8CD8561E-2940-4996-952E-0528B3BB24F8}" srcOrd="3" destOrd="0" presId="urn:microsoft.com/office/officeart/2005/8/layout/hierarchy1"/>
    <dgm:cxn modelId="{9F4451A4-40FF-4F67-97A1-2D419184EACC}" type="presParOf" srcId="{8CD8561E-2940-4996-952E-0528B3BB24F8}" destId="{0C54D582-6D60-4F5A-9AED-EA20DFEA3EB6}" srcOrd="0" destOrd="0" presId="urn:microsoft.com/office/officeart/2005/8/layout/hierarchy1"/>
    <dgm:cxn modelId="{DA431768-1361-4D0F-8183-024AC8BDBC55}" type="presParOf" srcId="{0C54D582-6D60-4F5A-9AED-EA20DFEA3EB6}" destId="{9E524A22-C2EC-40C5-A3BF-62FC6AF68966}" srcOrd="0" destOrd="0" presId="urn:microsoft.com/office/officeart/2005/8/layout/hierarchy1"/>
    <dgm:cxn modelId="{1A081ABC-973F-4FFC-88CA-F0DC3667689C}" type="presParOf" srcId="{0C54D582-6D60-4F5A-9AED-EA20DFEA3EB6}" destId="{5C647C89-ACB6-44EE-B36A-896566659BE6}" srcOrd="1" destOrd="0" presId="urn:microsoft.com/office/officeart/2005/8/layout/hierarchy1"/>
    <dgm:cxn modelId="{D1BC5C97-90C0-4D0B-A180-B6BA23EF46A3}" type="presParOf" srcId="{8CD8561E-2940-4996-952E-0528B3BB24F8}" destId="{33549799-069C-44DF-8317-BE73E08A8851}" srcOrd="1" destOrd="0" presId="urn:microsoft.com/office/officeart/2005/8/layout/hierarchy1"/>
    <dgm:cxn modelId="{4FE96933-B3F8-420A-B7DD-97E4A33D8B2E}" type="presParOf" srcId="{308F8B33-5CBF-4550-AB88-FA050B12785D}" destId="{D8260271-C044-493E-829D-ADB6CAD27D52}" srcOrd="4" destOrd="0" presId="urn:microsoft.com/office/officeart/2005/8/layout/hierarchy1"/>
    <dgm:cxn modelId="{2A7D9CC5-DCD9-461B-96ED-FECAEE0FFAE5}" type="presParOf" srcId="{308F8B33-5CBF-4550-AB88-FA050B12785D}" destId="{49DDE2E0-D444-44F8-B396-F4864893A375}" srcOrd="5" destOrd="0" presId="urn:microsoft.com/office/officeart/2005/8/layout/hierarchy1"/>
    <dgm:cxn modelId="{6F8D38B9-33DD-4704-8E64-4503799DA1C1}" type="presParOf" srcId="{49DDE2E0-D444-44F8-B396-F4864893A375}" destId="{80001C26-6EC3-4184-A666-DA949D3DE1B0}" srcOrd="0" destOrd="0" presId="urn:microsoft.com/office/officeart/2005/8/layout/hierarchy1"/>
    <dgm:cxn modelId="{92B3563A-A9D7-4D08-A559-C2A7926E28D7}" type="presParOf" srcId="{80001C26-6EC3-4184-A666-DA949D3DE1B0}" destId="{1A62177E-CE43-494E-AE7A-B5B8B833882C}" srcOrd="0" destOrd="0" presId="urn:microsoft.com/office/officeart/2005/8/layout/hierarchy1"/>
    <dgm:cxn modelId="{617C3D40-75AC-4E3C-8BB0-FCAD998E1A29}" type="presParOf" srcId="{80001C26-6EC3-4184-A666-DA949D3DE1B0}" destId="{83F8519A-800E-43AF-891F-C12087C46FDC}" srcOrd="1" destOrd="0" presId="urn:microsoft.com/office/officeart/2005/8/layout/hierarchy1"/>
    <dgm:cxn modelId="{3F00A014-76DF-4CF2-850F-50DE4513C747}" type="presParOf" srcId="{49DDE2E0-D444-44F8-B396-F4864893A375}" destId="{C07A94C3-5481-4F18-8851-0FC5C942C59D}" srcOrd="1" destOrd="0" presId="urn:microsoft.com/office/officeart/2005/8/layout/hierarchy1"/>
    <dgm:cxn modelId="{39C4DABE-72B6-4941-B50C-FF275F402671}" type="presParOf" srcId="{75849F97-0D7F-4F1A-A5E7-A869FAEC30EE}" destId="{71B56E34-FD3F-4F53-8F58-3CFAC8E91094}" srcOrd="4" destOrd="0" presId="urn:microsoft.com/office/officeart/2005/8/layout/hierarchy1"/>
    <dgm:cxn modelId="{BD984438-A1B0-471C-9FE1-13867BBDB462}" type="presParOf" srcId="{75849F97-0D7F-4F1A-A5E7-A869FAEC30EE}" destId="{A3C9EE80-3E25-4C92-9C59-42187DC4B4ED}" srcOrd="5" destOrd="0" presId="urn:microsoft.com/office/officeart/2005/8/layout/hierarchy1"/>
    <dgm:cxn modelId="{85537B24-3636-4BFA-9596-79CCF04633F2}" type="presParOf" srcId="{A3C9EE80-3E25-4C92-9C59-42187DC4B4ED}" destId="{F197F8CD-1BD3-43E6-9102-674AAC294241}" srcOrd="0" destOrd="0" presId="urn:microsoft.com/office/officeart/2005/8/layout/hierarchy1"/>
    <dgm:cxn modelId="{F090D640-4B98-4B57-A6BA-1B97B0C87B7E}" type="presParOf" srcId="{F197F8CD-1BD3-43E6-9102-674AAC294241}" destId="{F873D4B8-B11E-42EE-B2AB-D804CBE1CF47}" srcOrd="0" destOrd="0" presId="urn:microsoft.com/office/officeart/2005/8/layout/hierarchy1"/>
    <dgm:cxn modelId="{94CDAC73-141D-483F-8D3B-B38CE3BAA356}" type="presParOf" srcId="{F197F8CD-1BD3-43E6-9102-674AAC294241}" destId="{00C82434-DDE5-4768-B760-A7FD256BFA16}" srcOrd="1" destOrd="0" presId="urn:microsoft.com/office/officeart/2005/8/layout/hierarchy1"/>
    <dgm:cxn modelId="{DC0F4F8B-BFAB-4D30-B8ED-A0A62FA9153F}" type="presParOf" srcId="{A3C9EE80-3E25-4C92-9C59-42187DC4B4ED}" destId="{A3CD98BF-AC39-4C7B-A7CD-32B02DD66973}" srcOrd="1" destOrd="0" presId="urn:microsoft.com/office/officeart/2005/8/layout/hierarchy1"/>
    <dgm:cxn modelId="{AB31877D-A877-4703-AF68-57E27486BD57}" type="presParOf" srcId="{A3CD98BF-AC39-4C7B-A7CD-32B02DD66973}" destId="{5C22DE75-BA34-4019-B818-4423E9AAB43E}" srcOrd="0" destOrd="0" presId="urn:microsoft.com/office/officeart/2005/8/layout/hierarchy1"/>
    <dgm:cxn modelId="{119FDA9D-07FC-44F8-9FFA-3573A6F31A62}" type="presParOf" srcId="{A3CD98BF-AC39-4C7B-A7CD-32B02DD66973}" destId="{07C61F4E-5AE5-48AA-87E0-530ED4143311}" srcOrd="1" destOrd="0" presId="urn:microsoft.com/office/officeart/2005/8/layout/hierarchy1"/>
    <dgm:cxn modelId="{1C8E2FF7-FC70-40CD-A942-BD72BE8ED15F}" type="presParOf" srcId="{07C61F4E-5AE5-48AA-87E0-530ED4143311}" destId="{74A44EF6-3B6D-4435-9EA1-6FE39F0ECF96}" srcOrd="0" destOrd="0" presId="urn:microsoft.com/office/officeart/2005/8/layout/hierarchy1"/>
    <dgm:cxn modelId="{5F6F0903-15D4-46F6-B344-97234B0533DE}" type="presParOf" srcId="{74A44EF6-3B6D-4435-9EA1-6FE39F0ECF96}" destId="{86E364D0-59E2-4544-A2DD-B476EAB79FCA}" srcOrd="0" destOrd="0" presId="urn:microsoft.com/office/officeart/2005/8/layout/hierarchy1"/>
    <dgm:cxn modelId="{D432A341-0A40-47D8-9235-2D448F23EBDC}" type="presParOf" srcId="{74A44EF6-3B6D-4435-9EA1-6FE39F0ECF96}" destId="{EBE1581E-983D-44FC-8949-A2E18C592AB5}" srcOrd="1" destOrd="0" presId="urn:microsoft.com/office/officeart/2005/8/layout/hierarchy1"/>
    <dgm:cxn modelId="{3348D88D-9F14-4AB2-832F-6B192424826A}" type="presParOf" srcId="{07C61F4E-5AE5-48AA-87E0-530ED4143311}" destId="{B6974D20-B561-4429-9651-0E45C9472001}" srcOrd="1" destOrd="0" presId="urn:microsoft.com/office/officeart/2005/8/layout/hierarchy1"/>
    <dgm:cxn modelId="{E0E57D02-FC7C-4E0D-8750-13B6F3527FB2}" type="presParOf" srcId="{B6974D20-B561-4429-9651-0E45C9472001}" destId="{C3A83175-2020-4875-A64B-3EAD2692BACE}" srcOrd="0" destOrd="0" presId="urn:microsoft.com/office/officeart/2005/8/layout/hierarchy1"/>
    <dgm:cxn modelId="{A69A08F4-8211-4A92-8656-FCBCAE92A3AE}" type="presParOf" srcId="{B6974D20-B561-4429-9651-0E45C9472001}" destId="{1FEC38F1-CD69-4D50-A147-14CD8A44EC4D}" srcOrd="1" destOrd="0" presId="urn:microsoft.com/office/officeart/2005/8/layout/hierarchy1"/>
    <dgm:cxn modelId="{2206882B-639A-4DC2-9493-1872E48420C1}" type="presParOf" srcId="{1FEC38F1-CD69-4D50-A147-14CD8A44EC4D}" destId="{10374FBC-18FC-493D-AA09-54D01132AF03}" srcOrd="0" destOrd="0" presId="urn:microsoft.com/office/officeart/2005/8/layout/hierarchy1"/>
    <dgm:cxn modelId="{D13D2E02-7775-4826-9A90-DD7C41CE4380}" type="presParOf" srcId="{10374FBC-18FC-493D-AA09-54D01132AF03}" destId="{BE1C0101-F7D9-4730-BA29-D35B3497B5CD}" srcOrd="0" destOrd="0" presId="urn:microsoft.com/office/officeart/2005/8/layout/hierarchy1"/>
    <dgm:cxn modelId="{DBCE6245-63D8-4532-99AA-357699CCC0DE}" type="presParOf" srcId="{10374FBC-18FC-493D-AA09-54D01132AF03}" destId="{5128718D-FF80-4ADF-BB4F-FC59E3446698}" srcOrd="1" destOrd="0" presId="urn:microsoft.com/office/officeart/2005/8/layout/hierarchy1"/>
    <dgm:cxn modelId="{E57E4279-DF21-4CB5-9116-943883AC89F2}" type="presParOf" srcId="{1FEC38F1-CD69-4D50-A147-14CD8A44EC4D}" destId="{B808C0FB-9A22-4604-B0D5-C5BCD33AE75B}" srcOrd="1" destOrd="0" presId="urn:microsoft.com/office/officeart/2005/8/layout/hierarchy1"/>
    <dgm:cxn modelId="{D9B5B3C6-1A06-46CB-A919-CBC693D31658}" type="presParOf" srcId="{A3CD98BF-AC39-4C7B-A7CD-32B02DD66973}" destId="{64AB64B2-C947-44E1-9D92-1DD5E83FE1BD}" srcOrd="2" destOrd="0" presId="urn:microsoft.com/office/officeart/2005/8/layout/hierarchy1"/>
    <dgm:cxn modelId="{2401772B-E09D-4797-B27A-62250BE4205C}" type="presParOf" srcId="{A3CD98BF-AC39-4C7B-A7CD-32B02DD66973}" destId="{40F4344E-5EBE-4899-A5D1-904157A47B97}" srcOrd="3" destOrd="0" presId="urn:microsoft.com/office/officeart/2005/8/layout/hierarchy1"/>
    <dgm:cxn modelId="{5ABB9076-D4DF-4D97-8393-553CD045918D}" type="presParOf" srcId="{40F4344E-5EBE-4899-A5D1-904157A47B97}" destId="{ACC7C659-5954-4239-931E-7478D745B81E}" srcOrd="0" destOrd="0" presId="urn:microsoft.com/office/officeart/2005/8/layout/hierarchy1"/>
    <dgm:cxn modelId="{62745552-ADF7-43E1-9B57-08A088ABC945}" type="presParOf" srcId="{ACC7C659-5954-4239-931E-7478D745B81E}" destId="{A45FFB18-80E4-40D0-8CE4-114765E02607}" srcOrd="0" destOrd="0" presId="urn:microsoft.com/office/officeart/2005/8/layout/hierarchy1"/>
    <dgm:cxn modelId="{28CB017B-2AAC-4CB3-A5D6-F3593688ACCB}" type="presParOf" srcId="{ACC7C659-5954-4239-931E-7478D745B81E}" destId="{945BFB2F-22CF-4B51-9616-60FA83B0E78C}" srcOrd="1" destOrd="0" presId="urn:microsoft.com/office/officeart/2005/8/layout/hierarchy1"/>
    <dgm:cxn modelId="{68D4F5C0-ED8E-4BDF-9D8E-C6427E5510AA}" type="presParOf" srcId="{40F4344E-5EBE-4899-A5D1-904157A47B97}" destId="{4EBC2D98-115C-4EB8-883D-A719CC493D7D}" srcOrd="1" destOrd="0" presId="urn:microsoft.com/office/officeart/2005/8/layout/hierarchy1"/>
    <dgm:cxn modelId="{0FDC0317-EAB0-408D-ACE7-039816FF470E}" type="presParOf" srcId="{4EBC2D98-115C-4EB8-883D-A719CC493D7D}" destId="{7C193C36-F852-4049-9B8B-991A5FA3F263}" srcOrd="0" destOrd="0" presId="urn:microsoft.com/office/officeart/2005/8/layout/hierarchy1"/>
    <dgm:cxn modelId="{4ED4A523-C324-4CD7-8598-DA4C5F7B62DF}" type="presParOf" srcId="{4EBC2D98-115C-4EB8-883D-A719CC493D7D}" destId="{CD279FD8-5E99-4F6B-8D09-C3C3ABE52C3A}" srcOrd="1" destOrd="0" presId="urn:microsoft.com/office/officeart/2005/8/layout/hierarchy1"/>
    <dgm:cxn modelId="{CB077160-8F6B-4C2B-8AC8-133D0CDC3EEE}" type="presParOf" srcId="{CD279FD8-5E99-4F6B-8D09-C3C3ABE52C3A}" destId="{3A0F6D88-9D39-4073-8C78-08AB7EB9F320}" srcOrd="0" destOrd="0" presId="urn:microsoft.com/office/officeart/2005/8/layout/hierarchy1"/>
    <dgm:cxn modelId="{DC2BD5EB-A316-4F30-A792-2F87746B93C6}" type="presParOf" srcId="{3A0F6D88-9D39-4073-8C78-08AB7EB9F320}" destId="{219D3A08-E88B-41C3-A362-B62D2C1DD511}" srcOrd="0" destOrd="0" presId="urn:microsoft.com/office/officeart/2005/8/layout/hierarchy1"/>
    <dgm:cxn modelId="{1E97E24B-B4C5-48D5-BD3F-24CCD1B63429}" type="presParOf" srcId="{3A0F6D88-9D39-4073-8C78-08AB7EB9F320}" destId="{F0D396D8-C2AA-4C89-90D3-E86C26092618}" srcOrd="1" destOrd="0" presId="urn:microsoft.com/office/officeart/2005/8/layout/hierarchy1"/>
    <dgm:cxn modelId="{CC0AD072-A440-494B-8956-D54CD31F69B0}" type="presParOf" srcId="{CD279FD8-5E99-4F6B-8D09-C3C3ABE52C3A}" destId="{287DD041-AE29-4A4A-9176-11045B20354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93C36-F852-4049-9B8B-991A5FA3F263}">
      <dsp:nvSpPr>
        <dsp:cNvPr id="0" name=""/>
        <dsp:cNvSpPr/>
      </dsp:nvSpPr>
      <dsp:spPr>
        <a:xfrm>
          <a:off x="6843039" y="3351001"/>
          <a:ext cx="132162" cy="676968"/>
        </a:xfrm>
        <a:custGeom>
          <a:avLst/>
          <a:gdLst/>
          <a:ahLst/>
          <a:cxnLst/>
          <a:rect l="0" t="0" r="0" b="0"/>
          <a:pathLst>
            <a:path>
              <a:moveTo>
                <a:pt x="0" y="0"/>
              </a:moveTo>
              <a:lnTo>
                <a:pt x="0" y="626862"/>
              </a:lnTo>
              <a:lnTo>
                <a:pt x="132162" y="626862"/>
              </a:lnTo>
              <a:lnTo>
                <a:pt x="132162" y="67696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AB64B2-C947-44E1-9D92-1DD5E83FE1BD}">
      <dsp:nvSpPr>
        <dsp:cNvPr id="0" name=""/>
        <dsp:cNvSpPr/>
      </dsp:nvSpPr>
      <dsp:spPr>
        <a:xfrm>
          <a:off x="6603806" y="2436358"/>
          <a:ext cx="239233" cy="509939"/>
        </a:xfrm>
        <a:custGeom>
          <a:avLst/>
          <a:gdLst/>
          <a:ahLst/>
          <a:cxnLst/>
          <a:rect l="0" t="0" r="0" b="0"/>
          <a:pathLst>
            <a:path>
              <a:moveTo>
                <a:pt x="0" y="0"/>
              </a:moveTo>
              <a:lnTo>
                <a:pt x="0" y="459833"/>
              </a:lnTo>
              <a:lnTo>
                <a:pt x="239233" y="459833"/>
              </a:lnTo>
              <a:lnTo>
                <a:pt x="239233" y="5099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A83175-2020-4875-A64B-3EAD2692BACE}">
      <dsp:nvSpPr>
        <dsp:cNvPr id="0" name=""/>
        <dsp:cNvSpPr/>
      </dsp:nvSpPr>
      <dsp:spPr>
        <a:xfrm>
          <a:off x="5337351" y="3862501"/>
          <a:ext cx="303116" cy="408410"/>
        </a:xfrm>
        <a:custGeom>
          <a:avLst/>
          <a:gdLst/>
          <a:ahLst/>
          <a:cxnLst/>
          <a:rect l="0" t="0" r="0" b="0"/>
          <a:pathLst>
            <a:path>
              <a:moveTo>
                <a:pt x="0" y="0"/>
              </a:moveTo>
              <a:lnTo>
                <a:pt x="0" y="358304"/>
              </a:lnTo>
              <a:lnTo>
                <a:pt x="303116" y="358304"/>
              </a:lnTo>
              <a:lnTo>
                <a:pt x="303116" y="4084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2DE75-BA34-4019-B818-4423E9AAB43E}">
      <dsp:nvSpPr>
        <dsp:cNvPr id="0" name=""/>
        <dsp:cNvSpPr/>
      </dsp:nvSpPr>
      <dsp:spPr>
        <a:xfrm>
          <a:off x="5337351" y="2436358"/>
          <a:ext cx="1266454" cy="270541"/>
        </a:xfrm>
        <a:custGeom>
          <a:avLst/>
          <a:gdLst/>
          <a:ahLst/>
          <a:cxnLst/>
          <a:rect l="0" t="0" r="0" b="0"/>
          <a:pathLst>
            <a:path>
              <a:moveTo>
                <a:pt x="1266454" y="0"/>
              </a:moveTo>
              <a:lnTo>
                <a:pt x="1266454" y="220435"/>
              </a:lnTo>
              <a:lnTo>
                <a:pt x="0" y="220435"/>
              </a:lnTo>
              <a:lnTo>
                <a:pt x="0" y="27054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B56E34-FD3F-4F53-8F58-3CFAC8E91094}">
      <dsp:nvSpPr>
        <dsp:cNvPr id="0" name=""/>
        <dsp:cNvSpPr/>
      </dsp:nvSpPr>
      <dsp:spPr>
        <a:xfrm>
          <a:off x="5925321" y="959918"/>
          <a:ext cx="678485" cy="937958"/>
        </a:xfrm>
        <a:custGeom>
          <a:avLst/>
          <a:gdLst/>
          <a:ahLst/>
          <a:cxnLst/>
          <a:rect l="0" t="0" r="0" b="0"/>
          <a:pathLst>
            <a:path>
              <a:moveTo>
                <a:pt x="0" y="0"/>
              </a:moveTo>
              <a:lnTo>
                <a:pt x="0" y="887852"/>
              </a:lnTo>
              <a:lnTo>
                <a:pt x="678485" y="887852"/>
              </a:lnTo>
              <a:lnTo>
                <a:pt x="678485" y="9379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260271-C044-493E-829D-ADB6CAD27D52}">
      <dsp:nvSpPr>
        <dsp:cNvPr id="0" name=""/>
        <dsp:cNvSpPr/>
      </dsp:nvSpPr>
      <dsp:spPr>
        <a:xfrm>
          <a:off x="9925888" y="2379894"/>
          <a:ext cx="606074" cy="170592"/>
        </a:xfrm>
        <a:custGeom>
          <a:avLst/>
          <a:gdLst/>
          <a:ahLst/>
          <a:cxnLst/>
          <a:rect l="0" t="0" r="0" b="0"/>
          <a:pathLst>
            <a:path>
              <a:moveTo>
                <a:pt x="0" y="0"/>
              </a:moveTo>
              <a:lnTo>
                <a:pt x="0" y="120486"/>
              </a:lnTo>
              <a:lnTo>
                <a:pt x="606074" y="120486"/>
              </a:lnTo>
              <a:lnTo>
                <a:pt x="606074" y="1705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8C6D3D-DC37-464E-8364-DFD40D1A8236}">
      <dsp:nvSpPr>
        <dsp:cNvPr id="0" name=""/>
        <dsp:cNvSpPr/>
      </dsp:nvSpPr>
      <dsp:spPr>
        <a:xfrm>
          <a:off x="9322630" y="2379894"/>
          <a:ext cx="603258" cy="1306939"/>
        </a:xfrm>
        <a:custGeom>
          <a:avLst/>
          <a:gdLst/>
          <a:ahLst/>
          <a:cxnLst/>
          <a:rect l="0" t="0" r="0" b="0"/>
          <a:pathLst>
            <a:path>
              <a:moveTo>
                <a:pt x="603258" y="0"/>
              </a:moveTo>
              <a:lnTo>
                <a:pt x="603258" y="1256833"/>
              </a:lnTo>
              <a:lnTo>
                <a:pt x="0" y="1256833"/>
              </a:lnTo>
              <a:lnTo>
                <a:pt x="0" y="13069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80766C-B131-4396-9B04-2121A0810879}">
      <dsp:nvSpPr>
        <dsp:cNvPr id="0" name=""/>
        <dsp:cNvSpPr/>
      </dsp:nvSpPr>
      <dsp:spPr>
        <a:xfrm>
          <a:off x="8514372" y="2379894"/>
          <a:ext cx="1411516" cy="216797"/>
        </a:xfrm>
        <a:custGeom>
          <a:avLst/>
          <a:gdLst/>
          <a:ahLst/>
          <a:cxnLst/>
          <a:rect l="0" t="0" r="0" b="0"/>
          <a:pathLst>
            <a:path>
              <a:moveTo>
                <a:pt x="1411516" y="0"/>
              </a:moveTo>
              <a:lnTo>
                <a:pt x="1411516" y="166691"/>
              </a:lnTo>
              <a:lnTo>
                <a:pt x="0" y="166691"/>
              </a:lnTo>
              <a:lnTo>
                <a:pt x="0" y="21679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A7D4E3-1848-4F69-BCBA-C1D5050A7F1A}">
      <dsp:nvSpPr>
        <dsp:cNvPr id="0" name=""/>
        <dsp:cNvSpPr/>
      </dsp:nvSpPr>
      <dsp:spPr>
        <a:xfrm>
          <a:off x="5925321" y="959918"/>
          <a:ext cx="4000567" cy="960567"/>
        </a:xfrm>
        <a:custGeom>
          <a:avLst/>
          <a:gdLst/>
          <a:ahLst/>
          <a:cxnLst/>
          <a:rect l="0" t="0" r="0" b="0"/>
          <a:pathLst>
            <a:path>
              <a:moveTo>
                <a:pt x="0" y="0"/>
              </a:moveTo>
              <a:lnTo>
                <a:pt x="0" y="910461"/>
              </a:lnTo>
              <a:lnTo>
                <a:pt x="4000567" y="910461"/>
              </a:lnTo>
              <a:lnTo>
                <a:pt x="4000567" y="96056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5CADFA-6D7D-4087-ABA3-E9C9F305151C}">
      <dsp:nvSpPr>
        <dsp:cNvPr id="0" name=""/>
        <dsp:cNvSpPr/>
      </dsp:nvSpPr>
      <dsp:spPr>
        <a:xfrm>
          <a:off x="3058483" y="3400438"/>
          <a:ext cx="766142" cy="476043"/>
        </a:xfrm>
        <a:custGeom>
          <a:avLst/>
          <a:gdLst/>
          <a:ahLst/>
          <a:cxnLst/>
          <a:rect l="0" t="0" r="0" b="0"/>
          <a:pathLst>
            <a:path>
              <a:moveTo>
                <a:pt x="0" y="0"/>
              </a:moveTo>
              <a:lnTo>
                <a:pt x="0" y="425937"/>
              </a:lnTo>
              <a:lnTo>
                <a:pt x="766142" y="425937"/>
              </a:lnTo>
              <a:lnTo>
                <a:pt x="766142" y="4760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420A83-BA12-411D-9E6D-AEE560E1D7E3}">
      <dsp:nvSpPr>
        <dsp:cNvPr id="0" name=""/>
        <dsp:cNvSpPr/>
      </dsp:nvSpPr>
      <dsp:spPr>
        <a:xfrm>
          <a:off x="2802917" y="3400438"/>
          <a:ext cx="255566" cy="376905"/>
        </a:xfrm>
        <a:custGeom>
          <a:avLst/>
          <a:gdLst/>
          <a:ahLst/>
          <a:cxnLst/>
          <a:rect l="0" t="0" r="0" b="0"/>
          <a:pathLst>
            <a:path>
              <a:moveTo>
                <a:pt x="255566" y="0"/>
              </a:moveTo>
              <a:lnTo>
                <a:pt x="255566" y="326799"/>
              </a:lnTo>
              <a:lnTo>
                <a:pt x="0" y="326799"/>
              </a:lnTo>
              <a:lnTo>
                <a:pt x="0" y="37690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91578F-B106-45D1-A97E-0BC5FB052101}">
      <dsp:nvSpPr>
        <dsp:cNvPr id="0" name=""/>
        <dsp:cNvSpPr/>
      </dsp:nvSpPr>
      <dsp:spPr>
        <a:xfrm>
          <a:off x="1619382" y="2516037"/>
          <a:ext cx="1439101" cy="456927"/>
        </a:xfrm>
        <a:custGeom>
          <a:avLst/>
          <a:gdLst/>
          <a:ahLst/>
          <a:cxnLst/>
          <a:rect l="0" t="0" r="0" b="0"/>
          <a:pathLst>
            <a:path>
              <a:moveTo>
                <a:pt x="0" y="0"/>
              </a:moveTo>
              <a:lnTo>
                <a:pt x="0" y="406821"/>
              </a:lnTo>
              <a:lnTo>
                <a:pt x="1439101" y="406821"/>
              </a:lnTo>
              <a:lnTo>
                <a:pt x="1439101" y="45692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5E5734-1CD4-4B72-8448-93C59ACEDCD6}">
      <dsp:nvSpPr>
        <dsp:cNvPr id="0" name=""/>
        <dsp:cNvSpPr/>
      </dsp:nvSpPr>
      <dsp:spPr>
        <a:xfrm>
          <a:off x="1619382" y="2516037"/>
          <a:ext cx="97508" cy="684816"/>
        </a:xfrm>
        <a:custGeom>
          <a:avLst/>
          <a:gdLst/>
          <a:ahLst/>
          <a:cxnLst/>
          <a:rect l="0" t="0" r="0" b="0"/>
          <a:pathLst>
            <a:path>
              <a:moveTo>
                <a:pt x="0" y="0"/>
              </a:moveTo>
              <a:lnTo>
                <a:pt x="0" y="634710"/>
              </a:lnTo>
              <a:lnTo>
                <a:pt x="97508" y="634710"/>
              </a:lnTo>
              <a:lnTo>
                <a:pt x="97508" y="68481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0E047B-4178-485F-AECC-F4A5E0395BF0}">
      <dsp:nvSpPr>
        <dsp:cNvPr id="0" name=""/>
        <dsp:cNvSpPr/>
      </dsp:nvSpPr>
      <dsp:spPr>
        <a:xfrm>
          <a:off x="335977" y="2516037"/>
          <a:ext cx="1283405" cy="666032"/>
        </a:xfrm>
        <a:custGeom>
          <a:avLst/>
          <a:gdLst/>
          <a:ahLst/>
          <a:cxnLst/>
          <a:rect l="0" t="0" r="0" b="0"/>
          <a:pathLst>
            <a:path>
              <a:moveTo>
                <a:pt x="1283405" y="0"/>
              </a:moveTo>
              <a:lnTo>
                <a:pt x="1283405" y="615926"/>
              </a:lnTo>
              <a:lnTo>
                <a:pt x="0" y="615926"/>
              </a:lnTo>
              <a:lnTo>
                <a:pt x="0" y="66603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7321E8-17E6-4D42-B8A5-3C95F768D69A}">
      <dsp:nvSpPr>
        <dsp:cNvPr id="0" name=""/>
        <dsp:cNvSpPr/>
      </dsp:nvSpPr>
      <dsp:spPr>
        <a:xfrm>
          <a:off x="1619382" y="959918"/>
          <a:ext cx="4305938" cy="1013363"/>
        </a:xfrm>
        <a:custGeom>
          <a:avLst/>
          <a:gdLst/>
          <a:ahLst/>
          <a:cxnLst/>
          <a:rect l="0" t="0" r="0" b="0"/>
          <a:pathLst>
            <a:path>
              <a:moveTo>
                <a:pt x="4305938" y="0"/>
              </a:moveTo>
              <a:lnTo>
                <a:pt x="4305938" y="963257"/>
              </a:lnTo>
              <a:lnTo>
                <a:pt x="0" y="963257"/>
              </a:lnTo>
              <a:lnTo>
                <a:pt x="0" y="101336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51B56-4087-4D51-A31E-C1C6F4AFE373}">
      <dsp:nvSpPr>
        <dsp:cNvPr id="0" name=""/>
        <dsp:cNvSpPr/>
      </dsp:nvSpPr>
      <dsp:spPr>
        <a:xfrm>
          <a:off x="3613348" y="-57092"/>
          <a:ext cx="4623945" cy="101701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B424CD-A099-49F4-A1F7-1D37118CDEF8}">
      <dsp:nvSpPr>
        <dsp:cNvPr id="0" name=""/>
        <dsp:cNvSpPr/>
      </dsp:nvSpPr>
      <dsp:spPr>
        <a:xfrm>
          <a:off x="3673445" y="0"/>
          <a:ext cx="4623945" cy="101701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effectLst>
                <a:outerShdw blurRad="38100" dist="38100" dir="2700000" algn="tl">
                  <a:srgbClr val="000000">
                    <a:alpha val="43137"/>
                  </a:srgbClr>
                </a:outerShdw>
              </a:effectLst>
            </a:rPr>
            <a:t>הגורמים שהביאו לצמיחתן של ערים חדשות וקיימות באירופה נוצרית במאות 11-14</a:t>
          </a:r>
        </a:p>
      </dsp:txBody>
      <dsp:txXfrm>
        <a:off x="3703232" y="29787"/>
        <a:ext cx="4564371" cy="957436"/>
      </dsp:txXfrm>
    </dsp:sp>
    <dsp:sp modelId="{5D9C5F51-1657-4488-8892-008639394E90}">
      <dsp:nvSpPr>
        <dsp:cNvPr id="0" name=""/>
        <dsp:cNvSpPr/>
      </dsp:nvSpPr>
      <dsp:spPr>
        <a:xfrm>
          <a:off x="394533" y="1973282"/>
          <a:ext cx="2449697" cy="5427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2E970-DA46-432C-A723-3959D11E375F}">
      <dsp:nvSpPr>
        <dsp:cNvPr id="0" name=""/>
        <dsp:cNvSpPr/>
      </dsp:nvSpPr>
      <dsp:spPr>
        <a:xfrm>
          <a:off x="454630" y="2030374"/>
          <a:ext cx="2449697" cy="5427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effectLst>
                <a:outerShdw blurRad="38100" dist="38100" dir="2700000" algn="tl">
                  <a:srgbClr val="000000">
                    <a:alpha val="43137"/>
                  </a:srgbClr>
                </a:outerShdw>
              </a:effectLst>
            </a:rPr>
            <a:t>מהפכה מסחרית</a:t>
          </a:r>
        </a:p>
      </dsp:txBody>
      <dsp:txXfrm>
        <a:off x="470527" y="2046271"/>
        <a:ext cx="2417903" cy="510960"/>
      </dsp:txXfrm>
    </dsp:sp>
    <dsp:sp modelId="{24832083-0263-49C2-AF2D-169687FFF2E8}">
      <dsp:nvSpPr>
        <dsp:cNvPr id="0" name=""/>
        <dsp:cNvSpPr/>
      </dsp:nvSpPr>
      <dsp:spPr>
        <a:xfrm>
          <a:off x="-18949" y="3182069"/>
          <a:ext cx="709853" cy="10962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1ABAEA-182F-479D-B893-1B0D42183D18}">
      <dsp:nvSpPr>
        <dsp:cNvPr id="0" name=""/>
        <dsp:cNvSpPr/>
      </dsp:nvSpPr>
      <dsp:spPr>
        <a:xfrm>
          <a:off x="41147" y="3239161"/>
          <a:ext cx="709853" cy="109628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צמיחת ירידים</a:t>
          </a:r>
        </a:p>
      </dsp:txBody>
      <dsp:txXfrm>
        <a:off x="61938" y="3259952"/>
        <a:ext cx="668271" cy="1054698"/>
      </dsp:txXfrm>
    </dsp:sp>
    <dsp:sp modelId="{B62FEBF7-C976-4EA1-8F9D-84070338E1EB}">
      <dsp:nvSpPr>
        <dsp:cNvPr id="0" name=""/>
        <dsp:cNvSpPr/>
      </dsp:nvSpPr>
      <dsp:spPr>
        <a:xfrm>
          <a:off x="1070111" y="3200853"/>
          <a:ext cx="1293558" cy="39469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9E5324-E3B0-4B87-841E-8F9844618C52}">
      <dsp:nvSpPr>
        <dsp:cNvPr id="0" name=""/>
        <dsp:cNvSpPr/>
      </dsp:nvSpPr>
      <dsp:spPr>
        <a:xfrm>
          <a:off x="1130208" y="3257945"/>
          <a:ext cx="1293558" cy="39469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התפתחות כלכלת כספים</a:t>
          </a:r>
        </a:p>
      </dsp:txBody>
      <dsp:txXfrm>
        <a:off x="1141768" y="3269505"/>
        <a:ext cx="1270438" cy="371578"/>
      </dsp:txXfrm>
    </dsp:sp>
    <dsp:sp modelId="{C0D89B13-518F-415F-A1BC-3BBB642F2155}">
      <dsp:nvSpPr>
        <dsp:cNvPr id="0" name=""/>
        <dsp:cNvSpPr/>
      </dsp:nvSpPr>
      <dsp:spPr>
        <a:xfrm>
          <a:off x="2525008" y="2972964"/>
          <a:ext cx="1066949" cy="4274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E8B57-3666-4068-A009-E02FB84AD2B3}">
      <dsp:nvSpPr>
        <dsp:cNvPr id="0" name=""/>
        <dsp:cNvSpPr/>
      </dsp:nvSpPr>
      <dsp:spPr>
        <a:xfrm>
          <a:off x="2585105" y="3030056"/>
          <a:ext cx="1066949" cy="4274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צמיחת דרכי מסחר</a:t>
          </a:r>
        </a:p>
      </dsp:txBody>
      <dsp:txXfrm>
        <a:off x="2597625" y="3042576"/>
        <a:ext cx="1041909" cy="402434"/>
      </dsp:txXfrm>
    </dsp:sp>
    <dsp:sp modelId="{90F0E236-3B77-40A8-8308-BA766BB9A129}">
      <dsp:nvSpPr>
        <dsp:cNvPr id="0" name=""/>
        <dsp:cNvSpPr/>
      </dsp:nvSpPr>
      <dsp:spPr>
        <a:xfrm>
          <a:off x="2413801" y="3777343"/>
          <a:ext cx="778230" cy="5681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A46FE-117A-4669-B0B7-B752F950C5B7}">
      <dsp:nvSpPr>
        <dsp:cNvPr id="0" name=""/>
        <dsp:cNvSpPr/>
      </dsp:nvSpPr>
      <dsp:spPr>
        <a:xfrm>
          <a:off x="2473899" y="3834436"/>
          <a:ext cx="778230" cy="5681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מסעות הצלב</a:t>
          </a:r>
        </a:p>
      </dsp:txBody>
      <dsp:txXfrm>
        <a:off x="2490539" y="3851076"/>
        <a:ext cx="744950" cy="534849"/>
      </dsp:txXfrm>
    </dsp:sp>
    <dsp:sp modelId="{8107722F-142F-4A6C-A208-B81335D4E8CC}">
      <dsp:nvSpPr>
        <dsp:cNvPr id="0" name=""/>
        <dsp:cNvSpPr/>
      </dsp:nvSpPr>
      <dsp:spPr>
        <a:xfrm>
          <a:off x="3388425" y="3876482"/>
          <a:ext cx="872402" cy="4482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1C59C5-7F84-4C75-A688-1FA1E3545059}">
      <dsp:nvSpPr>
        <dsp:cNvPr id="0" name=""/>
        <dsp:cNvSpPr/>
      </dsp:nvSpPr>
      <dsp:spPr>
        <a:xfrm>
          <a:off x="3448522" y="3933574"/>
          <a:ext cx="872402" cy="4482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עודפי ייצור</a:t>
          </a:r>
        </a:p>
      </dsp:txBody>
      <dsp:txXfrm>
        <a:off x="3461651" y="3946703"/>
        <a:ext cx="846144" cy="422008"/>
      </dsp:txXfrm>
    </dsp:sp>
    <dsp:sp modelId="{F29BEF65-775C-4128-A87B-547D7E11C84F}">
      <dsp:nvSpPr>
        <dsp:cNvPr id="0" name=""/>
        <dsp:cNvSpPr/>
      </dsp:nvSpPr>
      <dsp:spPr>
        <a:xfrm>
          <a:off x="8752071" y="1920486"/>
          <a:ext cx="2347635" cy="4594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55CC2-DA60-4438-A985-02CA8772425D}">
      <dsp:nvSpPr>
        <dsp:cNvPr id="0" name=""/>
        <dsp:cNvSpPr/>
      </dsp:nvSpPr>
      <dsp:spPr>
        <a:xfrm>
          <a:off x="8812168" y="1977578"/>
          <a:ext cx="2347635" cy="45940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a:effectLst>
                <a:outerShdw blurRad="38100" dist="38100" dir="2700000" algn="tl">
                  <a:srgbClr val="000000">
                    <a:alpha val="43137"/>
                  </a:srgbClr>
                </a:outerShdw>
              </a:effectLst>
            </a:rPr>
            <a:t>מהפכה חקלאית</a:t>
          </a:r>
          <a:endParaRPr lang="he-IL" sz="2400" kern="1200" dirty="0">
            <a:effectLst>
              <a:outerShdw blurRad="38100" dist="38100" dir="2700000" algn="tl">
                <a:srgbClr val="000000">
                  <a:alpha val="43137"/>
                </a:srgbClr>
              </a:outerShdw>
            </a:effectLst>
          </a:endParaRPr>
        </a:p>
      </dsp:txBody>
      <dsp:txXfrm>
        <a:off x="8825624" y="1991034"/>
        <a:ext cx="2320723" cy="432496"/>
      </dsp:txXfrm>
    </dsp:sp>
    <dsp:sp modelId="{C03F5FB1-7123-49B8-A873-2238B07C26FA}">
      <dsp:nvSpPr>
        <dsp:cNvPr id="0" name=""/>
        <dsp:cNvSpPr/>
      </dsp:nvSpPr>
      <dsp:spPr>
        <a:xfrm>
          <a:off x="7604758" y="2596692"/>
          <a:ext cx="1819228" cy="8611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74E7-9E7C-4A97-B63E-17AB1CE0B8F2}">
      <dsp:nvSpPr>
        <dsp:cNvPr id="0" name=""/>
        <dsp:cNvSpPr/>
      </dsp:nvSpPr>
      <dsp:spPr>
        <a:xfrm>
          <a:off x="7664855" y="2653784"/>
          <a:ext cx="1819228" cy="86115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אמצעי עבוד חדשים: מחרשה גדולה, שימוש בסוסים, טחנת </a:t>
          </a:r>
          <a:r>
            <a:rPr lang="he-IL" sz="1600" kern="1200" dirty="0" err="1"/>
            <a:t>כח</a:t>
          </a:r>
          <a:r>
            <a:rPr lang="he-IL" sz="1600" kern="1200" dirty="0"/>
            <a:t> </a:t>
          </a:r>
          <a:r>
            <a:rPr lang="he-IL" sz="1600" kern="1200" dirty="0" err="1"/>
            <a:t>מים,שוורים</a:t>
          </a:r>
          <a:endParaRPr lang="he-IL" sz="1600" kern="1200" dirty="0"/>
        </a:p>
      </dsp:txBody>
      <dsp:txXfrm>
        <a:off x="7690077" y="2679006"/>
        <a:ext cx="1768784" cy="810707"/>
      </dsp:txXfrm>
    </dsp:sp>
    <dsp:sp modelId="{9E524A22-C2EC-40C5-A3BF-62FC6AF68966}">
      <dsp:nvSpPr>
        <dsp:cNvPr id="0" name=""/>
        <dsp:cNvSpPr/>
      </dsp:nvSpPr>
      <dsp:spPr>
        <a:xfrm>
          <a:off x="8603688" y="3686834"/>
          <a:ext cx="1437885" cy="5749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647C89-ACB6-44EE-B36A-896566659BE6}">
      <dsp:nvSpPr>
        <dsp:cNvPr id="0" name=""/>
        <dsp:cNvSpPr/>
      </dsp:nvSpPr>
      <dsp:spPr>
        <a:xfrm>
          <a:off x="8663785" y="3743927"/>
          <a:ext cx="1437885" cy="57495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שיטות עיבוד חדשות, מעבר לתלת שנית </a:t>
          </a:r>
        </a:p>
      </dsp:txBody>
      <dsp:txXfrm>
        <a:off x="8680625" y="3760767"/>
        <a:ext cx="1404205" cy="541270"/>
      </dsp:txXfrm>
    </dsp:sp>
    <dsp:sp modelId="{1A62177E-CE43-494E-AE7A-B5B8B833882C}">
      <dsp:nvSpPr>
        <dsp:cNvPr id="0" name=""/>
        <dsp:cNvSpPr/>
      </dsp:nvSpPr>
      <dsp:spPr>
        <a:xfrm>
          <a:off x="9703718" y="2550487"/>
          <a:ext cx="1656490" cy="6872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8519A-800E-43AF-891F-C12087C46FDC}">
      <dsp:nvSpPr>
        <dsp:cNvPr id="0" name=""/>
        <dsp:cNvSpPr/>
      </dsp:nvSpPr>
      <dsp:spPr>
        <a:xfrm>
          <a:off x="9763815" y="2607579"/>
          <a:ext cx="1656490" cy="68721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שימוש בחומרים חדשים כגון: ברזל במקום עץ</a:t>
          </a:r>
        </a:p>
      </dsp:txBody>
      <dsp:txXfrm>
        <a:off x="9783943" y="2627707"/>
        <a:ext cx="1616234" cy="646955"/>
      </dsp:txXfrm>
    </dsp:sp>
    <dsp:sp modelId="{F873D4B8-B11E-42EE-B2AB-D804CBE1CF47}">
      <dsp:nvSpPr>
        <dsp:cNvPr id="0" name=""/>
        <dsp:cNvSpPr/>
      </dsp:nvSpPr>
      <dsp:spPr>
        <a:xfrm>
          <a:off x="5301518" y="1897876"/>
          <a:ext cx="2604577" cy="5384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C82434-DDE5-4768-B760-A7FD256BFA16}">
      <dsp:nvSpPr>
        <dsp:cNvPr id="0" name=""/>
        <dsp:cNvSpPr/>
      </dsp:nvSpPr>
      <dsp:spPr>
        <a:xfrm>
          <a:off x="5361615" y="1954969"/>
          <a:ext cx="2604577" cy="5384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kern="1200" dirty="0">
              <a:effectLst>
                <a:outerShdw blurRad="38100" dist="38100" dir="2700000" algn="tl">
                  <a:srgbClr val="000000">
                    <a:alpha val="43137"/>
                  </a:srgbClr>
                </a:outerShdw>
              </a:effectLst>
            </a:rPr>
            <a:t>מהפכה דמוגרפית</a:t>
          </a:r>
        </a:p>
      </dsp:txBody>
      <dsp:txXfrm>
        <a:off x="5377387" y="1970741"/>
        <a:ext cx="2573033" cy="506938"/>
      </dsp:txXfrm>
    </dsp:sp>
    <dsp:sp modelId="{86E364D0-59E2-4544-A2DD-B476EAB79FCA}">
      <dsp:nvSpPr>
        <dsp:cNvPr id="0" name=""/>
        <dsp:cNvSpPr/>
      </dsp:nvSpPr>
      <dsp:spPr>
        <a:xfrm>
          <a:off x="4842390" y="2706900"/>
          <a:ext cx="989923" cy="11556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1581E-983D-44FC-8949-A2E18C592AB5}">
      <dsp:nvSpPr>
        <dsp:cNvPr id="0" name=""/>
        <dsp:cNvSpPr/>
      </dsp:nvSpPr>
      <dsp:spPr>
        <a:xfrm>
          <a:off x="4902487" y="2763992"/>
          <a:ext cx="989923" cy="11556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מעבר של איכרים חסרי אדמות לעיר</a:t>
          </a:r>
        </a:p>
      </dsp:txBody>
      <dsp:txXfrm>
        <a:off x="4931481" y="2792986"/>
        <a:ext cx="931935" cy="1097613"/>
      </dsp:txXfrm>
    </dsp:sp>
    <dsp:sp modelId="{BE1C0101-F7D9-4730-BA29-D35B3497B5CD}">
      <dsp:nvSpPr>
        <dsp:cNvPr id="0" name=""/>
        <dsp:cNvSpPr/>
      </dsp:nvSpPr>
      <dsp:spPr>
        <a:xfrm>
          <a:off x="5370031" y="4270912"/>
          <a:ext cx="540873" cy="3434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8718D-FF80-4ADF-BB4F-FC59E3446698}">
      <dsp:nvSpPr>
        <dsp:cNvPr id="0" name=""/>
        <dsp:cNvSpPr/>
      </dsp:nvSpPr>
      <dsp:spPr>
        <a:xfrm>
          <a:off x="5430128" y="4328004"/>
          <a:ext cx="540873" cy="3434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he-IL" sz="1500" kern="1200" dirty="0"/>
            <a:t>עיור</a:t>
          </a:r>
        </a:p>
      </dsp:txBody>
      <dsp:txXfrm>
        <a:off x="5440187" y="4338063"/>
        <a:ext cx="520755" cy="323336"/>
      </dsp:txXfrm>
    </dsp:sp>
    <dsp:sp modelId="{A45FFB18-80E4-40D0-8CE4-114765E02607}">
      <dsp:nvSpPr>
        <dsp:cNvPr id="0" name=""/>
        <dsp:cNvSpPr/>
      </dsp:nvSpPr>
      <dsp:spPr>
        <a:xfrm>
          <a:off x="6429203" y="2946298"/>
          <a:ext cx="827671" cy="4047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5BFB2F-22CF-4B51-9616-60FA83B0E78C}">
      <dsp:nvSpPr>
        <dsp:cNvPr id="0" name=""/>
        <dsp:cNvSpPr/>
      </dsp:nvSpPr>
      <dsp:spPr>
        <a:xfrm>
          <a:off x="6489300" y="3003390"/>
          <a:ext cx="827671" cy="40470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גידול דמוגרפי</a:t>
          </a:r>
        </a:p>
      </dsp:txBody>
      <dsp:txXfrm>
        <a:off x="6501153" y="3015243"/>
        <a:ext cx="803965" cy="380997"/>
      </dsp:txXfrm>
    </dsp:sp>
    <dsp:sp modelId="{219D3A08-E88B-41C3-A362-B62D2C1DD511}">
      <dsp:nvSpPr>
        <dsp:cNvPr id="0" name=""/>
        <dsp:cNvSpPr/>
      </dsp:nvSpPr>
      <dsp:spPr>
        <a:xfrm>
          <a:off x="6340243" y="4027969"/>
          <a:ext cx="1269917" cy="39364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D396D8-C2AA-4C89-90D3-E86C26092618}">
      <dsp:nvSpPr>
        <dsp:cNvPr id="0" name=""/>
        <dsp:cNvSpPr/>
      </dsp:nvSpPr>
      <dsp:spPr>
        <a:xfrm>
          <a:off x="6400340" y="4085061"/>
          <a:ext cx="1269917" cy="39364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גידול מ42 ל73 מיליון</a:t>
          </a:r>
        </a:p>
      </dsp:txBody>
      <dsp:txXfrm>
        <a:off x="6411870" y="4096591"/>
        <a:ext cx="1246857" cy="3705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99695" y="0"/>
            <a:ext cx="2982119" cy="484754"/>
          </a:xfrm>
          <a:prstGeom prst="rect">
            <a:avLst/>
          </a:prstGeom>
        </p:spPr>
        <p:txBody>
          <a:bodyPr vert="horz" lIns="94531" tIns="47265" rIns="94531" bIns="47265" rtlCol="1"/>
          <a:lstStyle>
            <a:lvl1pPr algn="r">
              <a:defRPr sz="1200"/>
            </a:lvl1pPr>
          </a:lstStyle>
          <a:p>
            <a:endParaRPr lang="he-IL"/>
          </a:p>
        </p:txBody>
      </p:sp>
      <p:sp>
        <p:nvSpPr>
          <p:cNvPr id="3" name="מציין מיקום של תאריך 2"/>
          <p:cNvSpPr>
            <a:spLocks noGrp="1"/>
          </p:cNvSpPr>
          <p:nvPr>
            <p:ph type="dt" idx="1"/>
          </p:nvPr>
        </p:nvSpPr>
        <p:spPr>
          <a:xfrm>
            <a:off x="1594" y="0"/>
            <a:ext cx="2982119" cy="484754"/>
          </a:xfrm>
          <a:prstGeom prst="rect">
            <a:avLst/>
          </a:prstGeom>
        </p:spPr>
        <p:txBody>
          <a:bodyPr vert="horz" lIns="94531" tIns="47265" rIns="94531" bIns="47265" rtlCol="1"/>
          <a:lstStyle>
            <a:lvl1pPr algn="l">
              <a:defRPr sz="1200"/>
            </a:lvl1pPr>
          </a:lstStyle>
          <a:p>
            <a:fld id="{0E448703-2005-42B3-B028-C4B1919F535C}" type="datetimeFigureOut">
              <a:rPr lang="he-IL" smtClean="0"/>
              <a:t>ט"ז/טבת/תשע"ח</a:t>
            </a:fld>
            <a:endParaRPr lang="he-IL"/>
          </a:p>
        </p:txBody>
      </p:sp>
      <p:sp>
        <p:nvSpPr>
          <p:cNvPr id="4" name="מציין מיקום של תמונת שקופית 3"/>
          <p:cNvSpPr>
            <a:spLocks noGrp="1" noRot="1" noChangeAspect="1"/>
          </p:cNvSpPr>
          <p:nvPr>
            <p:ph type="sldImg" idx="2"/>
          </p:nvPr>
        </p:nvSpPr>
        <p:spPr>
          <a:xfrm>
            <a:off x="542925" y="1208088"/>
            <a:ext cx="5797550" cy="3260725"/>
          </a:xfrm>
          <a:prstGeom prst="rect">
            <a:avLst/>
          </a:prstGeom>
          <a:noFill/>
          <a:ln w="12700">
            <a:solidFill>
              <a:prstClr val="black"/>
            </a:solidFill>
          </a:ln>
        </p:spPr>
        <p:txBody>
          <a:bodyPr vert="horz" lIns="94531" tIns="47265" rIns="94531" bIns="47265" rtlCol="1" anchor="ctr"/>
          <a:lstStyle/>
          <a:p>
            <a:endParaRPr lang="he-IL"/>
          </a:p>
        </p:txBody>
      </p:sp>
      <p:sp>
        <p:nvSpPr>
          <p:cNvPr id="5" name="מציין מיקום של הערות 4"/>
          <p:cNvSpPr>
            <a:spLocks noGrp="1"/>
          </p:cNvSpPr>
          <p:nvPr>
            <p:ph type="body" sz="quarter" idx="3"/>
          </p:nvPr>
        </p:nvSpPr>
        <p:spPr>
          <a:xfrm>
            <a:off x="688182" y="4649610"/>
            <a:ext cx="5505450" cy="3804225"/>
          </a:xfrm>
          <a:prstGeom prst="rect">
            <a:avLst/>
          </a:prstGeom>
        </p:spPr>
        <p:txBody>
          <a:bodyPr vert="horz" lIns="94531" tIns="47265" rIns="94531" bIns="47265"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99695" y="9176773"/>
            <a:ext cx="2982119" cy="484753"/>
          </a:xfrm>
          <a:prstGeom prst="rect">
            <a:avLst/>
          </a:prstGeom>
        </p:spPr>
        <p:txBody>
          <a:bodyPr vert="horz" lIns="94531" tIns="47265" rIns="94531" bIns="47265"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94" y="9176773"/>
            <a:ext cx="2982119" cy="484753"/>
          </a:xfrm>
          <a:prstGeom prst="rect">
            <a:avLst/>
          </a:prstGeom>
        </p:spPr>
        <p:txBody>
          <a:bodyPr vert="horz" lIns="94531" tIns="47265" rIns="94531" bIns="47265" rtlCol="1" anchor="b"/>
          <a:lstStyle>
            <a:lvl1pPr algn="l">
              <a:defRPr sz="1200"/>
            </a:lvl1pPr>
          </a:lstStyle>
          <a:p>
            <a:fld id="{CE5A73E0-6344-47E5-94F3-BDAADA6A76D4}" type="slidenum">
              <a:rPr lang="he-IL" smtClean="0"/>
              <a:t>‹#›</a:t>
            </a:fld>
            <a:endParaRPr lang="he-IL"/>
          </a:p>
        </p:txBody>
      </p:sp>
    </p:spTree>
    <p:extLst>
      <p:ext uri="{BB962C8B-B14F-4D97-AF65-F5344CB8AC3E}">
        <p14:creationId xmlns:p14="http://schemas.microsoft.com/office/powerpoint/2010/main" val="2587039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71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77386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781558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371092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15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213246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113843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113594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a:p>
        </p:txBody>
      </p:sp>
      <p:sp>
        <p:nvSpPr>
          <p:cNvPr id="9" name="Slide Number Placeholder 8"/>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2865639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BF0E48-FCD6-4334-A591-64432C990A57}" type="datetimeFigureOut">
              <a:rPr lang="he-IL" smtClean="0"/>
              <a:pPr/>
              <a:t>ט"ז/טבת/תשע"ח</a:t>
            </a:fld>
            <a:endParaRPr lang="he-I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C246E3-9097-43CA-AF58-24F248870E89}" type="slidenum">
              <a:rPr lang="he-IL" smtClean="0">
                <a:solidFill>
                  <a:srgbClr val="637052"/>
                </a:solidFill>
              </a:rPr>
              <a:pPr/>
              <a:t>‹#›</a:t>
            </a:fld>
            <a:endParaRPr lang="he-IL">
              <a:solidFill>
                <a:srgbClr val="637052"/>
              </a:solidFill>
            </a:endParaRPr>
          </a:p>
        </p:txBody>
      </p:sp>
    </p:spTree>
    <p:extLst>
      <p:ext uri="{BB962C8B-B14F-4D97-AF65-F5344CB8AC3E}">
        <p14:creationId xmlns:p14="http://schemas.microsoft.com/office/powerpoint/2010/main" val="234014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2036843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BF0E48-FCD6-4334-A591-64432C990A57}" type="datetimeFigureOut">
              <a:rPr lang="he-IL" smtClean="0"/>
              <a:pPr/>
              <a:t>ט"ז/טבת/תשע"ח</a:t>
            </a:fld>
            <a:endParaRPr lang="he-I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5C246E3-9097-43CA-AF58-24F248870E89}" type="slidenum">
              <a:rPr lang="he-IL" smtClean="0"/>
              <a:pPr/>
              <a:t>‹#›</a:t>
            </a:fld>
            <a:endParaRPr lang="he-I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538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66447" y="130628"/>
            <a:ext cx="10058400" cy="1112209"/>
          </a:xfrm>
        </p:spPr>
        <p:txBody>
          <a:bodyPr>
            <a:noAutofit/>
          </a:bodyPr>
          <a:lstStyle/>
          <a:p>
            <a:pPr algn="r"/>
            <a:r>
              <a:rPr lang="he-IL" sz="3600" b="1" dirty="0"/>
              <a:t>הגורמים שסייעו לייסודן של ערים חדשות ולחיזוקן של ערים קיימות באירופה הנוצרית בימי הביניים</a:t>
            </a:r>
            <a:endParaRPr lang="he-IL" sz="3600" dirty="0"/>
          </a:p>
        </p:txBody>
      </p:sp>
      <p:sp>
        <p:nvSpPr>
          <p:cNvPr id="5" name="מציין מיקום תוכן 4"/>
          <p:cNvSpPr>
            <a:spLocks noGrp="1"/>
          </p:cNvSpPr>
          <p:nvPr>
            <p:ph idx="1"/>
          </p:nvPr>
        </p:nvSpPr>
        <p:spPr>
          <a:xfrm>
            <a:off x="7038753" y="1718143"/>
            <a:ext cx="5031327" cy="2651839"/>
          </a:xfrm>
        </p:spPr>
        <p:txBody>
          <a:bodyPr>
            <a:normAutofit/>
          </a:bodyPr>
          <a:lstStyle/>
          <a:p>
            <a:r>
              <a:rPr lang="he-IL" sz="3200" u="sng" dirty="0">
                <a:effectLst>
                  <a:outerShdw blurRad="38100" dist="38100" dir="2700000" algn="tl">
                    <a:srgbClr val="000000">
                      <a:alpha val="43137"/>
                    </a:srgbClr>
                  </a:outerShdw>
                </a:effectLst>
              </a:rPr>
              <a:t>המהפכה החקלאית הראשונה:</a:t>
            </a:r>
          </a:p>
          <a:p>
            <a:pPr>
              <a:buFont typeface="Wingdings" panose="05000000000000000000" pitchFamily="2" charset="2"/>
              <a:buChar char="q"/>
            </a:pPr>
            <a:r>
              <a:rPr lang="he-IL" sz="2400" dirty="0"/>
              <a:t> </a:t>
            </a:r>
            <a:r>
              <a:rPr lang="he-IL" sz="2600" dirty="0"/>
              <a:t>הכנסת השימוש הנרחב </a:t>
            </a:r>
            <a:r>
              <a:rPr lang="he-IL" sz="2600" b="1" dirty="0">
                <a:effectLst>
                  <a:outerShdw blurRad="38100" dist="38100" dir="2700000" algn="tl">
                    <a:srgbClr val="000000">
                      <a:alpha val="43137"/>
                    </a:srgbClr>
                  </a:outerShdw>
                </a:effectLst>
              </a:rPr>
              <a:t>בכוח טחנת המים</a:t>
            </a:r>
            <a:r>
              <a:rPr lang="he-IL" sz="2600" dirty="0"/>
              <a:t>, בעקבות הכנסת שכלולים בה. בכוח טחנת המים השתמשו לטחינת תבואה, לתעשיית האריגים, עיבוד מתכת, וניסור עץ.</a:t>
            </a:r>
          </a:p>
          <a:p>
            <a:pPr>
              <a:buFont typeface="Wingdings" panose="05000000000000000000" pitchFamily="2" charset="2"/>
              <a:buChar char="q"/>
            </a:pPr>
            <a:endParaRPr lang="he-IL" sz="2400" dirty="0"/>
          </a:p>
        </p:txBody>
      </p:sp>
      <p:pic>
        <p:nvPicPr>
          <p:cNvPr id="3" name="תמונה 2"/>
          <p:cNvPicPr>
            <a:picLocks noChangeAspect="1"/>
          </p:cNvPicPr>
          <p:nvPr/>
        </p:nvPicPr>
        <p:blipFill>
          <a:blip r:embed="rId2"/>
          <a:stretch>
            <a:fillRect/>
          </a:stretch>
        </p:blipFill>
        <p:spPr>
          <a:xfrm>
            <a:off x="0" y="2003079"/>
            <a:ext cx="6209414" cy="47698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9166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idx="1"/>
          </p:nvPr>
        </p:nvSpPr>
        <p:spPr>
          <a:xfrm>
            <a:off x="637954" y="1679944"/>
            <a:ext cx="11166312" cy="4540102"/>
          </a:xfrm>
        </p:spPr>
        <p:txBody>
          <a:bodyPr>
            <a:normAutofit/>
          </a:bodyPr>
          <a:lstStyle/>
          <a:p>
            <a:pPr>
              <a:buFont typeface="Wingdings" panose="05000000000000000000" pitchFamily="2" charset="2"/>
              <a:buChar char="q"/>
            </a:pPr>
            <a:r>
              <a:rPr lang="he-IL" sz="2200" dirty="0"/>
              <a:t> </a:t>
            </a:r>
            <a:r>
              <a:rPr lang="he-IL" sz="2400" dirty="0"/>
              <a:t>הכנסת השימוש </a:t>
            </a:r>
            <a:r>
              <a:rPr lang="he-IL" sz="2400" b="1" dirty="0">
                <a:effectLst>
                  <a:outerShdw blurRad="38100" dist="38100" dir="2700000" algn="tl">
                    <a:srgbClr val="000000">
                      <a:alpha val="43137"/>
                    </a:srgbClr>
                  </a:outerShdw>
                </a:effectLst>
              </a:rPr>
              <a:t>במחרשה גדולה</a:t>
            </a:r>
            <a:r>
              <a:rPr lang="he-IL" sz="2400" dirty="0"/>
              <a:t>, כבדה בעלת גלגלים ורתומה ל 8- שוורים</a:t>
            </a:r>
          </a:p>
          <a:p>
            <a:pPr>
              <a:buFont typeface="Wingdings" panose="05000000000000000000" pitchFamily="2" charset="2"/>
              <a:buChar char="q"/>
            </a:pPr>
            <a:r>
              <a:rPr lang="he-IL" sz="2400" dirty="0"/>
              <a:t> שימוש </a:t>
            </a:r>
            <a:r>
              <a:rPr lang="he-IL" sz="2400" b="1" dirty="0">
                <a:effectLst>
                  <a:outerShdw blurRad="38100" dist="38100" dir="2700000" algn="tl">
                    <a:srgbClr val="000000">
                      <a:alpha val="43137"/>
                    </a:srgbClr>
                  </a:outerShdw>
                </a:effectLst>
              </a:rPr>
              <a:t>בחומרים חדשים- </a:t>
            </a:r>
            <a:r>
              <a:rPr lang="he-IL" sz="2400" dirty="0"/>
              <a:t>שימוש בברזל ולא עץ, כלי העבודה היו שמישים ויעילים לאורך זמן.</a:t>
            </a:r>
          </a:p>
          <a:p>
            <a:pPr>
              <a:buFont typeface="Wingdings" panose="05000000000000000000" pitchFamily="2" charset="2"/>
              <a:buChar char="q"/>
            </a:pPr>
            <a:r>
              <a:rPr lang="he-IL" sz="2400" dirty="0"/>
              <a:t> מעבר </a:t>
            </a:r>
            <a:r>
              <a:rPr lang="he-IL" sz="2400" b="1" dirty="0">
                <a:effectLst>
                  <a:outerShdw blurRad="38100" dist="38100" dir="2700000" algn="tl">
                    <a:srgbClr val="000000">
                      <a:alpha val="43137"/>
                    </a:srgbClr>
                  </a:outerShdw>
                </a:effectLst>
              </a:rPr>
              <a:t>משיטת העיבוד הדו- שדה לתלת שדה - </a:t>
            </a:r>
            <a:r>
              <a:rPr lang="he-IL" sz="2400" b="1" dirty="0"/>
              <a:t>שיטת זריעה חדשה</a:t>
            </a:r>
            <a:r>
              <a:rPr lang="he-IL" sz="2400" dirty="0"/>
              <a:t>.</a:t>
            </a:r>
          </a:p>
          <a:p>
            <a:pPr>
              <a:buFont typeface="Wingdings" panose="05000000000000000000" pitchFamily="2" charset="2"/>
              <a:buChar char="q"/>
            </a:pPr>
            <a:r>
              <a:rPr lang="he-IL" sz="2400" b="1" dirty="0"/>
              <a:t> </a:t>
            </a:r>
            <a:r>
              <a:rPr lang="he-IL" sz="2400" b="1" dirty="0">
                <a:effectLst>
                  <a:outerShdw blurRad="38100" dist="38100" dir="2700000" algn="tl">
                    <a:srgbClr val="000000">
                      <a:alpha val="43137"/>
                    </a:srgbClr>
                  </a:outerShdw>
                </a:effectLst>
              </a:rPr>
              <a:t>שימוש בסוס </a:t>
            </a:r>
            <a:r>
              <a:rPr lang="he-IL" sz="2400" dirty="0"/>
              <a:t>בעל תפוקת עבודה גדולה יותר במקום השור בהובלה, זאת בעקבות   </a:t>
            </a:r>
            <a:br>
              <a:rPr lang="en-US" sz="2400" dirty="0"/>
            </a:br>
            <a:r>
              <a:rPr lang="he-IL" sz="2400" dirty="0"/>
              <a:t>   שימוש ברתמה חדשה.</a:t>
            </a:r>
          </a:p>
          <a:p>
            <a:pPr>
              <a:buFont typeface="Wingdings" panose="05000000000000000000" pitchFamily="2" charset="2"/>
              <a:buChar char="q"/>
            </a:pPr>
            <a:r>
              <a:rPr lang="he-IL" sz="2400" dirty="0"/>
              <a:t> </a:t>
            </a:r>
            <a:r>
              <a:rPr lang="he-IL" sz="2400" b="1" dirty="0"/>
              <a:t>גידול אוכלוסין</a:t>
            </a:r>
            <a:r>
              <a:rPr lang="he-IL" sz="2400" dirty="0"/>
              <a:t>- אוכלוסיית אירופה גדלה בין המאות ה 11- 14 הדבר נבע משיפור באמצעי    </a:t>
            </a:r>
            <a:br>
              <a:rPr lang="en-US" sz="2400" dirty="0"/>
            </a:br>
            <a:r>
              <a:rPr lang="he-IL" sz="2400" dirty="0"/>
              <a:t>    הייצור; מגידול בביטחון החיצוני והפנימי. הסתיימו הפלישות ואפיקי הלוחמה</a:t>
            </a:r>
          </a:p>
          <a:p>
            <a:pPr>
              <a:buFont typeface="Wingdings" panose="05000000000000000000" pitchFamily="2" charset="2"/>
              <a:buChar char="q"/>
            </a:pPr>
            <a:r>
              <a:rPr lang="he-IL" sz="2800" i="1" u="sng" dirty="0"/>
              <a:t>הסבר כיצד התפתחויות אלו משפיעות ותלויות זו בזו ?</a:t>
            </a:r>
          </a:p>
        </p:txBody>
      </p:sp>
      <p:sp>
        <p:nvSpPr>
          <p:cNvPr id="5" name="כותרת 4"/>
          <p:cNvSpPr>
            <a:spLocks noGrp="1"/>
          </p:cNvSpPr>
          <p:nvPr>
            <p:ph type="title"/>
          </p:nvPr>
        </p:nvSpPr>
        <p:spPr>
          <a:xfrm>
            <a:off x="1598090" y="452884"/>
            <a:ext cx="10058400" cy="691117"/>
          </a:xfrm>
        </p:spPr>
        <p:txBody>
          <a:bodyPr>
            <a:normAutofit/>
          </a:bodyPr>
          <a:lstStyle/>
          <a:p>
            <a:pPr algn="r"/>
            <a:r>
              <a:rPr lang="he-IL" sz="2800" u="sng" dirty="0">
                <a:effectLst>
                  <a:outerShdw blurRad="38100" dist="38100" dir="2700000" algn="tl">
                    <a:srgbClr val="000000">
                      <a:alpha val="43137"/>
                    </a:srgbClr>
                  </a:outerShdw>
                </a:effectLst>
              </a:rPr>
              <a:t>המשך המהפכה החקלאית הראשונה – במה תרמה המהפכה להתפתחות העיר ?:</a:t>
            </a:r>
            <a:endParaRPr lang="he-IL" sz="2800" dirty="0"/>
          </a:p>
        </p:txBody>
      </p:sp>
    </p:spTree>
    <p:extLst>
      <p:ext uri="{BB962C8B-B14F-4D97-AF65-F5344CB8AC3E}">
        <p14:creationId xmlns:p14="http://schemas.microsoft.com/office/powerpoint/2010/main" val="42409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p:cTn id="38"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27316" y="642773"/>
            <a:ext cx="7061068" cy="719929"/>
          </a:xfrm>
        </p:spPr>
        <p:style>
          <a:lnRef idx="1">
            <a:schemeClr val="accent1"/>
          </a:lnRef>
          <a:fillRef idx="3">
            <a:schemeClr val="accent1"/>
          </a:fillRef>
          <a:effectRef idx="2">
            <a:schemeClr val="accent1"/>
          </a:effectRef>
          <a:fontRef idx="minor">
            <a:schemeClr val="lt1"/>
          </a:fontRef>
        </p:style>
        <p:txBody>
          <a:bodyPr/>
          <a:lstStyle/>
          <a:p>
            <a:pPr algn="ctr"/>
            <a:r>
              <a:rPr lang="he-IL" dirty="0"/>
              <a:t>מהפכה דמוגרפית</a:t>
            </a:r>
          </a:p>
        </p:txBody>
      </p:sp>
      <p:sp>
        <p:nvSpPr>
          <p:cNvPr id="3" name="מציין מיקום תוכן 2"/>
          <p:cNvSpPr>
            <a:spLocks noGrp="1"/>
          </p:cNvSpPr>
          <p:nvPr>
            <p:ph idx="1"/>
          </p:nvPr>
        </p:nvSpPr>
        <p:spPr>
          <a:xfrm>
            <a:off x="463639" y="1987401"/>
            <a:ext cx="11513713" cy="4181579"/>
          </a:xfrm>
        </p:spPr>
        <p:txBody>
          <a:bodyPr>
            <a:noAutofit/>
          </a:bodyPr>
          <a:lstStyle/>
          <a:p>
            <a:r>
              <a:rPr lang="he-IL" sz="3200" b="1" dirty="0"/>
              <a:t>גידול האוכלוסייה: </a:t>
            </a:r>
            <a:r>
              <a:rPr lang="he-IL" sz="3200" dirty="0"/>
              <a:t>אוכלוסיית אירופה החלה לגדול ובין המאה ה-11 ל-14 גדלה האוכלוסייה מ-42 מיליון ל-73 מיליון בני אדם. </a:t>
            </a:r>
          </a:p>
          <a:p>
            <a:r>
              <a:rPr lang="he-IL" sz="3200" dirty="0"/>
              <a:t>הגידול באוכלוסייה נבע משיפור באמצעי הייצור ומגידול בביטחון הפנימי והחיצוני</a:t>
            </a:r>
          </a:p>
          <a:p>
            <a:r>
              <a:rPr lang="he-IL" sz="3200" dirty="0"/>
              <a:t> הגידול הביא לכך שאיכרים רבים סבלו ממחסור באדמה כמקור פרנסה</a:t>
            </a:r>
          </a:p>
          <a:p>
            <a:r>
              <a:rPr lang="he-IL" sz="3200" dirty="0"/>
              <a:t>החלה תנועה מאסיבית של אנשים מהכפר אל העיר במטרה למצוא פרנסה (תהליך העיור).</a:t>
            </a:r>
          </a:p>
        </p:txBody>
      </p:sp>
    </p:spTree>
    <p:extLst>
      <p:ext uri="{BB962C8B-B14F-4D97-AF65-F5344CB8AC3E}">
        <p14:creationId xmlns:p14="http://schemas.microsoft.com/office/powerpoint/2010/main" val="21056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63461" y="1140201"/>
            <a:ext cx="11704492" cy="5170658"/>
          </a:xfrm>
        </p:spPr>
        <p:txBody>
          <a:bodyPr>
            <a:noAutofit/>
          </a:bodyPr>
          <a:lstStyle/>
          <a:p>
            <a:r>
              <a:rPr lang="he-IL" sz="2800" b="1" dirty="0"/>
              <a:t>התפתחויות המסחר/ "המהפכה המסחרית"</a:t>
            </a:r>
            <a:r>
              <a:rPr lang="he-IL" sz="2800" dirty="0"/>
              <a:t>: ההתפתחות בחקלאות הביאה לכך שבני האדם החלו לייצר יותר תוצרת ממה שהם צורכים, ואת עודפי הייצור היה צריך למכור על מנת להרוויח כסף (ולא לתת להם להיזרק או להירקב). וכך החלו להיות עודפי ייצור שהופנו למסחר מקומי ובינלאומי. מגדלי החקלאות החלו להעמיס סחורות על עגלות ולמכור את הסחורות מחוץ לכפרים ואף במקומות רחוקים יותר. התפתחות המסחר הביאה להתפתחות שוק הכספים, ואירופה החל להתפתח המסחר וגם הירידים והשווקים, שם מכרו וקנו את התוצרת אנשים רבים שהגיעו לעיר ממקומות שונים. אחד הביטויים ל"מהפכה המסחרית" היא הקמת </a:t>
            </a:r>
            <a:r>
              <a:rPr lang="he-IL" sz="2800" b="1" dirty="0"/>
              <a:t>"ברית ערי </a:t>
            </a:r>
            <a:r>
              <a:rPr lang="he-IL" sz="2800" b="1" dirty="0" err="1"/>
              <a:t>ההאנזה</a:t>
            </a:r>
            <a:r>
              <a:rPr lang="he-IL" sz="2800" b="1" dirty="0"/>
              <a:t>"-</a:t>
            </a:r>
            <a:r>
              <a:rPr lang="he-IL" sz="2800" dirty="0"/>
              <a:t> התאגדות בין עירונית של סוחרים שהפכה במאות ה-14 וה-15 לא רק לכוח כלכלי, אלא גם לכוח מדיני וצבאי רב עוצמה באירופה. סוחרים של כמה ערים ואף ערי מסחר שלמות התאגדו לשם הגנה על האינטרסים שלהם, למניעת תחרות ולשמירה על השליטה בשווקים ובחומרי הגלם בעולם. "ברית </a:t>
            </a:r>
            <a:r>
              <a:rPr lang="he-IL" sz="2800" dirty="0" err="1"/>
              <a:t>ההאנזה</a:t>
            </a:r>
            <a:r>
              <a:rPr lang="he-IL" sz="2800" dirty="0"/>
              <a:t>" הקיפה כ-80 ערים מעריה של צפון אירופה</a:t>
            </a:r>
          </a:p>
        </p:txBody>
      </p:sp>
      <p:sp>
        <p:nvSpPr>
          <p:cNvPr id="4" name="כותרת 1"/>
          <p:cNvSpPr>
            <a:spLocks noGrp="1"/>
          </p:cNvSpPr>
          <p:nvPr>
            <p:ph type="title"/>
          </p:nvPr>
        </p:nvSpPr>
        <p:spPr>
          <a:xfrm>
            <a:off x="2009553" y="195943"/>
            <a:ext cx="10058400" cy="569167"/>
          </a:xfrm>
        </p:spPr>
        <p:txBody>
          <a:bodyPr>
            <a:normAutofit fontScale="90000"/>
          </a:bodyPr>
          <a:lstStyle/>
          <a:p>
            <a:pPr algn="r"/>
            <a:r>
              <a:rPr lang="he-IL" u="sng" dirty="0"/>
              <a:t>המהפכה המסחרית</a:t>
            </a:r>
            <a:endParaRPr lang="he-IL" u="sng" dirty="0">
              <a:solidFill>
                <a:srgbClr val="FF0000"/>
              </a:solidFill>
            </a:endParaRPr>
          </a:p>
        </p:txBody>
      </p:sp>
    </p:spTree>
    <p:extLst>
      <p:ext uri="{BB962C8B-B14F-4D97-AF65-F5344CB8AC3E}">
        <p14:creationId xmlns:p14="http://schemas.microsoft.com/office/powerpoint/2010/main" val="381654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68526" y="2288516"/>
            <a:ext cx="11915907" cy="4041032"/>
          </a:xfrm>
        </p:spPr>
        <p:txBody>
          <a:bodyPr>
            <a:noAutofit/>
          </a:bodyPr>
          <a:lstStyle/>
          <a:p>
            <a:pPr>
              <a:buFont typeface="Wingdings" panose="05000000000000000000" pitchFamily="2" charset="2"/>
              <a:buChar char="q"/>
            </a:pPr>
            <a:r>
              <a:rPr lang="he-IL" sz="3200" dirty="0"/>
              <a:t> כתוצאה מהמהפכה החקלאית בני האדם החלו לייצר יותר תוצרת ממה  </a:t>
            </a:r>
            <a:br>
              <a:rPr lang="en-US" sz="3200" dirty="0"/>
            </a:br>
            <a:r>
              <a:rPr lang="he-IL" sz="3200" dirty="0"/>
              <a:t>   שהם צורכים, עודפי ייצור הופנו </a:t>
            </a:r>
            <a:r>
              <a:rPr lang="he-IL" sz="3200" b="1" dirty="0">
                <a:effectLst>
                  <a:outerShdw blurRad="38100" dist="38100" dir="2700000" algn="tl">
                    <a:srgbClr val="000000">
                      <a:alpha val="43137"/>
                    </a:srgbClr>
                  </a:outerShdw>
                </a:effectLst>
              </a:rPr>
              <a:t>למסחר מקומי ובינלאומי. </a:t>
            </a:r>
          </a:p>
          <a:p>
            <a:pPr>
              <a:buFont typeface="Wingdings" panose="05000000000000000000" pitchFamily="2" charset="2"/>
              <a:buChar char="q"/>
            </a:pPr>
            <a:r>
              <a:rPr lang="he-IL" sz="3200" dirty="0"/>
              <a:t>מגדלי החקלאות החלו להעמיס סחורות על עגלות ולמוכרן מחוץ לכפרים</a:t>
            </a:r>
          </a:p>
          <a:p>
            <a:pPr>
              <a:buFont typeface="Wingdings" panose="05000000000000000000" pitchFamily="2" charset="2"/>
              <a:buChar char="q"/>
            </a:pPr>
            <a:r>
              <a:rPr lang="he-IL" sz="3200" dirty="0"/>
              <a:t> התפתחות המסחר הביאה להתפתחות </a:t>
            </a:r>
            <a:r>
              <a:rPr lang="he-IL" sz="3200" b="1" dirty="0">
                <a:effectLst>
                  <a:outerShdw blurRad="38100" dist="38100" dir="2700000" algn="tl">
                    <a:srgbClr val="000000">
                      <a:alpha val="43137"/>
                    </a:srgbClr>
                  </a:outerShdw>
                </a:effectLst>
              </a:rPr>
              <a:t>שוק הכספים</a:t>
            </a:r>
            <a:r>
              <a:rPr lang="he-IL" sz="3200" dirty="0"/>
              <a:t>, ואירופה החל </a:t>
            </a:r>
            <a:br>
              <a:rPr lang="en-US" sz="3200" dirty="0"/>
            </a:br>
            <a:r>
              <a:rPr lang="he-IL" sz="3200" dirty="0"/>
              <a:t>   להתפתח המסחר וגם </a:t>
            </a:r>
            <a:r>
              <a:rPr lang="he-IL" sz="3200" b="1" dirty="0">
                <a:effectLst>
                  <a:outerShdw blurRad="38100" dist="38100" dir="2700000" algn="tl">
                    <a:srgbClr val="000000">
                      <a:alpha val="43137"/>
                    </a:srgbClr>
                  </a:outerShdw>
                </a:effectLst>
              </a:rPr>
              <a:t>הירידים והשווקים</a:t>
            </a:r>
          </a:p>
          <a:p>
            <a:pPr>
              <a:buFont typeface="Wingdings" panose="05000000000000000000" pitchFamily="2" charset="2"/>
              <a:buChar char="q"/>
            </a:pPr>
            <a:r>
              <a:rPr lang="he-IL" sz="3200" b="1" dirty="0"/>
              <a:t>התאגדות בין עירונית של סוחרים </a:t>
            </a:r>
            <a:r>
              <a:rPr lang="he-IL" sz="3200" dirty="0"/>
              <a:t>שהפכה במאות ה-14 וה-15 לא רק לכוח כלכלי, אלא גם לכוח מדיני וצבאי רב עוצמה באירופה</a:t>
            </a:r>
          </a:p>
        </p:txBody>
      </p:sp>
      <p:sp>
        <p:nvSpPr>
          <p:cNvPr id="4" name="כותרת 1"/>
          <p:cNvSpPr>
            <a:spLocks noGrp="1"/>
          </p:cNvSpPr>
          <p:nvPr>
            <p:ph type="title"/>
          </p:nvPr>
        </p:nvSpPr>
        <p:spPr/>
        <p:txBody>
          <a:bodyPr/>
          <a:lstStyle/>
          <a:p>
            <a:pPr algn="r"/>
            <a:r>
              <a:rPr lang="he-IL" u="sng" dirty="0"/>
              <a:t>המהפכה המסחרית</a:t>
            </a:r>
          </a:p>
        </p:txBody>
      </p:sp>
    </p:spTree>
    <p:extLst>
      <p:ext uri="{BB962C8B-B14F-4D97-AF65-F5344CB8AC3E}">
        <p14:creationId xmlns:p14="http://schemas.microsoft.com/office/powerpoint/2010/main" val="84712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 y="3534466"/>
            <a:ext cx="2908092" cy="3323534"/>
          </a:xfrm>
          <a:prstGeom prst="rect">
            <a:avLst/>
          </a:prstGeom>
        </p:spPr>
      </p:pic>
      <p:sp>
        <p:nvSpPr>
          <p:cNvPr id="3" name="מציין מיקום תוכן 2"/>
          <p:cNvSpPr>
            <a:spLocks noGrp="1"/>
          </p:cNvSpPr>
          <p:nvPr>
            <p:ph idx="1"/>
          </p:nvPr>
        </p:nvSpPr>
        <p:spPr>
          <a:xfrm>
            <a:off x="1799029" y="1803203"/>
            <a:ext cx="10058400" cy="2545513"/>
          </a:xfrm>
        </p:spPr>
        <p:txBody>
          <a:bodyPr>
            <a:normAutofit fontScale="85000" lnSpcReduction="10000"/>
          </a:bodyPr>
          <a:lstStyle/>
          <a:p>
            <a:r>
              <a:rPr lang="he-IL" sz="2800" b="1" dirty="0">
                <a:effectLst>
                  <a:outerShdw blurRad="38100" dist="38100" dir="2700000" algn="tl">
                    <a:srgbClr val="000000">
                      <a:alpha val="43137"/>
                    </a:srgbClr>
                  </a:outerShdw>
                </a:effectLst>
              </a:rPr>
              <a:t>מסעי הצלב:</a:t>
            </a:r>
          </a:p>
          <a:p>
            <a:pPr>
              <a:lnSpc>
                <a:spcPct val="150000"/>
              </a:lnSpc>
            </a:pPr>
            <a:r>
              <a:rPr lang="he-IL" sz="2800" b="1" u="sng" dirty="0"/>
              <a:t>סייעו להתפתחותו של המסחר- </a:t>
            </a:r>
            <a:r>
              <a:rPr lang="he-IL" sz="2800" dirty="0"/>
              <a:t>בעלי האוניות האיטלקיות הרוויחו סכומים גדולים מהעברת הצלבנים למזרח ומאספקת מזון ונשק. בדרכם לאירופה קנו סחורות בלתי ידועות עד כה או נדירות ויקרות: תבואה, מלח עצים, משי ותבלינים.</a:t>
            </a:r>
            <a:endParaRPr lang="he-IL"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288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nvPr>
        </p:nvGraphicFramePr>
        <p:xfrm>
          <a:off x="244549" y="138224"/>
          <a:ext cx="11502692" cy="5741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1334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7280" y="136703"/>
            <a:ext cx="10599797" cy="1223614"/>
          </a:xfrm>
        </p:spPr>
        <p:style>
          <a:lnRef idx="2">
            <a:schemeClr val="accent2"/>
          </a:lnRef>
          <a:fillRef idx="1">
            <a:schemeClr val="lt1"/>
          </a:fillRef>
          <a:effectRef idx="0">
            <a:schemeClr val="accent2"/>
          </a:effectRef>
          <a:fontRef idx="minor">
            <a:schemeClr val="dk1"/>
          </a:fontRef>
        </p:style>
        <p:txBody>
          <a:bodyPr>
            <a:normAutofit/>
          </a:bodyPr>
          <a:lstStyle/>
          <a:p>
            <a:pPr algn="r"/>
            <a:r>
              <a:rPr lang="he-IL" sz="4000" dirty="0"/>
              <a:t>לסיכום: השילוב בין גורמים טכנולוגיים, דמוגרפיים וכלכליים לצמיחת ערים חדשות</a:t>
            </a:r>
          </a:p>
        </p:txBody>
      </p:sp>
      <p:sp>
        <p:nvSpPr>
          <p:cNvPr id="3" name="מציין מיקום תוכן 2"/>
          <p:cNvSpPr>
            <a:spLocks noGrp="1"/>
          </p:cNvSpPr>
          <p:nvPr>
            <p:ph idx="1"/>
          </p:nvPr>
        </p:nvSpPr>
        <p:spPr>
          <a:xfrm>
            <a:off x="1097280" y="1737360"/>
            <a:ext cx="10772908" cy="3757204"/>
          </a:xfrm>
        </p:spPr>
        <p:txBody>
          <a:bodyPr>
            <a:normAutofit lnSpcReduction="10000"/>
          </a:bodyPr>
          <a:lstStyle/>
          <a:p>
            <a:pPr marL="514350" indent="-514350">
              <a:buFont typeface="+mj-lt"/>
              <a:buAutoNum type="arabicPeriod"/>
            </a:pPr>
            <a:r>
              <a:rPr lang="he-IL" sz="2800" dirty="0"/>
              <a:t>ארבעת הגורמים הללו, ביחד, הביאו להקמת ערים חדשות ולגדילתן של קיימות. הדבר לא היה אפשרי אם רק גורם אחד התקיים, אלא בשילוב של כולם יחד. </a:t>
            </a:r>
          </a:p>
          <a:p>
            <a:pPr marL="514350" indent="-514350">
              <a:buFont typeface="+mj-lt"/>
              <a:buAutoNum type="arabicPeriod"/>
            </a:pPr>
            <a:r>
              <a:rPr lang="he-IL" sz="2800" dirty="0"/>
              <a:t>השינויים הטכנולוגיים הביאו לעלייה בכמות, באיכות ובמגוון התוצרת החקלאית. הדבר תרם לעלייה בכמות המזון ובהיווצרות עודפי תוצרת למסחר. </a:t>
            </a:r>
          </a:p>
          <a:p>
            <a:pPr marL="514350" indent="-514350">
              <a:buFont typeface="+mj-lt"/>
              <a:buAutoNum type="arabicPeriod"/>
            </a:pPr>
            <a:r>
              <a:rPr lang="he-IL" sz="2800" dirty="0"/>
              <a:t>הגידול באוכלוסייה גרם למצוקת קרקעות ובעקבותיה היגרו האיכרים אל העיר והגדילו את אוכלוסייתן.</a:t>
            </a:r>
          </a:p>
          <a:p>
            <a:pPr marL="0" indent="0" algn="ctr">
              <a:buNone/>
            </a:pPr>
            <a:r>
              <a:rPr lang="he-IL" sz="2400" b="1" u="sng" dirty="0"/>
              <a:t>( המהפכה החקלאית, המהפכה המסחרית, מסעות הצלב, עיור- גדול </a:t>
            </a:r>
            <a:r>
              <a:rPr lang="he-IL" sz="2400" b="1" u="sng" dirty="0" err="1"/>
              <a:t>האכלוסייה</a:t>
            </a:r>
            <a:r>
              <a:rPr lang="he-IL" sz="2400" b="1" u="sng" dirty="0"/>
              <a:t>)</a:t>
            </a:r>
          </a:p>
          <a:p>
            <a:pPr marL="514350" indent="-514350">
              <a:buFont typeface="+mj-lt"/>
              <a:buAutoNum type="arabicPeriod"/>
            </a:pPr>
            <a:endParaRPr lang="en-US" sz="2800" dirty="0"/>
          </a:p>
          <a:p>
            <a:endParaRPr lang="he-IL" dirty="0"/>
          </a:p>
        </p:txBody>
      </p:sp>
    </p:spTree>
    <p:extLst>
      <p:ext uri="{BB962C8B-B14F-4D97-AF65-F5344CB8AC3E}">
        <p14:creationId xmlns:p14="http://schemas.microsoft.com/office/powerpoint/2010/main" val="2614035930"/>
      </p:ext>
    </p:extLst>
  </p:cSld>
  <p:clrMapOvr>
    <a:masterClrMapping/>
  </p:clrMapOvr>
</p:sld>
</file>

<file path=ppt/theme/theme1.xml><?xml version="1.0" encoding="utf-8"?>
<a:theme xmlns:a="http://schemas.openxmlformats.org/drawingml/2006/main" name="מבט לאחור">
  <a:themeElements>
    <a:clrScheme name="מבט לאחור">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מבט לאחור">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555</Words>
  <Application>Microsoft Office PowerPoint</Application>
  <PresentationFormat>מסך רחב</PresentationFormat>
  <Paragraphs>45</Paragraphs>
  <Slides>8</Slides>
  <Notes>0</Notes>
  <HiddenSlides>1</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8</vt:i4>
      </vt:variant>
    </vt:vector>
  </HeadingPairs>
  <TitlesOfParts>
    <vt:vector size="14" baseType="lpstr">
      <vt:lpstr>Arial</vt:lpstr>
      <vt:lpstr>Calibri</vt:lpstr>
      <vt:lpstr>Calibri Light</vt:lpstr>
      <vt:lpstr>Times New Roman</vt:lpstr>
      <vt:lpstr>Wingdings</vt:lpstr>
      <vt:lpstr>מבט לאחור</vt:lpstr>
      <vt:lpstr>הגורמים שסייעו לייסודן של ערים חדשות ולחיזוקן של ערים קיימות באירופה הנוצרית בימי הביניים</vt:lpstr>
      <vt:lpstr>המשך המהפכה החקלאית הראשונה – במה תרמה המהפכה להתפתחות העיר ?:</vt:lpstr>
      <vt:lpstr>מהפכה דמוגרפית</vt:lpstr>
      <vt:lpstr>המהפכה המסחרית</vt:lpstr>
      <vt:lpstr>המהפכה המסחרית</vt:lpstr>
      <vt:lpstr>מצגת של PowerPoint‏</vt:lpstr>
      <vt:lpstr>מצגת של PowerPoint‏</vt:lpstr>
      <vt:lpstr>לסיכום: השילוב בין גורמים טכנולוגיים, דמוגרפיים וכלכליים לצמיחת ערים חדשות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שיעור מספר 3</dc:title>
  <dc:creator>אלי לוי</dc:creator>
  <cp:lastModifiedBy>אלי לוי</cp:lastModifiedBy>
  <cp:revision>118</cp:revision>
  <cp:lastPrinted>2017-08-29T07:07:14Z</cp:lastPrinted>
  <dcterms:created xsi:type="dcterms:W3CDTF">2015-06-10T18:40:48Z</dcterms:created>
  <dcterms:modified xsi:type="dcterms:W3CDTF">2018-01-03T18:10:14Z</dcterms:modified>
</cp:coreProperties>
</file>