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94" r:id="rId4"/>
    <p:sldId id="277" r:id="rId5"/>
    <p:sldId id="295" r:id="rId6"/>
    <p:sldId id="278" r:id="rId7"/>
    <p:sldId id="296" r:id="rId8"/>
    <p:sldId id="297" r:id="rId9"/>
    <p:sldId id="279" r:id="rId10"/>
    <p:sldId id="298" r:id="rId11"/>
    <p:sldId id="299" r:id="rId12"/>
    <p:sldId id="280" r:id="rId13"/>
    <p:sldId id="300" r:id="rId14"/>
    <p:sldId id="281" r:id="rId15"/>
    <p:sldId id="282" r:id="rId16"/>
    <p:sldId id="301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29B8C2-BCDB-4039-BA49-FF3246431591}" type="datetimeFigureOut">
              <a:rPr lang="he-IL" smtClean="0"/>
              <a:t>כ"ו/תמוז/תש"ף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DB9EE0-5FA4-4275-89EC-28AC1C775E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49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4" y="969828"/>
            <a:ext cx="10058400" cy="2323317"/>
          </a:xfrm>
        </p:spPr>
        <p:txBody>
          <a:bodyPr>
            <a:normAutofit/>
          </a:bodyPr>
          <a:lstStyle/>
          <a:p>
            <a:r>
              <a:rPr lang="he-IL" sz="7200" dirty="0" smtClean="0"/>
              <a:t>בעיות סביבתיות בישראל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302" y="3293145"/>
            <a:ext cx="10058400" cy="787588"/>
          </a:xfrm>
        </p:spPr>
        <p:txBody>
          <a:bodyPr>
            <a:noAutofit/>
          </a:bodyPr>
          <a:lstStyle/>
          <a:p>
            <a:r>
              <a:rPr lang="he-IL" sz="3200" dirty="0" smtClean="0"/>
              <a:t>גידוד </a:t>
            </a:r>
            <a:r>
              <a:rPr lang="he-IL" dirty="0" smtClean="0"/>
              <a:t>(פגיעה ברכס הכורכר בשל הצטמקות חוף הים)</a:t>
            </a:r>
            <a:r>
              <a:rPr lang="he-IL" sz="3200" dirty="0" smtClean="0"/>
              <a:t>, ירידת מפלס ים מלח ובולענים, ייבוש והצפת אגם החולה, רמת חובב, בעיה באקוויפר ההר והחוף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69" y="2009519"/>
            <a:ext cx="5690461" cy="2823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67011" y="4833257"/>
            <a:ext cx="432380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צילום: דרור ארצי / סוכנות ג׳יני / ארכיון הצילומים של קק"ל, אפי נעים, הארץ</a:t>
            </a:r>
          </a:p>
        </p:txBody>
      </p:sp>
      <p:pic>
        <p:nvPicPr>
          <p:cNvPr id="4" name="תמונה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5" y="2009519"/>
            <a:ext cx="4439086" cy="2823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0435" y="4833257"/>
            <a:ext cx="416705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הארץ, אפי נעים, צילום: גיל אליהו</a:t>
            </a:r>
          </a:p>
        </p:txBody>
      </p:sp>
    </p:spTree>
    <p:extLst>
      <p:ext uri="{BB962C8B-B14F-4D97-AF65-F5344CB8AC3E}">
        <p14:creationId xmlns:p14="http://schemas.microsoft.com/office/powerpoint/2010/main" val="42485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0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רמת חובב </a:t>
            </a:r>
            <a:r>
              <a:rPr lang="he-IL" sz="2800" dirty="0" smtClean="0"/>
              <a:t>(נאות חובב) </a:t>
            </a:r>
            <a:r>
              <a:rPr lang="he-IL" dirty="0" smtClean="0"/>
              <a:t>– אתר תעשייה ופסולת</a:t>
            </a:r>
            <a:endParaRPr lang="he-IL" sz="2800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6" y="2011512"/>
            <a:ext cx="4801144" cy="2653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056" y="4665359"/>
            <a:ext cx="418011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</a:t>
            </a:r>
            <a:r>
              <a:rPr lang="en-US" sz="1050" dirty="0"/>
              <a:t>Felagund - </a:t>
            </a:r>
            <a:r>
              <a:rPr lang="he-IL" sz="1050" dirty="0" smtClean="0"/>
              <a:t> נוצר </a:t>
            </a:r>
            <a:r>
              <a:rPr lang="he-IL" sz="1050" dirty="0"/>
              <a:t>על ידי מעלה היצירה,  </a:t>
            </a:r>
            <a:r>
              <a:rPr lang="en-US" sz="1050" dirty="0"/>
              <a:t>CC BY-SA 3.0</a:t>
            </a:r>
          </a:p>
          <a:p>
            <a:r>
              <a:rPr lang="en-US" sz="1050" dirty="0"/>
              <a:t>, https://commons.wikimedia.org/w/index.php?curid=1799995</a:t>
            </a:r>
          </a:p>
        </p:txBody>
      </p:sp>
      <p:pic>
        <p:nvPicPr>
          <p:cNvPr id="7" name="תמונה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6" y="3765838"/>
            <a:ext cx="2891066" cy="185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26593" y="2011512"/>
            <a:ext cx="668673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אזור תעשייה, שקם על אדמה </a:t>
            </a:r>
            <a:r>
              <a:rPr lang="he-IL" dirty="0" smtClean="0"/>
              <a:t>זולה ורחוק </a:t>
            </a:r>
            <a:r>
              <a:rPr lang="he-IL" dirty="0"/>
              <a:t>מכל </a:t>
            </a:r>
            <a:r>
              <a:rPr lang="he-IL" dirty="0" smtClean="0"/>
              <a:t>יישוב 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מפעלים ומתקני פסולת כימית כשאת הפסולת אמורים להטמין במקום אטום במקומות </a:t>
            </a:r>
            <a:r>
              <a:rPr lang="he-IL" dirty="0" smtClean="0"/>
              <a:t>אטומים. אך </a:t>
            </a:r>
            <a:r>
              <a:rPr lang="he-IL" dirty="0"/>
              <a:t>יש חשש שהכימיקלים מזהמים אוויר וקרקע. </a:t>
            </a:r>
          </a:p>
          <a:p>
            <a:pPr algn="r"/>
            <a:endParaRPr lang="he-IL" dirty="0"/>
          </a:p>
          <a:p>
            <a:pPr algn="r"/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315052" y="3788196"/>
            <a:ext cx="33892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עם הזמן, פלישת בדואים ובנייה לא-חוקית קירבה אותם לאזור.                 באזור יש גם יישובים בדואים וגם השכונות הדרומיות של ב"ש, שגדלה, נפגעות (כולה 8 ק"מ משם</a:t>
            </a:r>
            <a:r>
              <a:rPr lang="he-IL" dirty="0" smtClean="0"/>
              <a:t>)                 </a:t>
            </a:r>
            <a:r>
              <a:rPr lang="he-IL" dirty="0"/>
              <a:t>וכנ"ל נפגעים עובדי המפעלים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3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זיהום אקוויפר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7" y="2025678"/>
            <a:ext cx="3782700" cy="4107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0617" y="2682185"/>
            <a:ext cx="321346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חשש לזיהום </a:t>
            </a:r>
            <a:r>
              <a:rPr lang="he-IL" dirty="0" smtClean="0"/>
              <a:t>אקוויפר החוף  </a:t>
            </a:r>
            <a:r>
              <a:rPr lang="he-IL" dirty="0"/>
              <a:t>בשל שפכים </a:t>
            </a:r>
            <a:r>
              <a:rPr lang="he-IL" dirty="0" smtClean="0"/>
              <a:t>פלסטינים שמגיעים מעזה</a:t>
            </a:r>
          </a:p>
          <a:p>
            <a:pPr algn="r"/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חשש לזיהום אקוויפר ההר בשל שפכים שיורדים </a:t>
            </a:r>
            <a:r>
              <a:rPr lang="he-IL" dirty="0" smtClean="0"/>
              <a:t>מהרי יו"ש. השפכים המזוהמים עוברים בקלות כי באזור יש סלעי קרסט חלולים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בעיית הפן הביני באקוויפר החוף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07" y="1984716"/>
            <a:ext cx="4988428" cy="4129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3862" y="3386686"/>
            <a:ext cx="28868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בשל </a:t>
            </a:r>
            <a:r>
              <a:rPr lang="he-IL" sz="2000" dirty="0" smtClean="0"/>
              <a:t>שאיבת יתר מאקוויפר </a:t>
            </a:r>
            <a:r>
              <a:rPr lang="he-IL" sz="2000" dirty="0" smtClean="0"/>
              <a:t>החוף, מי ים מלוחים חודרים אל אקוויפר החו</a:t>
            </a:r>
            <a:r>
              <a:rPr lang="he-IL" sz="2000" dirty="0"/>
              <a:t>ף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4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12" y="517584"/>
            <a:ext cx="8751385" cy="537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832" y="21195"/>
            <a:ext cx="68995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צינור נפט התפוצץ בערבה</a:t>
            </a:r>
            <a:endParaRPr lang="he-IL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28432" y="5892800"/>
            <a:ext cx="2416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 צילום </a:t>
            </a:r>
            <a:r>
              <a:rPr lang="en-US" dirty="0"/>
              <a:t>EPA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207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08" y="1532573"/>
            <a:ext cx="6190309" cy="415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3098" y="1070908"/>
            <a:ext cx="7946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קידוח גז שמסכן את איכות המים והאוויר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71508" y="5692373"/>
            <a:ext cx="3422469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צילום: </a:t>
            </a:r>
            <a:r>
              <a:rPr lang="he-IL" sz="1050" dirty="0" smtClean="0"/>
              <a:t>אלבטרוס, דה מרקר, איתי טרילניק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31239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095375"/>
            <a:ext cx="6867525" cy="466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8920" y="726043"/>
            <a:ext cx="74398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שוניות אלמוגים באילת עלולות להיפגע בשל לכלוך, זיהום ואבק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662237" y="5699216"/>
            <a:ext cx="511451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/>
              <a:t>shaun-low-v8Un2Roo1Ak-unsplash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90330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325189" y="2286000"/>
            <a:ext cx="919625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גידוד: פגיעה ברכס הכורכר בשל הצטמצמות חופי הצפון </a:t>
            </a:r>
            <a:r>
              <a:rPr lang="he-IL" sz="1200" dirty="0" smtClean="0"/>
              <a:t>עמוד 4-3</a:t>
            </a:r>
            <a:endParaRPr lang="he-IL" sz="1200" dirty="0"/>
          </a:p>
          <a:p>
            <a:pPr algn="r"/>
            <a:endParaRPr lang="he-IL" dirty="0" smtClean="0"/>
          </a:p>
          <a:p>
            <a:pPr algn="r"/>
            <a:r>
              <a:rPr lang="he-IL" sz="2400" dirty="0" smtClean="0"/>
              <a:t>ירידת </a:t>
            </a:r>
            <a:r>
              <a:rPr lang="he-IL" sz="2400" dirty="0"/>
              <a:t>מפלס ים המלח </a:t>
            </a:r>
            <a:r>
              <a:rPr lang="he-IL" sz="2400" dirty="0" err="1"/>
              <a:t>ובולענים</a:t>
            </a:r>
            <a:r>
              <a:rPr lang="he-IL" sz="2400" dirty="0"/>
              <a:t> </a:t>
            </a:r>
            <a:r>
              <a:rPr lang="he-IL" sz="1200" dirty="0" smtClean="0"/>
              <a:t>עמוד 7-6</a:t>
            </a:r>
          </a:p>
          <a:p>
            <a:pPr algn="r"/>
            <a:endParaRPr lang="he-IL" sz="1200" dirty="0"/>
          </a:p>
          <a:p>
            <a:pPr algn="r"/>
            <a:r>
              <a:rPr lang="he-IL" sz="2400" dirty="0" smtClean="0"/>
              <a:t>ייבוש </a:t>
            </a:r>
            <a:r>
              <a:rPr lang="he-IL" sz="2400" dirty="0"/>
              <a:t>ושיחזור אגם החולה </a:t>
            </a:r>
            <a:r>
              <a:rPr lang="he-IL" sz="1200" dirty="0" smtClean="0"/>
              <a:t>עמוד 10-9</a:t>
            </a:r>
          </a:p>
          <a:p>
            <a:pPr algn="r"/>
            <a:endParaRPr lang="he-IL" dirty="0"/>
          </a:p>
          <a:p>
            <a:pPr algn="r"/>
            <a:r>
              <a:rPr lang="he-IL" sz="2400" dirty="0"/>
              <a:t>רמת חובב </a:t>
            </a:r>
            <a:r>
              <a:rPr lang="he-IL" dirty="0"/>
              <a:t>(נאות חובב) </a:t>
            </a:r>
            <a:r>
              <a:rPr lang="he-IL" sz="1200" dirty="0" smtClean="0"/>
              <a:t>עמוד 12</a:t>
            </a:r>
          </a:p>
          <a:p>
            <a:pPr algn="r"/>
            <a:endParaRPr lang="he-IL" sz="1200" dirty="0"/>
          </a:p>
          <a:p>
            <a:pPr algn="r"/>
            <a:r>
              <a:rPr lang="he-IL" sz="2400" dirty="0"/>
              <a:t>בעיות באקוויפר ההר </a:t>
            </a:r>
            <a:r>
              <a:rPr lang="he-IL" sz="2400" dirty="0" smtClean="0"/>
              <a:t>והחוף: זיהום ובעיית הפן הביני </a:t>
            </a:r>
            <a:r>
              <a:rPr lang="he-IL" sz="1400" dirty="0" smtClean="0"/>
              <a:t>עמוד 15-14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7" y="352698"/>
            <a:ext cx="10535679" cy="55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39" y="140252"/>
            <a:ext cx="9150823" cy="6173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610" y="6135629"/>
            <a:ext cx="939338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מאת </a:t>
            </a:r>
            <a:r>
              <a:rPr lang="en-US" sz="1200" dirty="0" smtClean="0"/>
              <a:t> Eyalasaf </a:t>
            </a:r>
            <a:r>
              <a:rPr lang="en-US" sz="1200" dirty="0"/>
              <a:t>- </a:t>
            </a:r>
            <a:r>
              <a:rPr lang="he-IL" sz="1200" dirty="0"/>
              <a:t>נוצר על ידי מעלה היצירה, </a:t>
            </a:r>
            <a:r>
              <a:rPr lang="en-US" sz="1200" dirty="0"/>
              <a:t>CC BY-SA 4.0, https://commons.wikimedia.org/w/index.php?curid=47088352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6283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43692" y="742991"/>
            <a:ext cx="12192000" cy="1450757"/>
          </a:xfrm>
        </p:spPr>
        <p:txBody>
          <a:bodyPr>
            <a:normAutofit fontScale="90000"/>
          </a:bodyPr>
          <a:lstStyle/>
          <a:p>
            <a:r>
              <a:rPr lang="he-IL" sz="4000" dirty="0"/>
              <a:t>אובדן החול בחופים והרס רכסי </a:t>
            </a:r>
            <a:r>
              <a:rPr lang="he-IL" sz="4000" dirty="0" smtClean="0"/>
              <a:t>הכורכר בשל </a:t>
            </a:r>
            <a:r>
              <a:rPr lang="he-IL" sz="4000" dirty="0"/>
              <a:t>גידוד (גלים פוגעים ברכס)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317967" y="1773910"/>
            <a:ext cx="8355874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</a:t>
            </a:r>
            <a:r>
              <a:rPr lang="he-IL" dirty="0"/>
              <a:t>. </a:t>
            </a:r>
            <a:r>
              <a:rPr lang="he-IL" b="1" dirty="0"/>
              <a:t>אובדן חול נגרם ב</a:t>
            </a:r>
            <a:r>
              <a:rPr lang="he-IL" dirty="0"/>
              <a:t>של:</a:t>
            </a:r>
          </a:p>
          <a:p>
            <a:pPr algn="r"/>
            <a:r>
              <a:rPr lang="he-IL" dirty="0" smtClean="0"/>
              <a:t>- </a:t>
            </a:r>
            <a:r>
              <a:rPr lang="he-IL" u="sng" dirty="0" smtClean="0"/>
              <a:t>קבלנים</a:t>
            </a:r>
            <a:r>
              <a:rPr lang="he-IL" dirty="0" smtClean="0"/>
              <a:t> </a:t>
            </a:r>
            <a:r>
              <a:rPr lang="he-IL" dirty="0"/>
              <a:t>שגונבים חול </a:t>
            </a:r>
          </a:p>
          <a:p>
            <a:pPr algn="r"/>
            <a:r>
              <a:rPr lang="he-IL" dirty="0" smtClean="0"/>
              <a:t>- </a:t>
            </a:r>
            <a:r>
              <a:rPr lang="he-IL" u="sng" dirty="0" smtClean="0"/>
              <a:t>מבנים </a:t>
            </a:r>
            <a:r>
              <a:rPr lang="he-IL" u="sng" dirty="0"/>
              <a:t>שבולטים מקו החוף</a:t>
            </a:r>
            <a:r>
              <a:rPr lang="he-IL" dirty="0"/>
              <a:t> כמו נמל ומרינה. המבנים  בולמים את החול שזורם עם זרמי הים מנהר </a:t>
            </a:r>
            <a:r>
              <a:rPr lang="he-IL" dirty="0" smtClean="0"/>
              <a:t>הנילוס מדרום לצפון. לכן בחופים שמצפון </a:t>
            </a:r>
            <a:r>
              <a:rPr lang="he-IL" dirty="0"/>
              <a:t>למבנים הבולטים יש פחות חול. </a:t>
            </a:r>
            <a:r>
              <a:rPr lang="he-IL" dirty="0" smtClean="0"/>
              <a:t>                  רצועת </a:t>
            </a:r>
            <a:r>
              <a:rPr lang="he-IL" dirty="0"/>
              <a:t>החול הפכה לצרה   </a:t>
            </a:r>
          </a:p>
          <a:p>
            <a:pPr algn="r"/>
            <a:endParaRPr lang="he-IL" sz="1000" dirty="0"/>
          </a:p>
          <a:p>
            <a:pPr algn="r"/>
            <a:r>
              <a:rPr lang="he-IL" dirty="0"/>
              <a:t>ב. ואז גלים מצליחים לפגוע ברכס הכורכר.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הרכס מתמוטט.</a:t>
            </a:r>
            <a:endParaRPr lang="he-IL" dirty="0"/>
          </a:p>
          <a:p>
            <a:pPr algn="r"/>
            <a:endParaRPr lang="en-US" sz="1600" dirty="0" smtClean="0"/>
          </a:p>
          <a:p>
            <a:pPr algn="r"/>
            <a:r>
              <a:rPr lang="he-IL" dirty="0" smtClean="0"/>
              <a:t>וזה </a:t>
            </a:r>
            <a:r>
              <a:rPr lang="he-IL" dirty="0"/>
              <a:t>מסוכן למי שעובר שם + פוגע באזור המחיה של צמחים וחיות</a:t>
            </a:r>
          </a:p>
          <a:p>
            <a:pPr algn="r"/>
            <a:endParaRPr lang="he-IL" sz="1400" dirty="0"/>
          </a:p>
          <a:p>
            <a:pPr algn="r"/>
            <a:r>
              <a:rPr lang="he-IL" dirty="0"/>
              <a:t>פתרון:</a:t>
            </a:r>
          </a:p>
          <a:p>
            <a:pPr algn="r"/>
            <a:r>
              <a:rPr lang="he-IL" dirty="0" smtClean="0"/>
              <a:t>- איסוף </a:t>
            </a:r>
            <a:r>
              <a:rPr lang="he-IL" dirty="0"/>
              <a:t>חול שמצטבר בדרום ופיזורו בחופי הצפון.</a:t>
            </a:r>
          </a:p>
          <a:p>
            <a:pPr algn="r"/>
            <a:r>
              <a:rPr lang="he-IL" dirty="0" smtClean="0"/>
              <a:t>- חיזוק </a:t>
            </a:r>
            <a:r>
              <a:rPr lang="he-IL" dirty="0"/>
              <a:t>רכס הכורכר ע"י רשת. </a:t>
            </a:r>
          </a:p>
          <a:p>
            <a:pPr algn="r"/>
            <a:r>
              <a:rPr lang="he-IL" dirty="0" smtClean="0"/>
              <a:t>- להילחם </a:t>
            </a:r>
            <a:r>
              <a:rPr lang="he-IL" dirty="0"/>
              <a:t>בגנבי חול מנייקים</a:t>
            </a:r>
          </a:p>
          <a:p>
            <a:pPr algn="r"/>
            <a:r>
              <a:rPr lang="he-IL" dirty="0" smtClean="0"/>
              <a:t>- לא </a:t>
            </a:r>
            <a:r>
              <a:rPr lang="he-IL" dirty="0"/>
              <a:t>לאשר בנייה נוספת בחוף (ע"פ חוק החופים שאוסר זאת).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2" y="1933301"/>
            <a:ext cx="2837331" cy="42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3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ירידת מפלס ים המלח </a:t>
            </a:r>
            <a:r>
              <a:rPr lang="he-IL" dirty="0" err="1" smtClean="0"/>
              <a:t>ובולענים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700975" y="2795451"/>
            <a:ext cx="51075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ירידה במפלס ים המלח כי: </a:t>
            </a:r>
          </a:p>
          <a:p>
            <a:pPr algn="r"/>
            <a:r>
              <a:rPr lang="he-IL" sz="2400" dirty="0" smtClean="0"/>
              <a:t>- פחות </a:t>
            </a:r>
            <a:r>
              <a:rPr lang="he-IL" sz="2400" dirty="0"/>
              <a:t>מים מגיעים מנחל הירדן</a:t>
            </a:r>
          </a:p>
          <a:p>
            <a:pPr algn="r"/>
            <a:r>
              <a:rPr lang="he-IL" sz="2400" dirty="0" smtClean="0"/>
              <a:t>- אידוי </a:t>
            </a:r>
            <a:r>
              <a:rPr lang="he-IL" sz="2400" dirty="0"/>
              <a:t>מים כי חם</a:t>
            </a:r>
          </a:p>
          <a:p>
            <a:pPr algn="r"/>
            <a:r>
              <a:rPr lang="he-IL" sz="2400" dirty="0" smtClean="0"/>
              <a:t>- אידוי </a:t>
            </a:r>
            <a:r>
              <a:rPr lang="he-IL" sz="2400" dirty="0"/>
              <a:t>מים בשל מפעלי ים המלח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4" y="2347906"/>
            <a:ext cx="4580876" cy="32249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95" y="2022279"/>
            <a:ext cx="3000000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1" y="2149319"/>
            <a:ext cx="4832639" cy="2826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84" y="4903512"/>
            <a:ext cx="4386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/>
              <a:t>מאת </a:t>
            </a:r>
            <a:r>
              <a:rPr lang="en-US" sz="1050" dirty="0"/>
              <a:t>User:Doron - </a:t>
            </a:r>
            <a:r>
              <a:rPr lang="he-IL" sz="1050" dirty="0"/>
              <a:t>נוצר על ידי מעלה היצירה, </a:t>
            </a:r>
            <a:r>
              <a:rPr lang="en-US" sz="1050" dirty="0"/>
              <a:t>CC BY-SA 3.0, https://commons.wikimedia.org/w/index.php?curid=1568825</a:t>
            </a:r>
            <a:endParaRPr lang="he-IL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747658" y="1240971"/>
            <a:ext cx="5394960" cy="3877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- בשל </a:t>
            </a:r>
            <a:r>
              <a:rPr lang="he-IL" sz="2000" dirty="0"/>
              <a:t>ירידת </a:t>
            </a:r>
            <a:r>
              <a:rPr lang="he-IL" sz="2000" dirty="0" smtClean="0"/>
              <a:t>מפלס ים המלח, </a:t>
            </a:r>
            <a:r>
              <a:rPr lang="he-IL" sz="2000" dirty="0"/>
              <a:t>מי תהום זורמים לעבר ים המלח.</a:t>
            </a:r>
          </a:p>
          <a:p>
            <a:pPr algn="r"/>
            <a:r>
              <a:rPr lang="he-IL" sz="2000" dirty="0" smtClean="0"/>
              <a:t>- המים </a:t>
            </a:r>
            <a:r>
              <a:rPr lang="he-IL" sz="2000" dirty="0"/>
              <a:t>ממיסים שכבת מלח תת-קרקעית שנוצרה עם נסיגת הים.                               </a:t>
            </a:r>
          </a:p>
          <a:p>
            <a:pPr algn="r"/>
            <a:r>
              <a:rPr lang="he-IL" sz="2000" dirty="0" smtClean="0"/>
              <a:t>- נוצרת </a:t>
            </a:r>
            <a:r>
              <a:rPr lang="he-IL" sz="2000" dirty="0"/>
              <a:t>שכבת בוץ ומתחתיה חללים.</a:t>
            </a:r>
          </a:p>
          <a:p>
            <a:pPr algn="r"/>
            <a:r>
              <a:rPr lang="he-IL" sz="2000" dirty="0" smtClean="0"/>
              <a:t>- השכבה </a:t>
            </a:r>
            <a:r>
              <a:rPr lang="he-IL" sz="2000" dirty="0"/>
              <a:t>נסדקת עד שמתמוטטת. כך נוצר </a:t>
            </a:r>
            <a:r>
              <a:rPr lang="he-IL" sz="2000" dirty="0" err="1" smtClean="0"/>
              <a:t>הבולען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b="1" dirty="0"/>
              <a:t>אזור </a:t>
            </a:r>
            <a:r>
              <a:rPr lang="he-IL" sz="2000" b="1" dirty="0" err="1"/>
              <a:t>הבולענים</a:t>
            </a:r>
            <a:r>
              <a:rPr lang="he-IL" sz="2000" b="1" dirty="0"/>
              <a:t> נסגר לתנועה כי מסוכן. </a:t>
            </a:r>
            <a:endParaRPr lang="he-IL" sz="2000" b="1" dirty="0" smtClean="0"/>
          </a:p>
          <a:p>
            <a:pPr algn="r"/>
            <a:r>
              <a:rPr lang="he-IL" sz="2400" b="1" dirty="0" smtClean="0">
                <a:solidFill>
                  <a:srgbClr val="FF0000"/>
                </a:solidFill>
              </a:rPr>
              <a:t>התיירות </a:t>
            </a:r>
            <a:r>
              <a:rPr lang="he-IL" sz="2400" b="1" dirty="0">
                <a:solidFill>
                  <a:srgbClr val="FF0000"/>
                </a:solidFill>
              </a:rPr>
              <a:t>מתה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528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14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ייבוש ואז הצפה מחדש של אגם החולה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17" y="480615"/>
            <a:ext cx="3324689" cy="5696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566" y="2207624"/>
            <a:ext cx="619179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בשנות ה-50 בן-גוריון הדביל ייבש את האגם שבעמק החולה כדי ליצור עוד אדמות חקלאיות, 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אך ייבוש החולה יצר בעיות: </a:t>
            </a:r>
          </a:p>
          <a:p>
            <a:pPr algn="r"/>
            <a:r>
              <a:rPr lang="he-IL" sz="2000" dirty="0" smtClean="0"/>
              <a:t>- האדמה </a:t>
            </a:r>
            <a:r>
              <a:rPr lang="he-IL" sz="2000" dirty="0"/>
              <a:t>המיובשת (אדמת כבול) רעה לחקלאות.</a:t>
            </a:r>
          </a:p>
          <a:p>
            <a:pPr algn="r"/>
            <a:r>
              <a:rPr lang="he-IL" sz="2000" dirty="0" smtClean="0"/>
              <a:t>- הייבוש </a:t>
            </a:r>
            <a:r>
              <a:rPr lang="he-IL" sz="2000" dirty="0"/>
              <a:t>גרם לאדמה רעה להיסחף עם הנחלים עד לכנרת. </a:t>
            </a:r>
            <a:endParaRPr lang="he-IL" sz="2000" dirty="0" smtClean="0"/>
          </a:p>
          <a:p>
            <a:pPr algn="r"/>
            <a:r>
              <a:rPr lang="he-IL" sz="2000" dirty="0" smtClean="0"/>
              <a:t>לכן איכות </a:t>
            </a:r>
            <a:r>
              <a:rPr lang="he-IL" sz="2000" dirty="0"/>
              <a:t>מי הכנרת  נפגעה.      </a:t>
            </a:r>
          </a:p>
          <a:p>
            <a:pPr algn="r"/>
            <a:r>
              <a:rPr lang="he-IL" sz="2000" dirty="0" smtClean="0"/>
              <a:t>- נפגעו </a:t>
            </a:r>
            <a:r>
              <a:rPr lang="he-IL" sz="2000" dirty="0"/>
              <a:t>הצמחייה ובתי גידול של בע"ח בעמק החולה</a:t>
            </a:r>
            <a:r>
              <a:rPr lang="he-IL" sz="2000" dirty="0" smtClean="0"/>
              <a:t>.</a:t>
            </a:r>
            <a:endParaRPr lang="he-IL" sz="2000" dirty="0"/>
          </a:p>
          <a:p>
            <a:pPr algn="r"/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לכן </a:t>
            </a:r>
            <a:r>
              <a:rPr lang="he-IL" sz="2000" dirty="0" smtClean="0"/>
              <a:t>בשנות </a:t>
            </a:r>
            <a:r>
              <a:rPr lang="he-IL" sz="2000" dirty="0"/>
              <a:t>ה-90 האגם הוצף ושוחזר </a:t>
            </a:r>
          </a:p>
          <a:p>
            <a:pPr algn="r"/>
            <a:r>
              <a:rPr lang="he-IL" sz="2000" dirty="0"/>
              <a:t>וקם אתר תיירות לצפייה באגם, בצמחיה ובציפורים</a:t>
            </a:r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45</TotalTime>
  <Words>587</Words>
  <Application>Microsoft Office PowerPoint</Application>
  <PresentationFormat>מסך רחב</PresentationFormat>
  <Paragraphs>77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מצגות קמפוס</vt:lpstr>
      <vt:lpstr>בעיות סביבתיות בישראל</vt:lpstr>
      <vt:lpstr>תוכן עניינים</vt:lpstr>
      <vt:lpstr>מצגת של PowerPoint‏</vt:lpstr>
      <vt:lpstr>אובדן החול בחופים והרס רכסי הכורכר בשל גידוד (גלים פוגעים ברכס) </vt:lpstr>
      <vt:lpstr>מצגת של PowerPoint‏</vt:lpstr>
      <vt:lpstr>ירידת מפלס ים המלח ובולענים</vt:lpstr>
      <vt:lpstr>מצגת של PowerPoint‏</vt:lpstr>
      <vt:lpstr>מצגת של PowerPoint‏</vt:lpstr>
      <vt:lpstr>ייבוש ואז הצפה מחדש של אגם החולה</vt:lpstr>
      <vt:lpstr>מצגת של PowerPoint‏</vt:lpstr>
      <vt:lpstr>מצגת של PowerPoint‏</vt:lpstr>
      <vt:lpstr>רמת חובב (נאות חובב) – אתר תעשייה ופסולת</vt:lpstr>
      <vt:lpstr>מצגת של PowerPoint‏</vt:lpstr>
      <vt:lpstr>זיהום אקוויפר </vt:lpstr>
      <vt:lpstr>בעיית הפן הביני באקוויפר החוף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11</cp:revision>
  <dcterms:created xsi:type="dcterms:W3CDTF">2020-05-21T11:17:02Z</dcterms:created>
  <dcterms:modified xsi:type="dcterms:W3CDTF">2020-07-18T09:12:23Z</dcterms:modified>
</cp:coreProperties>
</file>