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61D-1D66-4B52-86DE-A37CDA40AEA3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8A1A-9EDE-4DF6-80F5-22B65FBD40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494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61D-1D66-4B52-86DE-A37CDA40AEA3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8A1A-9EDE-4DF6-80F5-22B65FBD40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096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61D-1D66-4B52-86DE-A37CDA40AEA3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8A1A-9EDE-4DF6-80F5-22B65FBD40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260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61D-1D66-4B52-86DE-A37CDA40AEA3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8A1A-9EDE-4DF6-80F5-22B65FBD40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543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61D-1D66-4B52-86DE-A37CDA40AEA3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8A1A-9EDE-4DF6-80F5-22B65FBD40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517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61D-1D66-4B52-86DE-A37CDA40AEA3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8A1A-9EDE-4DF6-80F5-22B65FBD40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419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61D-1D66-4B52-86DE-A37CDA40AEA3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8A1A-9EDE-4DF6-80F5-22B65FBD40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269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61D-1D66-4B52-86DE-A37CDA40AEA3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8A1A-9EDE-4DF6-80F5-22B65FBD40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150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61D-1D66-4B52-86DE-A37CDA40AEA3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8A1A-9EDE-4DF6-80F5-22B65FBD40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447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61D-1D66-4B52-86DE-A37CDA40AEA3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8A1A-9EDE-4DF6-80F5-22B65FBD40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515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61D-1D66-4B52-86DE-A37CDA40AEA3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8A1A-9EDE-4DF6-80F5-22B65FBD40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967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EB61D-1D66-4B52-86DE-A37CDA40AEA3}" type="datetimeFigureOut">
              <a:rPr lang="he-IL" smtClean="0"/>
              <a:t>א'/אייר/תשע"ז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8A1A-9EDE-4DF6-80F5-22B65FBD40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905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circuit-construction-kit/circuit-construction-kit-dc-virtual-lab_iw.jnl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detailpage&amp;v=wwFrRymr4i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S7lKdas5D4" TargetMode="External"/><Relationship Id="rId4" Type="http://schemas.openxmlformats.org/officeDocument/2006/relationships/hyperlink" Target="https://youtu.be/yS7lKdas5D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385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60411" y="501281"/>
            <a:ext cx="8911687" cy="738346"/>
          </a:xfrm>
        </p:spPr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rgbClr val="00B050"/>
                </a:solidFill>
              </a:rPr>
              <a:t>סימון במעגל חשמלי</a:t>
            </a:r>
            <a:endParaRPr lang="he-IL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Object 6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565775" y="2184400"/>
          <a:ext cx="4425950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3" imgW="3130635" imgH="2338155" progId="Visio.Drawing.11">
                  <p:embed/>
                </p:oleObj>
              </mc:Choice>
              <mc:Fallback>
                <p:oleObj name="Visio" r:id="rId3" imgW="3130635" imgH="233815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5" y="2184400"/>
                        <a:ext cx="4425950" cy="330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>
            <p:extLst/>
          </p:nvPr>
        </p:nvGraphicFramePr>
        <p:xfrm>
          <a:off x="3045524" y="2973705"/>
          <a:ext cx="1800225" cy="274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5" imgW="1210530" imgH="1695230" progId="Visio.Drawing.11">
                  <p:embed/>
                </p:oleObj>
              </mc:Choice>
              <mc:Fallback>
                <p:oleObj name="Visio" r:id="rId5" imgW="1210530" imgH="16952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524" y="2973705"/>
                        <a:ext cx="1800225" cy="274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433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758" y="742206"/>
            <a:ext cx="6005780" cy="4553118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1179043" y="5723170"/>
            <a:ext cx="9407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he-IL" dirty="0">
                <a:hlinkClick r:id="rId3"/>
              </a:rPr>
              <a:t>https://phet.colorado.edu/sims/circuit-construction-kit/circuit-construction-kit-dc-virtual-lab_iw.jnlp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224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6321" y="157701"/>
            <a:ext cx="10772775" cy="773790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עיקרון פעולה של סוללה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858" y="931491"/>
            <a:ext cx="8869013" cy="4296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8677" y="5632324"/>
            <a:ext cx="7677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he-IL" dirty="0">
                <a:hlinkClick r:id="rId3"/>
              </a:rPr>
              <a:t>https://www.youtube.com/watch?feature=player_detailpage&amp;v=wwFrRymr4iE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5865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7244" y="2303952"/>
            <a:ext cx="7923964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8800" dirty="0" smtClean="0"/>
              <a:t>כיוון של זרם חשמלי</a:t>
            </a:r>
            <a:endParaRPr lang="he-IL" sz="8800" dirty="0"/>
          </a:p>
        </p:txBody>
      </p:sp>
    </p:spTree>
    <p:extLst>
      <p:ext uri="{BB962C8B-B14F-4D97-AF65-F5344CB8AC3E}">
        <p14:creationId xmlns:p14="http://schemas.microsoft.com/office/powerpoint/2010/main" val="27836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57606" y="131887"/>
            <a:ext cx="10772775" cy="739482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כיוון של זרם חשמלי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7263" y="871369"/>
            <a:ext cx="10753725" cy="469077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sz="4400" dirty="0" smtClean="0"/>
              <a:t>כיוון של זרם חשמלי הוא בכיוון תנועה של מטענים </a:t>
            </a:r>
            <a:r>
              <a:rPr lang="he-IL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חיוביים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4400" dirty="0" smtClean="0"/>
              <a:t>במתכות מטענים חופשיים הם </a:t>
            </a:r>
            <a:r>
              <a:rPr lang="he-IL" sz="4400" u="sng" dirty="0" smtClean="0"/>
              <a:t>אלקטרונים</a:t>
            </a:r>
            <a:r>
              <a:rPr lang="he-IL" sz="4400" dirty="0" smtClean="0"/>
              <a:t>, לכן במתכות כיוון של זרם חשמלי </a:t>
            </a:r>
            <a:r>
              <a:rPr lang="he-I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נגד</a:t>
            </a:r>
            <a:r>
              <a:rPr lang="he-IL" sz="4400" dirty="0" smtClean="0"/>
              <a:t> כיוון תנועה של מטענים חופשיים.</a:t>
            </a:r>
          </a:p>
          <a:p>
            <a:r>
              <a:rPr lang="he-IL" sz="4400" dirty="0" smtClean="0"/>
              <a:t>בנוזלים וגזים מטענים חופשיים יכולים להיות יונים חיוביים ושליליים, לכן יש מטענים שנעים בכיוון הזרם ונגדו (לא למבחן).</a:t>
            </a:r>
            <a:endParaRPr lang="he-IL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0787" y="5314735"/>
            <a:ext cx="5868219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518614" y="179148"/>
            <a:ext cx="1143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he-IL" sz="4800" dirty="0"/>
              <a:t>כאשר אין הפרש פוטנציאלים בין קצוות התיל, האלקטרונים נעים בצורה אקראית (להקת דבורים במקום</a:t>
            </a:r>
            <a:r>
              <a:rPr lang="he-IL" sz="4800" dirty="0" smtClean="0"/>
              <a:t>)</a:t>
            </a:r>
          </a:p>
          <a:p>
            <a:pPr marL="514350" indent="-514350">
              <a:buFont typeface="+mj-lt"/>
              <a:buAutoNum type="arabicPeriod" startAt="3"/>
            </a:pPr>
            <a:endParaRPr lang="he-IL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e-IL" sz="4800" dirty="0"/>
              <a:t>כאשר יוצרים בתוך התיל שדה חשמלי (ע"י יצירת מתח בין קצוות התיל), האלקטרונים מתחילים לנוע בכיוון אחד בלי להפסיק את התנועה האקראית</a:t>
            </a:r>
          </a:p>
        </p:txBody>
      </p:sp>
    </p:spTree>
    <p:extLst>
      <p:ext uri="{BB962C8B-B14F-4D97-AF65-F5344CB8AC3E}">
        <p14:creationId xmlns:p14="http://schemas.microsoft.com/office/powerpoint/2010/main" val="15653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94625" y="2524125"/>
            <a:ext cx="8915399" cy="1283611"/>
          </a:xfrm>
        </p:spPr>
        <p:txBody>
          <a:bodyPr/>
          <a:lstStyle/>
          <a:p>
            <a:pPr algn="ctr"/>
            <a:r>
              <a:rPr lang="he-IL" dirty="0" smtClean="0"/>
              <a:t>זרם חשמלי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9377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884227" y="2111571"/>
            <a:ext cx="1026114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7200" b="1" dirty="0">
                <a:solidFill>
                  <a:srgbClr val="FF0000"/>
                </a:solidFill>
              </a:rPr>
              <a:t>זרם חשמלי הוא תנועה מכוונת </a:t>
            </a:r>
            <a:endParaRPr lang="he-IL" sz="7200" b="1" dirty="0" smtClean="0">
              <a:solidFill>
                <a:srgbClr val="FF0000"/>
              </a:solidFill>
            </a:endParaRPr>
          </a:p>
          <a:p>
            <a:pPr algn="ctr"/>
            <a:r>
              <a:rPr lang="he-IL" sz="7200" b="1" dirty="0" smtClean="0">
                <a:solidFill>
                  <a:srgbClr val="FF0000"/>
                </a:solidFill>
              </a:rPr>
              <a:t>של </a:t>
            </a:r>
            <a:r>
              <a:rPr lang="he-IL" sz="7200" b="1" dirty="0">
                <a:solidFill>
                  <a:srgbClr val="FF0000"/>
                </a:solidFill>
              </a:rPr>
              <a:t>מטענים </a:t>
            </a:r>
            <a:r>
              <a:rPr lang="he-IL" sz="7200" b="1" dirty="0" smtClean="0">
                <a:solidFill>
                  <a:srgbClr val="FF0000"/>
                </a:solidFill>
              </a:rPr>
              <a:t>חשמליים</a:t>
            </a:r>
            <a:endParaRPr lang="he-IL" sz="7200" dirty="0"/>
          </a:p>
        </p:txBody>
      </p:sp>
    </p:spTree>
    <p:extLst>
      <p:ext uri="{BB962C8B-B14F-4D97-AF65-F5344CB8AC3E}">
        <p14:creationId xmlns:p14="http://schemas.microsoft.com/office/powerpoint/2010/main" val="39614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476" y="2563260"/>
            <a:ext cx="11362406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8800" dirty="0" smtClean="0"/>
              <a:t>התופעות הנלוות לזרם חשמלי</a:t>
            </a:r>
            <a:endParaRPr lang="he-IL" sz="8800" dirty="0"/>
          </a:p>
        </p:txBody>
      </p:sp>
    </p:spTree>
    <p:extLst>
      <p:ext uri="{BB962C8B-B14F-4D97-AF65-F5344CB8AC3E}">
        <p14:creationId xmlns:p14="http://schemas.microsoft.com/office/powerpoint/2010/main" val="35786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08053" y="188448"/>
            <a:ext cx="10772775" cy="1074743"/>
          </a:xfrm>
        </p:spPr>
        <p:txBody>
          <a:bodyPr/>
          <a:lstStyle/>
          <a:p>
            <a:pPr algn="ctr"/>
            <a:r>
              <a:rPr lang="he-IL" b="1" dirty="0" smtClean="0">
                <a:solidFill>
                  <a:srgbClr val="00B050"/>
                </a:solidFill>
              </a:rPr>
              <a:t>הגדרה של זרם חשמלי</a:t>
            </a:r>
            <a:endParaRPr lang="he-IL" b="1" dirty="0">
              <a:solidFill>
                <a:srgbClr val="00B05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5574" y="1351174"/>
            <a:ext cx="12036425" cy="5313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4400" dirty="0" smtClean="0"/>
              <a:t> אין ביכולתנו לראות, לשמוע או להריח זרם חשמלי. ניתן לזהות את קיומו לפי תופעות נלוות: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חום</a:t>
            </a:r>
            <a:r>
              <a:rPr lang="he-I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4400" dirty="0" smtClean="0"/>
              <a:t>(אור) – נורת להט  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he-I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תופעות מגנטיות </a:t>
            </a:r>
            <a:r>
              <a:rPr lang="he-IL" sz="4400" dirty="0" smtClean="0"/>
              <a:t>(מנוע חשמלי, אלקטרומגנט)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he-I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תופעות כימיות </a:t>
            </a:r>
            <a:r>
              <a:rPr lang="he-IL" sz="4400" dirty="0" smtClean="0"/>
              <a:t>(אלקטרוליזה)</a:t>
            </a:r>
          </a:p>
          <a:p>
            <a:pPr marL="514350" indent="-514350">
              <a:buFont typeface="+mj-lt"/>
              <a:buAutoNum type="arabicPeriod" startAt="2"/>
            </a:pPr>
            <a:endParaRPr lang="he-IL" sz="4400" dirty="0"/>
          </a:p>
          <a:p>
            <a:pPr marL="514350" indent="-514350">
              <a:buFont typeface="+mj-lt"/>
              <a:buAutoNum type="arabicPeriod" startAt="2"/>
            </a:pPr>
            <a:endParaRPr lang="he-IL" sz="4400" dirty="0" smtClean="0"/>
          </a:p>
          <a:p>
            <a:pPr marL="0" indent="0">
              <a:buNone/>
            </a:pPr>
            <a:endParaRPr lang="he-IL" sz="4400" dirty="0"/>
          </a:p>
        </p:txBody>
      </p:sp>
      <p:sp>
        <p:nvSpPr>
          <p:cNvPr id="4" name="AutoShape 2" descr="data:image/jpeg;base64,/9j/4AAQSkZJRgABAQAAAQABAAD/2wCEAAkGBxQTEBUSEhQUFBQXFBcWFBQXFRUcFhQXGBgXFxQXFxQYHCggGBolHBQUITEhJSkrLi4uFyAzOjMsNygtLisBCgoKDg0OGhAQGiwkICQsLCwsLCssLCwsLCwrLCwsLCwsLCwsLCwsLCwsLCwsLCwsLCwsNywsLCssLDcsLCw3LP/AABEIAKAAdAMBIgACEQEDEQH/xAAcAAABBQEBAQAAAAAAAAAAAAAAAQIEBgcFAwj/xAA8EAACAQIEAwcBBAkDBQAAAAABAgADEQQSITEFBkETIlFhcYGRMgdCocEUI1JysbLR4fBikvEkM1Njgv/EABkBAQADAQEAAAAAAAAAAAAAAAACAwQBBf/EACERAAICAgIDAAMAAAAAAAAAAAABAhEDMQQhEkFRIjJx/9oADAMBAAIRAxEAPwDb4QhAFEI2pVCgsxsBqSdhKPxzn1QSmGGY/wDkbYeg6yMpqOyUYOWi9XnmcQn7S/ImN4vjderfPUY+V7D4kUE2JMzvkfEaVxfrNwWoDsQY4mYfSxLLqrFfQkTv8L5xr0vrPar4Hf2Mms/1EZcZrTNSiGcvgfHqWJW6HvDdTuJ1Ly5NMztNOmJCLEnTgt4sSLACEIQBI2owUEnQDUnwEdKhz/xQrTFFd31b06SE5+KslCPk6KzzhzI2IYohtSF7f6/M+UrK05Lp09ZIpUh1nnyyNvs9OMFFUiKlH3noEt8Sd2HlHthpDyJnKKRMpnRqUp4vT0likcI+FxLU2DoSrDqJqnK3HlxVPwqLYOv5jymWMnhJnBuINh6y1V2Bsw8V6y7HOmUZsfkjY4s86NQMoYG4IBHoZ6TYeeJFhPOpVA3/AIE/gIB6QjUa4uIQBTM35qXOatUnQOKa+2+v+bTRwNJnnGFvgr/+9r/7mH9Jm5GqNHG3ZXsPSvOhRwRMjYUS1cDwJc36Tzm3dI9BtRVsi0OGtl2vB+HsB9N/Yy50cEAJ6GgsuXGnXZlfKV9GctgmG629pDq0NddppVbAJY5thqSenuZQ+OY3ChytKsKhG60QapF/HJe3vEsU4bLIZoy6OPSwxaoEG5NtY3E4UpUKN1E8nxtUOGp0j3TvUcINPALmNpL5koV2qU3qVkW+wo07ZdvvuzZt/ASyK+nWzROTq+bCIP2e78bTzfi1QcUXCdzsjhWrA2OfMKgSxN7W3nD5I4DRemzVVaqRUuO0dmAPkhOUfEtx4ZSNYV8g7UJkD63CXvl3ta82wf4o8/IqkybeQeIXXvKwQmwucvTNpZiL/UevSTZB4hSuyaMTZwLAWsQM2Yk2toNN5MgScHTsu97673+T1MI+gtlAtawAt4WG0IA+UGq6CnicNUbKRUZkJPicy295fZROeuH5aq1gNGFj6iZ+Qvxsv49eVFapMQZYeD8RKkAG19z/AAvK8BPUP06Wt87zzX2z0q6pl6wvGLkXMbxOvUewWq1KxuSmW7Dwuymw9LSmYTGnKCdehv4g2N/gyzDCZkzGp3fAKLdOub/LTqlJeyiWKC7ZFxfDsOTd0NdgdO2Zqtid7CoSFHoJzeJY/MBbRbaKAAAOgA6SPjsYQGym5uQPU6CedasCNRed7fbLIwUdEOu5P+eMmcZxIZqag/Tvr5D+k59ZtIzDUS7Ki/Uxyj3l8UcZpPIlK2FzH7zE+3SWMSNw/CilSSmNlUD43nsKouVBFxa4vqL7XHSb4qlR5k5XJscZEx6XKizm+bQWy7DV76adAfGSmkPiea6qrZQwcb2JfL3AD/u+JIiS6F8ouMvS2n4WJsIkXDKQihtwoB9ba6xIB6CReKYFa1JqbbHr4HoZKEDONJqmE67RkeMwzUqjU23Bt/xPJWlu+0DA6JWHTut+UpPaTy8mPxlR6mKfnFMfQqd5l8CD7N/cGSlY3Wx0yt+c5hcioD0KkH1Fip/m/CdbD4ZiEYAkZX1A06/EJErIFZtVHufQf4IjVOk88QP1l77IBb1NyfwE82MkkLHk385Y+ReVEqMcQxqoAbU8lWoNepte3l7yuYemXKqu7EKPU6TZOGYMUaS012VQPU9TNGCPZl5E6jRFo8LdagYYmuy9abdmVPkTkzfjK/wvhuXjNauMJUpKaXZ9v+rCVTmzu797OzE5VUEaBT5S5wmsxhOfxbdTZbZanebLvYWXvad634ToGQ8a1qlPx79rC7Ed24HS21/aAScKbopsB3RoNhoNB5Qnop0hAARTGxYBD4vgxWovTPVTb16THjcGx3Gn9Ztky7mLCBFzdf0iqpPUjcTLyI6Zq40qtHJoYQ1GpqHsWqBbBbnVSb7+UsT4fsKdRf0zKKbBHNlWmubXW+41teV/A1iGAGfXQ5TZtdND0Otvee+I4eGP6rEqlJj9DKWYAHvAEKQeliZiNr/ovFeHGk+rh8yIylR3LEsDZr6/d/GctouPw6oQuDJRMovTa5psfHT6Cb3uumu0ipir3Vx2T20DHuufBG2Y+Wh8pbFfCLl9LdyLgs+LDW0pqW9zov5zTQJTfs5w9lqv4lFHsLn+aXKbsKqJ5+eVzCJFiCWFQSHxCm5ZSozKA5Zc5XMbDLqPf5kwyHj2s6f/AEdXyrpbVjYk7+musAl0vpGltBodx5GEcvnCAJCEIATNeca6gvSv3xXzgW3VktvNLmQfaDjKS45wWswygghrm4uLaayjOm49F/H/AGIeBW+YEfcJ9wQRJeDa+U2B+rXS42lTw/OOFps2Zqn0kfQ3XyMmYDnfBhQB2hIP7Pp4keEySxz+G5TivZ16z9w6C91/gZF7YFKiMoYOoUg6i17nQ7ziV+dMKS1i4uV+4ema+37wkZubcP0ZiT0ykW+ZNQkvRHyi/Zr3KOAxFLCLUwzB1Ysxw1YkAjZezrgFkOn3gw2Gm8nc3ccr4alQroqohrUkro6M5VajqrEujWphQWObW9gJ2OXKqPhKLUzmRqalT4gieuL4TSqVFqOt2UADvMAQGDAFQbMLgHXqJthpHnTdyZNEIAQkiIGc/iS5nppa5IqW1AAFgCb5Sb6i1vedCQOJ1srJudHbLmyqcoBNyAST4DbWATcPTyoq+AA+BbeEMPUzIrbZlBt6i8IA+0SLeEABM35x4quF4rTqP2gXKjHLSdixGZTlKjXRlHqRNJmV/a41Tt6IVkIyNlX9ZmTVcxy09Wzd237khPRZi/YwnmMH9Kq3DKc5OVr5hc3sQZApUgd2t7f3k/mOmVxLgtnN/r173n3gD8yFh/3C3t/aSWjr2eTL4a+07PK3LzYystIOlLMyrnfbvG2g+8dNpyKjG/5eE7/JBojEoatN63eUCkma7XbUGw1v4dYegkrPq/hPDUw9CnQp3CU0CLfewFtT4yXAyn8q85LjcdiaNNqbUaVKk1JlYFnu1RajGx0F1TTpceM6VFwhEhAFMZUoq31KDba4B9Y6OgCAW0EIsIA2EIQBQZk32utSXE0y4dGNM3cGqBUsRlACA3K6gn/XNZEqf2gcEqYikr0HCV6WYpmAKuGtmXXYnKtj5SM1aJ42lLs+YeYayviHZE7NSdE10+Rf5kShm6MB8ToczVqz12OI/wC4DZu6FII3BUD0nKRvT4nVok9jX3PWWjkLE1qdcGhZXzKA33r37oFzbrqNBbeVl9T0mrfZN9nJxBXFYm60RYomoNbqL+Cfx2h6OLrs2rh3DKrVBiMUwNUXyUkJ7KgDuBt2j9C5A8gut5+H4ZSSq9ZUVajqqu43ZUvlB9Ln5kyE6ViGJFMSAAjo0R0AIQhAGwi2haAAkTG0MwMliLAMf+0nkL9KQ1aa/wDULYAiwzrfVWvvboZhuP4XVoVHp1UZXT6wR9Phe3jPtBkB6Tm4/l7C1mV61ClUZDdWZASPeDqZgfIH2a1WrdpjaLLTChkQlbO19nANwANbTfuH4MqASfbwk/IIog4LC8SEAIQhAAR0aI6AEIQ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721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mp4176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45617" y="669303"/>
            <a:ext cx="7086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3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S7lKdas5D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2890" y="506252"/>
            <a:ext cx="9962865" cy="5604112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4633945" y="6110364"/>
            <a:ext cx="2978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dirty="0">
                <a:hlinkClick r:id="rId4"/>
              </a:rPr>
              <a:t>https://youtu.be/yS7lKdas5D4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56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6321" y="157701"/>
            <a:ext cx="10772775" cy="773790"/>
          </a:xfrm>
        </p:spPr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rgbClr val="00B050"/>
                </a:solidFill>
              </a:rPr>
              <a:t>תנאים לקיום זרם חשמלי</a:t>
            </a:r>
            <a:endParaRPr lang="he-IL" b="1" dirty="0">
              <a:solidFill>
                <a:srgbClr val="00B05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65608" y="1583703"/>
            <a:ext cx="11114202" cy="469454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sz="5400" dirty="0" smtClean="0"/>
              <a:t>מטענים חופשיים (חומר מוליך)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5400" dirty="0" smtClean="0"/>
              <a:t>שדה חשמלי בתוך המוליך (הפרש פוטנציאלים בקצוות)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5400" dirty="0" smtClean="0"/>
              <a:t>מעגל חשמלי סגור.</a:t>
            </a:r>
          </a:p>
          <a:p>
            <a:pPr marL="0" indent="0" algn="ctr">
              <a:buNone/>
            </a:pPr>
            <a:r>
              <a:rPr lang="he-IL" sz="5400" dirty="0" smtClean="0">
                <a:solidFill>
                  <a:srgbClr val="FF0000"/>
                </a:solidFill>
              </a:rPr>
              <a:t>במידה ואחד מהתנאים לא מתקיים – אין זרם חשמלי במעגל</a:t>
            </a:r>
            <a:endParaRPr lang="he-IL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57606" y="245659"/>
            <a:ext cx="10772775" cy="1106853"/>
          </a:xfrm>
        </p:spPr>
        <p:txBody>
          <a:bodyPr/>
          <a:lstStyle/>
          <a:p>
            <a:pPr algn="ctr"/>
            <a:r>
              <a:rPr lang="he-IL" dirty="0" smtClean="0"/>
              <a:t>מעגל חשמלי פשוט</a:t>
            </a:r>
            <a:endParaRPr lang="he-IL" dirty="0"/>
          </a:p>
        </p:txBody>
      </p:sp>
      <p:pic>
        <p:nvPicPr>
          <p:cNvPr id="23556" name="Picture 4" descr="Image result for simple circuits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6" y="1581386"/>
            <a:ext cx="5010674" cy="41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Image result for simple circuits for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438" y="1581386"/>
            <a:ext cx="4587613" cy="390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6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SCREENCAPTURE" val="true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מסך רחב</PresentationFormat>
  <Paragraphs>29</Paragraphs>
  <Slides>15</Slides>
  <Notes>0</Notes>
  <HiddenSlides>0</HiddenSlides>
  <MMClips>2</MMClips>
  <ScaleCrop>false</ScaleCrop>
  <HeadingPairs>
    <vt:vector size="8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ערכת נושא Office</vt:lpstr>
      <vt:lpstr>Visio</vt:lpstr>
      <vt:lpstr>מצגת של PowerPoint</vt:lpstr>
      <vt:lpstr>זרם חשמלי </vt:lpstr>
      <vt:lpstr>מצגת של PowerPoint</vt:lpstr>
      <vt:lpstr>מצגת של PowerPoint</vt:lpstr>
      <vt:lpstr>הגדרה של זרם חשמלי</vt:lpstr>
      <vt:lpstr>מצגת של PowerPoint</vt:lpstr>
      <vt:lpstr>מצגת של PowerPoint</vt:lpstr>
      <vt:lpstr>תנאים לקיום זרם חשמלי</vt:lpstr>
      <vt:lpstr>מעגל חשמלי פשוט</vt:lpstr>
      <vt:lpstr>סימון במעגל חשמלי</vt:lpstr>
      <vt:lpstr>מצגת של PowerPoint</vt:lpstr>
      <vt:lpstr>עיקרון פעולה של סוללה</vt:lpstr>
      <vt:lpstr>מצגת של PowerPoint</vt:lpstr>
      <vt:lpstr>כיוון של זרם חשמלי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ilya</dc:creator>
  <cp:lastModifiedBy>ilya</cp:lastModifiedBy>
  <cp:revision>1</cp:revision>
  <dcterms:created xsi:type="dcterms:W3CDTF">2017-04-27T16:12:58Z</dcterms:created>
  <dcterms:modified xsi:type="dcterms:W3CDTF">2017-04-27T16:13:25Z</dcterms:modified>
</cp:coreProperties>
</file>