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900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11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388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1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3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081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341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433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84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027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448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F97A2-273D-4EC9-8025-A279113F786E}" type="datetimeFigureOut">
              <a:rPr lang="he-IL" smtClean="0"/>
              <a:t>א'/אייר/תשע"ז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AD28E-4AEE-43D2-A6B7-1712B1A0A03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018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microsoft.com/office/2011/relationships/webextension" Target="../webextensions/webextension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mXnfe7qzg4c" TargetMode="External"/><Relationship Id="rId4" Type="http://schemas.openxmlformats.org/officeDocument/2006/relationships/hyperlink" Target="https://youtu.be/mXnfe7qzg4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het.colorado.edu/sims/ohms-law/ohms-law_iw.html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78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93957" y="268797"/>
            <a:ext cx="10772775" cy="859248"/>
          </a:xfrm>
        </p:spPr>
        <p:txBody>
          <a:bodyPr/>
          <a:lstStyle/>
          <a:p>
            <a:pPr algn="ctr"/>
            <a:r>
              <a:rPr lang="he-IL" dirty="0" smtClean="0"/>
              <a:t>גרף זרם - מתח</a:t>
            </a:r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/>
          <a:srcRect b="4679"/>
          <a:stretch/>
        </p:blipFill>
        <p:spPr>
          <a:xfrm>
            <a:off x="2663750" y="1358781"/>
            <a:ext cx="7033188" cy="528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4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87848" cy="2612571"/>
          </a:xfrm>
          <a:prstGeom prst="rect">
            <a:avLst/>
          </a:prstGeom>
        </p:spPr>
      </p:pic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5" name="יישום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544387" y="865958"/>
              <a:ext cx="8612777" cy="51435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יישום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3544387" y="865958"/>
                <a:ext cx="8612777" cy="5143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246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834415"/>
          </a:xfrm>
        </p:spPr>
        <p:txBody>
          <a:bodyPr/>
          <a:lstStyle/>
          <a:p>
            <a:pPr algn="ctr"/>
            <a:r>
              <a:rPr lang="he-IL" dirty="0" smtClean="0"/>
              <a:t>תרגילים אשל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7863840" y="1333948"/>
            <a:ext cx="3872753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102/7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102/8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102/9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92727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3" name="יישום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506909" y="1540913"/>
              <a:ext cx="9144000" cy="51435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3" name="יישום 2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1506909" y="1540913"/>
                <a:ext cx="9144000" cy="5143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1737645" y="358924"/>
                <a:ext cx="8553672" cy="769121"/>
              </a:xfrm>
              <a:prstGeom prst="rect">
                <a:avLst/>
              </a:prstGeom>
            </p:spPr>
            <p:txBody>
              <a:bodyPr/>
              <a:lstStyle>
                <a:lvl1pPr marL="91440" indent="-91440" algn="r" defTabSz="914400" rtl="1" eaLnBrk="1" latinLnBrk="0" hangingPunct="1">
                  <a:lnSpc>
                    <a:spcPct val="85000"/>
                  </a:lnSpc>
                  <a:spcBef>
                    <a:spcPts val="1300"/>
                  </a:spcBef>
                  <a:buFont typeface="Arial" pitchFamily="34" charset="0"/>
                  <a:buChar char=" "/>
                  <a:defRPr sz="24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47472" indent="-34290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24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54864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2000" i="1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822960" indent="-82296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097280" indent="-109728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200000" indent="-22860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400000" indent="-22860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600000" indent="-22860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800000" indent="-228600" algn="r" defTabSz="914400" rtl="1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he-IL" altLang="he-IL" sz="3200" dirty="0" smtClean="0"/>
                  <a:t>נתון תיל העשוי מאלומיניום (התנגדות סגולית </a:t>
                </a:r>
                <a14:m>
                  <m:oMath xmlns:m="http://schemas.openxmlformats.org/officeDocument/2006/math">
                    <m:r>
                      <a:rPr lang="en-US" altLang="he-I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altLang="he-I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he-I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he-I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he-I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he-IL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altLang="he-I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he-I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he-I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he-IL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altLang="he-IL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he-IL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altLang="he-IL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altLang="he-IL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he-IL" altLang="he-IL" sz="3200" dirty="0" smtClean="0"/>
                  <a:t>), אורכו של התיל </a:t>
                </a:r>
                <a:r>
                  <a:rPr lang="en-US" altLang="he-IL" sz="3200" dirty="0" smtClean="0"/>
                  <a:t>1.5 km</a:t>
                </a:r>
                <a:r>
                  <a:rPr lang="he-IL" altLang="he-IL" sz="3200" dirty="0" smtClean="0"/>
                  <a:t>, וקוטרו </a:t>
                </a:r>
                <a:r>
                  <a:rPr lang="en-US" altLang="he-IL" sz="3200" dirty="0" smtClean="0"/>
                  <a:t>0.3 cm</a:t>
                </a:r>
                <a:r>
                  <a:rPr lang="he-IL" altLang="he-IL" sz="3200" dirty="0" smtClean="0"/>
                  <a:t>. </a:t>
                </a:r>
                <a:endParaRPr lang="en-US" altLang="he-IL" sz="3200" dirty="0" smtClean="0"/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645" y="358924"/>
                <a:ext cx="8553672" cy="769121"/>
              </a:xfrm>
              <a:prstGeom prst="rect">
                <a:avLst/>
              </a:prstGeom>
              <a:blipFill rotWithShape="0">
                <a:blip r:embed="rId4"/>
                <a:stretch>
                  <a:fillRect l="-1212" t="-20635" r="-1924" b="-4682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17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72097" y="2303953"/>
            <a:ext cx="3815468" cy="144655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8800" dirty="0" smtClean="0"/>
              <a:t>חוק </a:t>
            </a:r>
            <a:r>
              <a:rPr lang="he-IL" sz="8800" dirty="0" err="1" smtClean="0"/>
              <a:t>אוהם</a:t>
            </a:r>
            <a:endParaRPr lang="he-IL" sz="8800" dirty="0"/>
          </a:p>
        </p:txBody>
      </p:sp>
    </p:spTree>
    <p:extLst>
      <p:ext uri="{BB962C8B-B14F-4D97-AF65-F5344CB8AC3E}">
        <p14:creationId xmlns:p14="http://schemas.microsoft.com/office/powerpoint/2010/main" val="21066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Xnfe7qzg4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8937" y="437154"/>
            <a:ext cx="9534480" cy="5363145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4556936" y="6028477"/>
            <a:ext cx="305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he-IL" dirty="0">
                <a:hlinkClick r:id="rId4"/>
              </a:rPr>
              <a:t>https://youtu.be/mXnfe7qzg4c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443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2503" y="166247"/>
            <a:ext cx="10772775" cy="825065"/>
          </a:xfrm>
        </p:spPr>
        <p:txBody>
          <a:bodyPr/>
          <a:lstStyle/>
          <a:p>
            <a:pPr algn="ctr"/>
            <a:r>
              <a:rPr lang="he-IL" dirty="0" smtClean="0"/>
              <a:t>חוק אום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245515" y="1150599"/>
            <a:ext cx="7930376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dirty="0" smtClean="0"/>
              <a:t>קשר ניסוי בין מתח חשמלי, עוצמת זרם והתנגדות מוגדר </a:t>
            </a:r>
          </a:p>
          <a:p>
            <a:r>
              <a:rPr lang="he-IL" sz="3200" dirty="0" smtClean="0"/>
              <a:t>בחוק אום</a:t>
            </a:r>
            <a:endParaRPr lang="he-IL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58" y="578779"/>
            <a:ext cx="2143125" cy="2581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93344" y="2654498"/>
                <a:ext cx="1284962" cy="101111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he-IL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344" y="2654498"/>
                <a:ext cx="1284962" cy="10111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טבלה 5"/>
          <p:cNvGraphicFramePr>
            <a:graphicFrameLocks noGrp="1"/>
          </p:cNvGraphicFramePr>
          <p:nvPr>
            <p:extLst/>
          </p:nvPr>
        </p:nvGraphicFramePr>
        <p:xfrm>
          <a:off x="6302525" y="4435266"/>
          <a:ext cx="5033471" cy="220952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78564"/>
                <a:gridCol w="2954618"/>
                <a:gridCol w="530328"/>
                <a:gridCol w="1069961"/>
              </a:tblGrid>
              <a:tr h="1051283"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I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עוצמת זרם חשמלי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200" dirty="0" smtClean="0"/>
                        <a:t>A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אמפר</a:t>
                      </a:r>
                      <a:endParaRPr lang="he-IL" sz="3200" dirty="0"/>
                    </a:p>
                  </a:txBody>
                  <a:tcPr/>
                </a:tc>
              </a:tr>
              <a:tr h="57069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V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מתח חשמלי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3200" dirty="0" smtClean="0"/>
                        <a:t>V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וולט</a:t>
                      </a:r>
                      <a:endParaRPr lang="he-IL" sz="3200" dirty="0"/>
                    </a:p>
                  </a:txBody>
                  <a:tcPr/>
                </a:tc>
              </a:tr>
              <a:tr h="57069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R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התנגדות חשמלית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>
                          <a:sym typeface="Symbol" panose="05050102010706020507" pitchFamily="18" charset="2"/>
                        </a:rPr>
                        <a:t>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err="1" smtClean="0"/>
                        <a:t>אוהם</a:t>
                      </a:r>
                      <a:endParaRPr lang="he-IL" sz="32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10703" y="2510035"/>
                <a:ext cx="2470941" cy="130003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זרם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מתח</m:t>
                          </m:r>
                        </m:num>
                        <m:den>
                          <m:r>
                            <a:rPr lang="he-IL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התנגדות</m:t>
                          </m:r>
                        </m:den>
                      </m:f>
                    </m:oMath>
                  </m:oMathPara>
                </a14:m>
                <a:endParaRPr lang="he-IL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703" y="2510035"/>
                <a:ext cx="2470941" cy="13000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ohms law triangle relationshi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03" y="4827587"/>
            <a:ext cx="446722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48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854508" y="6048494"/>
            <a:ext cx="5897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hlinkClick r:id="rId2"/>
              </a:rPr>
              <a:t>https://phet.colorado.edu/sims/ohms-law/ohms-law_iw.html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2277" y="379595"/>
            <a:ext cx="8222230" cy="54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47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392" y="0"/>
            <a:ext cx="51572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7" y="276225"/>
            <a:ext cx="11020425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376237"/>
            <a:ext cx="10620375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0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3" name="יישום 2"/>
              <p:cNvGraphicFramePr>
                <a:graphicFrameLocks noGrp="1"/>
              </p:cNvGraphicFramePr>
              <p:nvPr/>
            </p:nvGraphicFramePr>
            <p:xfrm>
              <a:off x="1524000" y="857249"/>
              <a:ext cx="9144000" cy="51435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3" name="יישום 2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1524000" y="857249"/>
                <a:ext cx="9144000" cy="5143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128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webextensions/_rels/webextension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webextensions/webextension1.xml><?xml version="1.0" encoding="utf-8"?>
<we:webextension xmlns:we="http://schemas.microsoft.com/office/webextensions/webextension/2010/11" id="{974DC1F8-ABAC-4EBE-BC6A-DDE620D0D766}">
  <we:reference id="wa104238076" version="1.3.0.0" store="en-US" storeType="OMEX"/>
  <we:alternateReferences/>
  <we:properties>
    <we:property name="__labs__" value="{&quot;configuration&quot;:{&quot;appVersion&quot;:{&quot;major&quot;:0,&quot;minor&quot;:1},&quot;components&quot;:[{&quot;name&quot;:&quot;מכשיר חשמלי המתוכנן לעבוד במתח  220 וולט, צורך זרם של  120 מיליאמפר.. מהי ההתנגדות של המכשיר?&quot;,&quot;type&quot;:&quot;Labs.Components.ChoiceComponent&quot;,&quot;timeLimit&quot;:0,&quot;maxAttempts&quot;:0,&quot;choices&quot;:[{&quot;id&quot;:&quot;0&quot;,&quot;name&quot;:&quot;1.83 A&quot;,&quot;value&quot;:&quot;1.83 A&quot;},{&quot;id&quot;:&quot;1&quot;,&quot;name&quot;:&quot;1.52 A&quot;,&quot;value&quot;:&quot;1.52 A&quot;},{&quot;id&quot;:&quot;2&quot;,&quot;name&quot;:&quot;0.39 A&quot;,&quot;value&quot;:&quot;0.39 A&quot;},{&quot;id&quot;:&quot;3&quot;,&quot;name&quot;:&quot;2.25 A&quot;,&quot;value&quot;:&quot;2.25 A&quot;}],&quot;maxScore&quot;:1,&quot;hasAnswer&quot;:true,&quot;answer&quot;:[&quot;0&quot;],&quot;values&quot;:{&quot;hints&quot;:[]},&quot;secure&quot;:false,&quot;data&quot;:{&quot;question&quot;:&quot;מכשיר חשמלי המתוכנן לעבוד במתח  220 וולט, צורך זרם של  120 מיליאמפר.. מהי ההתנגדות של המכשיר?&quot;,&quot;fontSize&quot;:&quot;large&quot;,&quot;choices&quot;:[{&quot;id&quot;:0,&quot;choice&quot;:&quot;1.83 A&quot;,&quot;feedback&quot;:null},{&quot;id&quot;:1,&quot;choice&quot;:&quot;1.52 A&quot;,&quot;feedback&quot;:null},{&quot;id&quot;:2,&quot;choice&quot;:&quot;0.39 A&quot;,&quot;feedback&quot;:null},{&quot;id&quot;:3,&quot;choice&quot;:&quot;2.25 A&quot;,&quot;feedback&quot;:null}],&quot;hasAnswer&quot;:true,&quot;answer&quot;:&quot;0&quot;,&quot;required&quot;:false,&quot;hints&quot;:[],&quot;limitAttempts&quot;:false,&quot;maxAttempts&quot;:2,&quot;shuffleChoices&quot;:false,&quot;isTimed&quot;:false,&quot;timeLimit&quot;:120,&quot;allowMultipleAnswers&quot;:false,&quot;allowChoiceEditing&quot;:true}}],&quot;name&quot;:&quot;מכשיר חשמלי המתוכנן לעבוד במתח  220 וולט, צורך זרם של  120 מיליאמפר.. מהי ההתנגדות של המכשיר?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E4B992C9-09F3-40F2-83ED-11BE4CD76D79}">
  <we:reference id="wa104238076" version="1.3.0.0" store="en-US" storeType="OMEX"/>
  <we:alternateReferences/>
  <we:properties>
    <we:property name="__labs__" value="{&quot;configuration&quot;:{&quot;appVersion&quot;:{&quot;major&quot;:0,&quot;minor&quot;:1},&quot;components&quot;:[{&quot;name&quot;:&quot;מהי ההתנגדות של נגד לפי גרף 1&quot;,&quot;type&quot;:&quot;Labs.Components.ChoiceComponent&quot;,&quot;timeLimit&quot;:0,&quot;maxAttempts&quot;:0,&quot;choices&quot;:[{&quot;id&quot;:&quot;0&quot;,&quot;name&quot;:&quot;14.9 Ohm&quot;,&quot;value&quot;:&quot;14.9 Ohm&quot;},{&quot;id&quot;:&quot;1&quot;,&quot;name&quot;:&quot;17.2 14.9 Ohm&quot;,&quot;value&quot;:&quot;17.2 14.9 Ohm&quot;},{&quot;id&quot;:&quot;2&quot;,&quot;name&quot;:&quot;15.1 14.9 Ohm&quot;,&quot;value&quot;:&quot;15.1 14.9 Ohm&quot;},{&quot;id&quot;:&quot;3&quot;,&quot;name&quot;:&quot;אף תשובה אינה נכונה&quot;,&quot;value&quot;:&quot;אף תשובה אינה נכונה&quot;}],&quot;maxScore&quot;:1,&quot;hasAnswer&quot;:true,&quot;answer&quot;:[&quot;3&quot;],&quot;values&quot;:{&quot;hints&quot;:[]},&quot;secure&quot;:false,&quot;data&quot;:{&quot;question&quot;:&quot;מהי ההתנגדות של נגד לפי גרף 1&quot;,&quot;fontSize&quot;:&quot;large&quot;,&quot;choices&quot;:[{&quot;id&quot;:0,&quot;choice&quot;:&quot;14.9 Ohm&quot;,&quot;feedback&quot;:null},{&quot;id&quot;:1,&quot;choice&quot;:&quot;17.2 14.9 Ohm&quot;,&quot;feedback&quot;:null},{&quot;id&quot;:2,&quot;choice&quot;:&quot;15.1 14.9 Ohm&quot;,&quot;feedback&quot;:null},{&quot;id&quot;:3,&quot;choice&quot;:&quot;אף תשובה אינה נכונה&quot;,&quot;feedback&quot;:null}],&quot;hasAnswer&quot;:true,&quot;answer&quot;:&quot;3&quot;,&quot;required&quot;:false,&quot;hints&quot;:[],&quot;limitAttempts&quot;:false,&quot;maxAttempts&quot;:2,&quot;shuffleChoices&quot;:false,&quot;isTimed&quot;:false,&quot;timeLimit&quot;:120,&quot;allowMultipleAnswers&quot;:false,&quot;allowChoiceEditing&quot;:true}}],&quot;name&quot;:&quot;מהי ההתנגדות של נגד לפי גרף 1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ppt/webextensions/webextension3.xml><?xml version="1.0" encoding="utf-8"?>
<we:webextension xmlns:we="http://schemas.microsoft.com/office/webextensions/webextension/2010/11" id="{6D6AD94C-BC0C-4085-8AD0-AC6499C3E872}">
  <we:reference id="wa104238076" version="1.3.0.0" store="en-US" storeType="OMEX"/>
  <we:alternateReferences/>
  <we:properties>
    <we:property name="__labs__" value="{&quot;configuration&quot;:{&quot;appVersion&quot;:{&quot;major&quot;:0,&quot;minor&quot;:1},&quot;components&quot;:[{&quot;name&quot;:&quot;חשבו את התנגדות התיל.&quot;,&quot;type&quot;:&quot;Labs.Components.ChoiceComponent&quot;,&quot;timeLimit&quot;:0,&quot;maxAttempts&quot;:0,&quot;choices&quot;:[{&quot;id&quot;:&quot;0&quot;,&quot;name&quot;:&quot;3.28 Ohm&quot;,&quot;value&quot;:&quot;3.28 Ohm&quot;},{&quot;id&quot;:&quot;1&quot;,&quot;name&quot;:&quot;1.5 Ohm&quot;,&quot;value&quot;:&quot;1.5 Ohm&quot;},{&quot;id&quot;:&quot;2&quot;,&quot;name&quot;:&quot;5.73 Ohm&quot;,&quot;value&quot;:&quot;5.73 Ohm&quot;},{&quot;id&quot;:&quot;3&quot;,&quot;name&quot;:&quot;אף תשובה אינה נכונה&quot;,&quot;value&quot;:&quot;אף תשובה אינה נכונה&quot;}],&quot;maxScore&quot;:1,&quot;hasAnswer&quot;:true,&quot;answer&quot;:[&quot;2&quot;],&quot;values&quot;:{&quot;hints&quot;:[]},&quot;secure&quot;:false,&quot;data&quot;:{&quot;question&quot;:&quot;חשבו את התנגדות התיל.&quot;,&quot;fontSize&quot;:&quot;medium&quot;,&quot;choices&quot;:[{&quot;id&quot;:0,&quot;choice&quot;:&quot;3.28 Ohm&quot;,&quot;feedback&quot;:null},{&quot;id&quot;:1,&quot;choice&quot;:&quot;1.5 Ohm&quot;,&quot;feedback&quot;:null},{&quot;id&quot;:2,&quot;choice&quot;:&quot;5.73 Ohm&quot;,&quot;feedback&quot;:null},{&quot;id&quot;:3,&quot;choice&quot;:&quot;אף תשובה אינה נכונה&quot;,&quot;feedback&quot;:null}],&quot;hasAnswer&quot;:true,&quot;answer&quot;:&quot;2&quot;,&quot;required&quot;:false,&quot;hints&quot;:[],&quot;limitAttempts&quot;:false,&quot;maxAttempts&quot;:2,&quot;shuffleChoices&quot;:false,&quot;isTimed&quot;:false,&quot;timeLimit&quot;:120,&quot;allowMultipleAnswers&quot;:false,&quot;allowChoiceEditing&quot;:true}}],&quot;name&quot;:&quot;חשבו את התנגדות התיל.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מסך רחב</PresentationFormat>
  <Paragraphs>26</Paragraphs>
  <Slides>13</Slides>
  <Notes>0</Notes>
  <HiddenSlides>4</HiddenSlides>
  <MMClips>1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Symbol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חוק אום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גרף זרם - מתח</vt:lpstr>
      <vt:lpstr>מצגת של PowerPoint</vt:lpstr>
      <vt:lpstr>תרגילים אשל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ilya</dc:creator>
  <cp:lastModifiedBy>ilya</cp:lastModifiedBy>
  <cp:revision>1</cp:revision>
  <dcterms:created xsi:type="dcterms:W3CDTF">2017-04-27T16:15:36Z</dcterms:created>
  <dcterms:modified xsi:type="dcterms:W3CDTF">2017-04-27T16:15:52Z</dcterms:modified>
</cp:coreProperties>
</file>