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F7472-BDB6-4436-A7C9-AA209210A3FB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5318-A48C-43EF-A4C8-BB2D0F9B0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נשים ועבריינות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שמרית כהן-ברבי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/>
            </a:r>
            <a:br>
              <a:rPr lang="he-IL" dirty="0"/>
            </a:br>
            <a:r>
              <a:rPr lang="he-IL" dirty="0"/>
              <a:t>הגל השלישי – שנות </a:t>
            </a:r>
            <a:r>
              <a:rPr lang="he-IL" dirty="0" smtClean="0"/>
              <a:t>ה-90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הגל השלישי הוסיף נושאים כגון נשים בעבודה- תקרת הזכוכית, הטרדה מינית תמיכה באימהות חד הוריות על ידי קצבת רווחה וטיפול בילדים ויחס לאימהות </a:t>
            </a:r>
            <a:r>
              <a:rPr lang="he-IL" dirty="0" smtClean="0"/>
              <a:t>עובדות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כבוד </a:t>
            </a:r>
            <a:r>
              <a:rPr lang="he-IL" dirty="0"/>
              <a:t>לנשים כיצורים תבוניים, בעלות תודעה פוליטית </a:t>
            </a:r>
            <a:r>
              <a:rPr lang="he-IL" dirty="0" smtClean="0"/>
              <a:t>ואינטליגנטית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מלחמה </a:t>
            </a:r>
            <a:r>
              <a:rPr lang="he-IL" dirty="0"/>
              <a:t>במדיה המציגה נשים כבעלות הפרעות אכילה וכאובייקטים מיניים הקיימות רק כדי למלא את צרכיו של הגבר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1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57" y="1825085"/>
            <a:ext cx="6281445" cy="423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5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50" y="1865857"/>
            <a:ext cx="4476460" cy="427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9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עבריינות נשים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פתיחת הזדמנויות לנשים בשוק העבודה, הביאה לשינוי באופייה של פשיעת הנשים, שנעשה אלים יותר, אגרסיבי וקשוח. נשים החלו לחדור לתחום פשיעת "הצווארון הלבן" ואף לפשע המאורגן.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בשנות ה80 בעקבות תנועת השוויון נוצר טיפוס חדש של נשים, "אלים" ו"קשוח" . נשים הפכו לאגרסיביות יותר, וצמצמו בשל כך את הפער בין סוגי הפשעים שהן מבצעות לבין אלו שמבצעים הגברים. 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9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אבירות ופטרנליזם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נשים </a:t>
            </a:r>
            <a:r>
              <a:rPr lang="he-IL" dirty="0"/>
              <a:t>במערכת החוק בארה"ב זוכות ליחס בהתאם למושגים </a:t>
            </a:r>
            <a:r>
              <a:rPr lang="he-IL" dirty="0" smtClean="0"/>
              <a:t>אלה.</a:t>
            </a:r>
          </a:p>
          <a:p>
            <a:r>
              <a:rPr lang="he-IL" dirty="0" smtClean="0"/>
              <a:t>החוק </a:t>
            </a:r>
            <a:r>
              <a:rPr lang="he-IL" dirty="0"/>
              <a:t>מניח, שנשים לא יכולות להגן על עצמן, ולכן הן זקוקות לתמיכה </a:t>
            </a:r>
            <a:r>
              <a:rPr lang="he-IL" dirty="0" smtClean="0"/>
              <a:t>ולהדרכה.</a:t>
            </a:r>
          </a:p>
          <a:p>
            <a:r>
              <a:rPr lang="he-IL" dirty="0" smtClean="0"/>
              <a:t>כפועל </a:t>
            </a:r>
            <a:r>
              <a:rPr lang="he-IL" dirty="0"/>
              <a:t>יוצא מכך הן זוכות לפיקוח פורמלי מפלה לטובה.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8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התוצאה {לפי פולק – שנות ה60}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פשיעתן של נשים לא נכנסה לרישומי הסטטיסטיקה הפלילית.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הנשים לא היו חשופות כמעט לגורמי פשיעה, הן לא חשו תסכול בשל היותן מובטלות, ולא תפסו עצמן כקרייריסטיות כמו הגברים, אלא חשבו, שגידול ילדים ועבודות משק הבית חשובות יותר.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חינוך למיניות ועבריינות- שנות ה60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לחינוך לתפקיד מיני-מסורתי יש השפעה ממתנת על כניסת נשים למעגל העבריינות. הדימוי הסטריאוטיפי של נשים כחלשות פיסית, פאסיביות, תלויות כלכלית בגברים, רגשניות ובעלות מוסר גבוהה,מגביל את השתתפותן בביצוע פשעים בהשוואה לגברים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נשים מחונכות תפקידים מיניים מסורתיים, המכתיבים צייתנות כלפי החוק וקשר תלותי בהוריהן. זאת, בניגוד לגברים, המחונכים ליתר עצמאות . חינוך כזה ממתן מעורבות הנערה בפשע וההיפך.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נשים ממוקמות, בגלל תפקידיהן המיניים והחברתיים, במסגרות מצומצמות של משפחה ובאות פחות במגע עם החברה הכללית.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החינוך המסורתי מדגיש שמה שמותר לגבר אסור לאישה. משום כך, מופנית האנרגיה שלה למקומות, שבהן האישה יכולה לפעול – בעיקר בבית. ולכן, היא תבצע פשע במקום שהיא יכולה לבצעו ועם מי שיש לה מגע עמו, ואלה, בדרך-כלל, עבירות שגילוייו הוא בסבירות נמוכה.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3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התנועה לשחרור האשה </a:t>
            </a:r>
            <a:r>
              <a:rPr lang="he-IL" sz="4000" dirty="0" smtClean="0"/>
              <a:t>ועבריינות (אדלר 1975)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אדלר, בספרו "אחות לפשע", המתייחס להשפעת התנועה לשחרור האישה על פשיעת הנשים, טוענת, ששינויים בהגדרה של תפקידי המינים, הביאו לגידול במספר הפשעים.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עיסוק </a:t>
            </a:r>
            <a:r>
              <a:rPr lang="he-IL" dirty="0"/>
              <a:t>של נשים בפשיעה "זעירה", שיקף את כוחן המועט ואת שאיפותיהן המצומצמות.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לשוויון </a:t>
            </a:r>
            <a:r>
              <a:rPr lang="he-IL" dirty="0"/>
              <a:t>ההזדמנויות יש צד אפל, בהביאו לגידול בפשיעת הנשים ולעלייה במספר הנשים, המפלסות את דרכן אל הפשיעה החמורה.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5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תורת ההזדמנויות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/>
              <a:t>התאוריה מסבירה מדוע בעידן המודרני נשים ממלאות תפקידים רבים יותר בעולם הפשיעה אך עדיין הפשיעה הנשית פחותה מהפשיעה הגברית  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C00000"/>
                </a:solidFill>
              </a:rPr>
              <a:t>ההזדמנויות הלגיטימיות </a:t>
            </a:r>
            <a:r>
              <a:rPr lang="he-IL" dirty="0"/>
              <a:t>כיום נפתחו בשוק העבודה תפקידים שקודם לכן היו חסומים עבורן. נשים מעורבות הרבה יותר בתחומים רבים כפוליטיקה ,וכלכלה. ומכאן העלייה הנרשמת בעבירות "צווארון לבן"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>
                <a:solidFill>
                  <a:srgbClr val="C00000"/>
                </a:solidFill>
              </a:rPr>
              <a:t>ההזדמנויות הלגיטימיות </a:t>
            </a:r>
            <a:r>
              <a:rPr lang="he-IL" dirty="0"/>
              <a:t>חסומות בפני נשים מחוסרות השכלה ובפני אלו המובטלות. או-אז נוצר בקרבן תסכול, המוביל לגניבות לצורך מחייתן.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rgbClr val="C00000"/>
                </a:solidFill>
              </a:rPr>
              <a:t>ההזדמנויות </a:t>
            </a:r>
            <a:r>
              <a:rPr lang="he-IL" dirty="0">
                <a:solidFill>
                  <a:srgbClr val="C00000"/>
                </a:solidFill>
              </a:rPr>
              <a:t>הבלתי לגיטימיות </a:t>
            </a:r>
            <a:r>
              <a:rPr lang="he-IL" dirty="0"/>
              <a:t>חסומות בפני הנשים בשל </a:t>
            </a:r>
            <a:r>
              <a:rPr lang="he-IL" dirty="0" smtClean="0"/>
              <a:t>התפיסה הגברית </a:t>
            </a:r>
            <a:r>
              <a:rPr lang="he-IL" dirty="0"/>
              <a:t>אותן, ומכאן העלייה בשימוש בסמים ובאלכוהול.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4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פמיניזם- </a:t>
            </a:r>
            <a:r>
              <a:rPr lang="en-US" dirty="0" err="1"/>
              <a:t>femina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תפיסת עולם שראשיתה באירופה במאה ה-19</a:t>
            </a:r>
            <a:r>
              <a:rPr lang="he-IL" dirty="0" smtClean="0"/>
              <a:t>,</a:t>
            </a:r>
          </a:p>
          <a:p>
            <a:r>
              <a:rPr lang="he-IL" dirty="0" smtClean="0"/>
              <a:t>ועל </a:t>
            </a:r>
            <a:r>
              <a:rPr lang="he-IL" dirty="0"/>
              <a:t>פיה יש להיאבק בדיכוי נשים ובאפליה כנגדן ולהביא לשוויון הזדמנויות </a:t>
            </a:r>
            <a:endParaRPr lang="he-IL" dirty="0" smtClean="0"/>
          </a:p>
          <a:p>
            <a:r>
              <a:rPr lang="he-IL" dirty="0" smtClean="0"/>
              <a:t>באמצעות </a:t>
            </a:r>
            <a:r>
              <a:rPr lang="he-IL" dirty="0"/>
              <a:t>חקיקה, </a:t>
            </a:r>
            <a:r>
              <a:rPr lang="he-IL" dirty="0" smtClean="0"/>
              <a:t>אכיפה והסברה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1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פמיניזם ליבראלי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חירות לכל.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החברה </a:t>
            </a:r>
            <a:r>
              <a:rPr lang="he-IL" dirty="0"/>
              <a:t>מחזיקה באמונה כוזבת כי נשים הן, מטבען, לא שוות אינטלקטואליות ופיזית </a:t>
            </a:r>
            <a:r>
              <a:rPr lang="he-IL" dirty="0" smtClean="0"/>
              <a:t>לגברים</a:t>
            </a:r>
            <a:r>
              <a:rPr lang="he-IL" dirty="0"/>
              <a:t>. לכן נוטה להפלות נשים באקדמיה, בעבודה ובמרחב </a:t>
            </a:r>
            <a:r>
              <a:rPr lang="he-IL" dirty="0" smtClean="0"/>
              <a:t>הציבורי. </a:t>
            </a:r>
            <a:r>
              <a:rPr lang="he-IL" dirty="0"/>
              <a:t>כפיפות נשית מושרשת בתוך מנהגים, אמונות, חוקים וצווים שחוסמים את ההשתלבות של נשים במרחב הציבורי.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המדינה </a:t>
            </a:r>
            <a:r>
              <a:rPr lang="he-IL" dirty="0"/>
              <a:t>יכולה וצריכה להיות בעלת ברית של תנועת נשים בקידום השוויון של נשים.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8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פמיניזם רדיקלי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שנות ה-60 בארצות הברית זרם הרדיקלי שדיבר על</a:t>
            </a:r>
            <a:r>
              <a:rPr lang="he-IL" dirty="0">
                <a:solidFill>
                  <a:srgbClr val="C00000"/>
                </a:solidFill>
              </a:rPr>
              <a:t> דיכוי </a:t>
            </a:r>
            <a:r>
              <a:rPr lang="he-IL" dirty="0"/>
              <a:t>במקום על אפליה, יותר על </a:t>
            </a:r>
            <a:r>
              <a:rPr lang="he-IL" dirty="0">
                <a:solidFill>
                  <a:srgbClr val="C00000"/>
                </a:solidFill>
              </a:rPr>
              <a:t>שחרור</a:t>
            </a:r>
            <a:r>
              <a:rPr lang="he-IL" dirty="0"/>
              <a:t> מאשר על שוויון זכויות, ודרש מהפכה במקום שינוי. דורש </a:t>
            </a:r>
            <a:r>
              <a:rPr lang="he-IL" dirty="0">
                <a:solidFill>
                  <a:srgbClr val="C00000"/>
                </a:solidFill>
              </a:rPr>
              <a:t>מהפכה </a:t>
            </a:r>
            <a:r>
              <a:rPr lang="he-IL" dirty="0"/>
              <a:t>של מחשבות ופעולות ובנייה מחודשת של היחסים החברתיים; מאבקים כמו הזכות להפלה חופשית, מאבק נגד תחרויות יופי, מאבק באלימות נגד נשים ופורנוגרפיה. הפמיניזם הרדיקלי הקים מערכות סיוע ושינוי חברתי כמו מרכזי הסיוע לנפגעות אלימות ומקלטים  לנשים מוכות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הסופרג'יזם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 (</a:t>
            </a:r>
            <a:r>
              <a:rPr lang="he-IL" dirty="0" smtClean="0"/>
              <a:t>מאנגלית</a:t>
            </a:r>
            <a:r>
              <a:rPr lang="en-US" dirty="0" smtClean="0"/>
              <a:t>Suffrage </a:t>
            </a:r>
            <a:r>
              <a:rPr lang="en-US" dirty="0"/>
              <a:t>- </a:t>
            </a:r>
            <a:r>
              <a:rPr lang="he-IL" dirty="0" smtClean="0"/>
              <a:t> זכות הצבעה)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תנועה </a:t>
            </a:r>
            <a:r>
              <a:rPr lang="he-IL" dirty="0"/>
              <a:t>עולמית שנאבקה למען שוויון </a:t>
            </a:r>
            <a:r>
              <a:rPr lang="he-IL" dirty="0" smtClean="0"/>
              <a:t>לנשים.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בסוף </a:t>
            </a:r>
            <a:r>
              <a:rPr lang="he-IL" dirty="0"/>
              <a:t>המאה ה-19 ובתחילת המאה ה-20 בעקבות המהפכה הצרפתית ופרסום הצהרת זכויות האדם החלה התעוררות של תנועות פמיניסטיות ברחבי אירופה וארצות הברית</a:t>
            </a:r>
            <a:r>
              <a:rPr lang="he-IL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בשנת </a:t>
            </a:r>
            <a:r>
              <a:rPr lang="he-IL" dirty="0"/>
              <a:t>1848 תנועת הנשים בארה"ב דרשה להכיר בזכויותיהן של נשים נשואות לקניין, לתנועה, להגנה מפני אלימות בעליהן, לגירושים, לתעסוקה במקצועות חופשיים, לחינוך והצבעה. המאבק לשוויון זכויות לנשים התעצם לקראת סוף המאה ה-19 אך רק ב1893 הייתה ניו זילנד המדינה הריבונית הראשונה שהעניקה לנשים זכות הצבעה, אם כי הן לא הורשו להתמודד לפרלמנט.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2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הסופרג'יזם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הכינוי "סופרג'יסטיות" הוטבע לראשונה בבריטניה ככינוי לנשים שהיו פעילות בארגוני זכויות </a:t>
            </a:r>
            <a:r>
              <a:rPr lang="he-IL" dirty="0" smtClean="0"/>
              <a:t>נשים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במהרה </a:t>
            </a:r>
            <a:r>
              <a:rPr lang="he-IL" dirty="0"/>
              <a:t>הפך המונח נפוץ בעולם כולו. הסופרג'יסטיות נקטו בפעולות מחאה רבות החל מהפגנות ותהלוכות וכלה בשביתות רעב, בקשירת עצמן לשערים בשלשלאות, ואף בהצתה עצמית למוות.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במהלך </a:t>
            </a:r>
            <a:r>
              <a:rPr lang="he-IL" dirty="0"/>
              <a:t>מלחמת העולם הראשונה חלה הפוגה במאבקן של הסופרג'יסטיות, כתוצאה מתחושת פטריוטיות ומכיוון שמעמד הנשים השתפר במהלך המלחמה, כתוצאה מהמחסור בידיים עובדות.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4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הסופרג'יזם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מאבקן של הסופרג'יסטיות הוביל למתן זכות ההצבעה לנשים בהדרגה ברחבי העולם.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בבריטניה </a:t>
            </a:r>
            <a:r>
              <a:rPr lang="he-IL" dirty="0"/>
              <a:t>ורק בשנת 1928 הוענקה זכות בחירה מלאה.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בארצות </a:t>
            </a:r>
            <a:r>
              <a:rPr lang="he-IL" dirty="0"/>
              <a:t>הברית נקבע ב-1920 זכות הצבעה מלאה לנשים. </a:t>
            </a:r>
            <a:endParaRPr lang="he-IL" dirty="0" smtClean="0"/>
          </a:p>
          <a:p>
            <a:pPr>
              <a:lnSpc>
                <a:spcPct val="150000"/>
              </a:lnSpc>
            </a:pPr>
            <a:r>
              <a:rPr lang="he-IL" dirty="0" smtClean="0"/>
              <a:t>בשווייץ </a:t>
            </a:r>
            <a:r>
              <a:rPr lang="he-IL" dirty="0"/>
              <a:t>הוענקה זכות הצבעה מלאה לנשים רק ב-1971.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6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הפגנת נשים למען זכות הצבעה ניו יורק 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75" y="1924079"/>
            <a:ext cx="573340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13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הפגנת נשים למען זכות הצבעה פריז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05" y="1980437"/>
            <a:ext cx="6146150" cy="391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2218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28</TotalTime>
  <Words>904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מצגות קמפוס</vt:lpstr>
      <vt:lpstr>נשים ועבריינות</vt:lpstr>
      <vt:lpstr>פמיניזם- femina</vt:lpstr>
      <vt:lpstr>פמיניזם ליבראלי</vt:lpstr>
      <vt:lpstr>פמיניזם רדיקלי</vt:lpstr>
      <vt:lpstr>הסופרג'יזם</vt:lpstr>
      <vt:lpstr>הסופרג'יזם</vt:lpstr>
      <vt:lpstr>הסופרג'יזם</vt:lpstr>
      <vt:lpstr>הפגנת נשים למען זכות הצבעה ניו יורק 1912</vt:lpstr>
      <vt:lpstr>הפגנת נשים למען זכות הצבעה פריז 1935</vt:lpstr>
      <vt:lpstr>      הגל השלישי – שנות ה-90</vt:lpstr>
      <vt:lpstr>PowerPoint Presentation</vt:lpstr>
      <vt:lpstr>PowerPoint Presentation</vt:lpstr>
      <vt:lpstr>עבריינות נשים</vt:lpstr>
      <vt:lpstr>אבירות ופטרנליזם</vt:lpstr>
      <vt:lpstr>התוצאה {לפי פולק – שנות ה60}</vt:lpstr>
      <vt:lpstr>חינוך למיניות ועבריינות- שנות ה60</vt:lpstr>
      <vt:lpstr>התנועה לשחרור האשה ועבריינות (אדלר 1975)</vt:lpstr>
      <vt:lpstr>תורת ההזדמנויות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Daniel Samokovlija</cp:lastModifiedBy>
  <cp:revision>7</cp:revision>
  <dcterms:created xsi:type="dcterms:W3CDTF">2020-05-21T11:17:02Z</dcterms:created>
  <dcterms:modified xsi:type="dcterms:W3CDTF">2020-06-30T11:45:23Z</dcterms:modified>
</cp:coreProperties>
</file>