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025" autoAdjust="0"/>
    <p:restoredTop sz="94660"/>
  </p:normalViewPr>
  <p:slideViewPr>
    <p:cSldViewPr snapToGrid="0">
      <p:cViewPr varScale="1">
        <p:scale>
          <a:sx n="78" d="100"/>
          <a:sy n="78" d="100"/>
        </p:scale>
        <p:origin x="126"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74ED8604-6927-47AC-8FF6-04EE54E1A5EA}" type="datetimeFigureOut">
              <a:rPr lang="he-IL" smtClean="0"/>
              <a:t>ד'/חשון/תשע"ח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569380B-05CE-453C-A71F-9CEB6D58E271}" type="slidenum">
              <a:rPr lang="he-IL" smtClean="0"/>
              <a:t>‹#›</a:t>
            </a:fld>
            <a:endParaRPr lang="he-IL"/>
          </a:p>
        </p:txBody>
      </p:sp>
    </p:spTree>
    <p:extLst>
      <p:ext uri="{BB962C8B-B14F-4D97-AF65-F5344CB8AC3E}">
        <p14:creationId xmlns:p14="http://schemas.microsoft.com/office/powerpoint/2010/main" val="3105136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4ED8604-6927-47AC-8FF6-04EE54E1A5EA}" type="datetimeFigureOut">
              <a:rPr lang="he-IL" smtClean="0"/>
              <a:t>ד'/חשון/תשע"ח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569380B-05CE-453C-A71F-9CEB6D58E271}" type="slidenum">
              <a:rPr lang="he-IL" smtClean="0"/>
              <a:t>‹#›</a:t>
            </a:fld>
            <a:endParaRPr lang="he-IL"/>
          </a:p>
        </p:txBody>
      </p:sp>
    </p:spTree>
    <p:extLst>
      <p:ext uri="{BB962C8B-B14F-4D97-AF65-F5344CB8AC3E}">
        <p14:creationId xmlns:p14="http://schemas.microsoft.com/office/powerpoint/2010/main" val="1858840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4ED8604-6927-47AC-8FF6-04EE54E1A5EA}" type="datetimeFigureOut">
              <a:rPr lang="he-IL" smtClean="0"/>
              <a:t>ד'/חשון/תשע"ח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569380B-05CE-453C-A71F-9CEB6D58E271}" type="slidenum">
              <a:rPr lang="he-IL" smtClean="0"/>
              <a:t>‹#›</a:t>
            </a:fld>
            <a:endParaRPr lang="he-IL"/>
          </a:p>
        </p:txBody>
      </p:sp>
    </p:spTree>
    <p:extLst>
      <p:ext uri="{BB962C8B-B14F-4D97-AF65-F5344CB8AC3E}">
        <p14:creationId xmlns:p14="http://schemas.microsoft.com/office/powerpoint/2010/main" val="4070656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4ED8604-6927-47AC-8FF6-04EE54E1A5EA}" type="datetimeFigureOut">
              <a:rPr lang="he-IL" smtClean="0"/>
              <a:t>ד'/חשון/תשע"ח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569380B-05CE-453C-A71F-9CEB6D58E271}" type="slidenum">
              <a:rPr lang="he-IL" smtClean="0"/>
              <a:t>‹#›</a:t>
            </a:fld>
            <a:endParaRPr lang="he-IL"/>
          </a:p>
        </p:txBody>
      </p:sp>
    </p:spTree>
    <p:extLst>
      <p:ext uri="{BB962C8B-B14F-4D97-AF65-F5344CB8AC3E}">
        <p14:creationId xmlns:p14="http://schemas.microsoft.com/office/powerpoint/2010/main" val="360298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74ED8604-6927-47AC-8FF6-04EE54E1A5EA}" type="datetimeFigureOut">
              <a:rPr lang="he-IL" smtClean="0"/>
              <a:t>ד'/חשון/תשע"ח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569380B-05CE-453C-A71F-9CEB6D58E271}" type="slidenum">
              <a:rPr lang="he-IL" smtClean="0"/>
              <a:t>‹#›</a:t>
            </a:fld>
            <a:endParaRPr lang="he-IL"/>
          </a:p>
        </p:txBody>
      </p:sp>
    </p:spTree>
    <p:extLst>
      <p:ext uri="{BB962C8B-B14F-4D97-AF65-F5344CB8AC3E}">
        <p14:creationId xmlns:p14="http://schemas.microsoft.com/office/powerpoint/2010/main" val="1334071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74ED8604-6927-47AC-8FF6-04EE54E1A5EA}" type="datetimeFigureOut">
              <a:rPr lang="he-IL" smtClean="0"/>
              <a:t>ד'/חשון/תשע"ח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569380B-05CE-453C-A71F-9CEB6D58E271}" type="slidenum">
              <a:rPr lang="he-IL" smtClean="0"/>
              <a:t>‹#›</a:t>
            </a:fld>
            <a:endParaRPr lang="he-IL"/>
          </a:p>
        </p:txBody>
      </p:sp>
    </p:spTree>
    <p:extLst>
      <p:ext uri="{BB962C8B-B14F-4D97-AF65-F5344CB8AC3E}">
        <p14:creationId xmlns:p14="http://schemas.microsoft.com/office/powerpoint/2010/main" val="1521985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74ED8604-6927-47AC-8FF6-04EE54E1A5EA}" type="datetimeFigureOut">
              <a:rPr lang="he-IL" smtClean="0"/>
              <a:t>ד'/חשון/תשע"ח</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569380B-05CE-453C-A71F-9CEB6D58E271}" type="slidenum">
              <a:rPr lang="he-IL" smtClean="0"/>
              <a:t>‹#›</a:t>
            </a:fld>
            <a:endParaRPr lang="he-IL"/>
          </a:p>
        </p:txBody>
      </p:sp>
    </p:spTree>
    <p:extLst>
      <p:ext uri="{BB962C8B-B14F-4D97-AF65-F5344CB8AC3E}">
        <p14:creationId xmlns:p14="http://schemas.microsoft.com/office/powerpoint/2010/main" val="2297281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74ED8604-6927-47AC-8FF6-04EE54E1A5EA}" type="datetimeFigureOut">
              <a:rPr lang="he-IL" smtClean="0"/>
              <a:t>ד'/חשון/תשע"ח</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569380B-05CE-453C-A71F-9CEB6D58E271}" type="slidenum">
              <a:rPr lang="he-IL" smtClean="0"/>
              <a:t>‹#›</a:t>
            </a:fld>
            <a:endParaRPr lang="he-IL"/>
          </a:p>
        </p:txBody>
      </p:sp>
    </p:spTree>
    <p:extLst>
      <p:ext uri="{BB962C8B-B14F-4D97-AF65-F5344CB8AC3E}">
        <p14:creationId xmlns:p14="http://schemas.microsoft.com/office/powerpoint/2010/main" val="2461717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4ED8604-6927-47AC-8FF6-04EE54E1A5EA}" type="datetimeFigureOut">
              <a:rPr lang="he-IL" smtClean="0"/>
              <a:t>ד'/חשון/תשע"ח</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569380B-05CE-453C-A71F-9CEB6D58E271}" type="slidenum">
              <a:rPr lang="he-IL" smtClean="0"/>
              <a:t>‹#›</a:t>
            </a:fld>
            <a:endParaRPr lang="he-IL"/>
          </a:p>
        </p:txBody>
      </p:sp>
    </p:spTree>
    <p:extLst>
      <p:ext uri="{BB962C8B-B14F-4D97-AF65-F5344CB8AC3E}">
        <p14:creationId xmlns:p14="http://schemas.microsoft.com/office/powerpoint/2010/main" val="3513603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4ED8604-6927-47AC-8FF6-04EE54E1A5EA}" type="datetimeFigureOut">
              <a:rPr lang="he-IL" smtClean="0"/>
              <a:t>ד'/חשון/תשע"ח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569380B-05CE-453C-A71F-9CEB6D58E271}" type="slidenum">
              <a:rPr lang="he-IL" smtClean="0"/>
              <a:t>‹#›</a:t>
            </a:fld>
            <a:endParaRPr lang="he-IL"/>
          </a:p>
        </p:txBody>
      </p:sp>
    </p:spTree>
    <p:extLst>
      <p:ext uri="{BB962C8B-B14F-4D97-AF65-F5344CB8AC3E}">
        <p14:creationId xmlns:p14="http://schemas.microsoft.com/office/powerpoint/2010/main" val="2887548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4ED8604-6927-47AC-8FF6-04EE54E1A5EA}" type="datetimeFigureOut">
              <a:rPr lang="he-IL" smtClean="0"/>
              <a:t>ד'/חשון/תשע"ח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569380B-05CE-453C-A71F-9CEB6D58E271}" type="slidenum">
              <a:rPr lang="he-IL" smtClean="0"/>
              <a:t>‹#›</a:t>
            </a:fld>
            <a:endParaRPr lang="he-IL"/>
          </a:p>
        </p:txBody>
      </p:sp>
    </p:spTree>
    <p:extLst>
      <p:ext uri="{BB962C8B-B14F-4D97-AF65-F5344CB8AC3E}">
        <p14:creationId xmlns:p14="http://schemas.microsoft.com/office/powerpoint/2010/main" val="3047475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4ED8604-6927-47AC-8FF6-04EE54E1A5EA}" type="datetimeFigureOut">
              <a:rPr lang="he-IL" smtClean="0"/>
              <a:t>ד'/חשון/תשע"ח</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569380B-05CE-453C-A71F-9CEB6D58E271}" type="slidenum">
              <a:rPr lang="he-IL" smtClean="0"/>
              <a:t>‹#›</a:t>
            </a:fld>
            <a:endParaRPr lang="he-IL"/>
          </a:p>
        </p:txBody>
      </p:sp>
    </p:spTree>
    <p:extLst>
      <p:ext uri="{BB962C8B-B14F-4D97-AF65-F5344CB8AC3E}">
        <p14:creationId xmlns:p14="http://schemas.microsoft.com/office/powerpoint/2010/main" val="35273802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7279" y="509665"/>
            <a:ext cx="10058400" cy="822960"/>
          </a:xfrm>
        </p:spPr>
        <p:txBody>
          <a:bodyPr/>
          <a:lstStyle/>
          <a:p>
            <a:pPr algn="ctr"/>
            <a:r>
              <a:rPr lang="he-IL" dirty="0" smtClean="0"/>
              <a:t>המושג </a:t>
            </a:r>
            <a:r>
              <a:rPr lang="he-IL" dirty="0"/>
              <a:t>"אזרח חופשי"</a:t>
            </a:r>
          </a:p>
        </p:txBody>
      </p:sp>
      <p:sp>
        <p:nvSpPr>
          <p:cNvPr id="3" name="מציין מיקום תוכן 2"/>
          <p:cNvSpPr>
            <a:spLocks noGrp="1"/>
          </p:cNvSpPr>
          <p:nvPr>
            <p:ph idx="1"/>
          </p:nvPr>
        </p:nvSpPr>
        <p:spPr>
          <a:xfrm>
            <a:off x="325286" y="2070587"/>
            <a:ext cx="11602387" cy="2096679"/>
          </a:xfrm>
        </p:spPr>
        <p:style>
          <a:lnRef idx="2">
            <a:schemeClr val="accent1"/>
          </a:lnRef>
          <a:fillRef idx="1">
            <a:schemeClr val="lt1"/>
          </a:fillRef>
          <a:effectRef idx="0">
            <a:schemeClr val="accent1"/>
          </a:effectRef>
          <a:fontRef idx="minor">
            <a:schemeClr val="dk1"/>
          </a:fontRef>
        </p:style>
        <p:txBody>
          <a:bodyPr>
            <a:normAutofit/>
          </a:bodyPr>
          <a:lstStyle/>
          <a:p>
            <a:pPr>
              <a:buFont typeface="Wingdings" panose="05000000000000000000" pitchFamily="2" charset="2"/>
              <a:buChar char="§"/>
            </a:pPr>
            <a:r>
              <a:rPr lang="he-IL" sz="2800" dirty="0"/>
              <a:t> לאחר שנה ויום של מגורים בעיר, אדם שהיה משועבד לאדון הפך לתושב העיר,   </a:t>
            </a:r>
            <a:r>
              <a:rPr lang="en-US" sz="2800" dirty="0"/>
              <a:t/>
            </a:r>
            <a:br>
              <a:rPr lang="en-US" sz="2800" dirty="0"/>
            </a:br>
            <a:r>
              <a:rPr lang="he-IL" sz="2800" dirty="0"/>
              <a:t>  השתחרר מהאדון והיה כפוף רק לחוקי העיר ולמוסדותיה.</a:t>
            </a:r>
          </a:p>
          <a:p>
            <a:pPr>
              <a:buFont typeface="Wingdings" panose="05000000000000000000" pitchFamily="2" charset="2"/>
              <a:buChar char="§"/>
            </a:pPr>
            <a:r>
              <a:rPr lang="he-IL" sz="2800" dirty="0"/>
              <a:t> מעמדו של היחיד בעיר נקבע על פי החוק העירוני־ המקומי ולא על פי מוצאו    </a:t>
            </a:r>
            <a:r>
              <a:rPr lang="en-US" sz="2800" dirty="0"/>
              <a:t/>
            </a:r>
            <a:br>
              <a:rPr lang="en-US" sz="2800" dirty="0"/>
            </a:br>
            <a:r>
              <a:rPr lang="he-IL" sz="2800" dirty="0"/>
              <a:t>  </a:t>
            </a:r>
            <a:r>
              <a:rPr lang="he-IL" sz="2800" dirty="0" err="1"/>
              <a:t>החברתי־מעמדי</a:t>
            </a:r>
            <a:endParaRPr lang="he-IL" sz="2800" dirty="0"/>
          </a:p>
        </p:txBody>
      </p:sp>
    </p:spTree>
    <p:extLst>
      <p:ext uri="{BB962C8B-B14F-4D97-AF65-F5344CB8AC3E}">
        <p14:creationId xmlns:p14="http://schemas.microsoft.com/office/powerpoint/2010/main" val="326873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b="1" dirty="0"/>
              <a:t>אוטונומיה עירונית</a:t>
            </a:r>
            <a:r>
              <a:rPr lang="he-IL" dirty="0"/>
              <a:t>-</a:t>
            </a:r>
          </a:p>
        </p:txBody>
      </p:sp>
      <p:sp>
        <p:nvSpPr>
          <p:cNvPr id="3" name="מציין מיקום תוכן 2"/>
          <p:cNvSpPr>
            <a:spLocks noGrp="1"/>
          </p:cNvSpPr>
          <p:nvPr>
            <p:ph idx="1"/>
          </p:nvPr>
        </p:nvSpPr>
        <p:spPr>
          <a:xfrm>
            <a:off x="1097280" y="2162976"/>
            <a:ext cx="10621926" cy="2993640"/>
          </a:xfrm>
        </p:spPr>
        <p:style>
          <a:lnRef idx="2">
            <a:schemeClr val="accent2"/>
          </a:lnRef>
          <a:fillRef idx="1">
            <a:schemeClr val="lt1"/>
          </a:fillRef>
          <a:effectRef idx="0">
            <a:schemeClr val="accent2"/>
          </a:effectRef>
          <a:fontRef idx="minor">
            <a:schemeClr val="dk1"/>
          </a:fontRef>
        </p:style>
        <p:txBody>
          <a:bodyPr>
            <a:normAutofit/>
          </a:bodyPr>
          <a:lstStyle/>
          <a:p>
            <a:pPr>
              <a:lnSpc>
                <a:spcPct val="150000"/>
              </a:lnSpc>
            </a:pPr>
            <a:r>
              <a:rPr lang="he-IL" sz="3200" b="1" dirty="0"/>
              <a:t>"אוויר העיר משחרר"</a:t>
            </a:r>
          </a:p>
          <a:p>
            <a:pPr>
              <a:lnSpc>
                <a:spcPct val="150000"/>
              </a:lnSpc>
            </a:pPr>
            <a:r>
              <a:rPr lang="he-IL" sz="2800" dirty="0"/>
              <a:t>העיר היא כבר לא רכושו של האדון והאנשים בה כפופים לחוקי העיר בלבד ואינם רכושו של אדם זה או אחר. כך זרמו איכרים רבים שרצו להשתחרר מעול אדונם ולנצל את תנאי העיר החדשים</a:t>
            </a:r>
          </a:p>
        </p:txBody>
      </p:sp>
    </p:spTree>
    <p:extLst>
      <p:ext uri="{BB962C8B-B14F-4D97-AF65-F5344CB8AC3E}">
        <p14:creationId xmlns:p14="http://schemas.microsoft.com/office/powerpoint/2010/main" val="352412516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Words>
  <Application>Microsoft Office PowerPoint</Application>
  <PresentationFormat>מסך רחב</PresentationFormat>
  <Paragraphs>6</Paragraphs>
  <Slides>2</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2</vt:i4>
      </vt:variant>
    </vt:vector>
  </HeadingPairs>
  <TitlesOfParts>
    <vt:vector size="8" baseType="lpstr">
      <vt:lpstr>Arial</vt:lpstr>
      <vt:lpstr>Calibri</vt:lpstr>
      <vt:lpstr>Calibri Light</vt:lpstr>
      <vt:lpstr>Times New Roman</vt:lpstr>
      <vt:lpstr>Wingdings</vt:lpstr>
      <vt:lpstr>ערכת נושא Office</vt:lpstr>
      <vt:lpstr>המושג "אזרח חופשי"</vt:lpstr>
      <vt:lpstr>אוטונומיה עירונית-</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המושג "אזרח חופשי"</dc:title>
  <dc:creator>אלי לוי</dc:creator>
  <cp:lastModifiedBy>אלי לוי</cp:lastModifiedBy>
  <cp:revision>1</cp:revision>
  <dcterms:created xsi:type="dcterms:W3CDTF">2017-10-24T10:54:00Z</dcterms:created>
  <dcterms:modified xsi:type="dcterms:W3CDTF">2017-10-24T10:54:32Z</dcterms:modified>
</cp:coreProperties>
</file>