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315" r:id="rId6"/>
    <p:sldId id="317" r:id="rId7"/>
    <p:sldId id="306" r:id="rId8"/>
    <p:sldId id="282" r:id="rId9"/>
    <p:sldId id="300" r:id="rId10"/>
    <p:sldId id="301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3" r:id="rId20"/>
    <p:sldId id="291" r:id="rId21"/>
    <p:sldId id="292" r:id="rId22"/>
    <p:sldId id="311" r:id="rId23"/>
    <p:sldId id="294" r:id="rId24"/>
    <p:sldId id="295" r:id="rId25"/>
    <p:sldId id="296" r:id="rId26"/>
    <p:sldId id="302" r:id="rId27"/>
    <p:sldId id="303" r:id="rId28"/>
    <p:sldId id="304" r:id="rId29"/>
    <p:sldId id="297" r:id="rId30"/>
    <p:sldId id="298" r:id="rId31"/>
    <p:sldId id="299" r:id="rId32"/>
    <p:sldId id="281" r:id="rId33"/>
    <p:sldId id="256" r:id="rId34"/>
    <p:sldId id="257" r:id="rId35"/>
    <p:sldId id="258" r:id="rId36"/>
    <p:sldId id="259" r:id="rId37"/>
    <p:sldId id="260" r:id="rId38"/>
    <p:sldId id="261" r:id="rId39"/>
    <p:sldId id="262" r:id="rId40"/>
    <p:sldId id="263" r:id="rId41"/>
    <p:sldId id="264" r:id="rId42"/>
    <p:sldId id="269" r:id="rId43"/>
    <p:sldId id="270" r:id="rId44"/>
    <p:sldId id="271" r:id="rId45"/>
    <p:sldId id="272" r:id="rId46"/>
    <p:sldId id="273" r:id="rId47"/>
    <p:sldId id="274" r:id="rId48"/>
    <p:sldId id="276" r:id="rId49"/>
    <p:sldId id="314" r:id="rId50"/>
    <p:sldId id="324" r:id="rId51"/>
    <p:sldId id="327" r:id="rId52"/>
    <p:sldId id="316" r:id="rId53"/>
    <p:sldId id="318" r:id="rId54"/>
    <p:sldId id="319" r:id="rId55"/>
    <p:sldId id="320" r:id="rId56"/>
    <p:sldId id="321" r:id="rId57"/>
    <p:sldId id="322" r:id="rId58"/>
    <p:sldId id="275" r:id="rId59"/>
    <p:sldId id="312" r:id="rId60"/>
    <p:sldId id="313" r:id="rId61"/>
    <p:sldId id="268" r:id="rId62"/>
    <p:sldId id="265" r:id="rId63"/>
    <p:sldId id="323" r:id="rId64"/>
    <p:sldId id="266" r:id="rId65"/>
    <p:sldId id="307" r:id="rId66"/>
    <p:sldId id="305" r:id="rId67"/>
    <p:sldId id="308" r:id="rId68"/>
    <p:sldId id="309" r:id="rId69"/>
    <p:sldId id="310" r:id="rId70"/>
    <p:sldId id="325" r:id="rId71"/>
    <p:sldId id="326" r:id="rId7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30" autoAdjust="0"/>
    <p:restoredTop sz="94660"/>
  </p:normalViewPr>
  <p:slideViewPr>
    <p:cSldViewPr snapToGrid="0">
      <p:cViewPr varScale="1">
        <p:scale>
          <a:sx n="36" d="100"/>
          <a:sy n="36" d="100"/>
        </p:scale>
        <p:origin x="11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64CDD38-20EC-49DC-93A7-6110A2CF7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602F655-40AC-40BA-B9A7-3B5B55507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2FCF5ED-151F-441D-AEBA-460CD458D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D5E8-9801-4340-9A8A-686FF3BC70D0}" type="datetimeFigureOut">
              <a:rPr lang="he-IL" smtClean="0"/>
              <a:t>ט"ו/סיון/תשפ"ג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A445513-085C-49AB-B225-F61AE3ED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91FDC6E-D469-4B4F-B035-37355EEB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CAB8-C132-423D-9014-47BEF77BA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449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5483AF-C515-41CA-9393-5A06D5450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87B0F15-8371-4FD9-B178-245E5425B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0DDF5F1-E399-47CE-A0CA-10C4C8D3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D5E8-9801-4340-9A8A-686FF3BC70D0}" type="datetimeFigureOut">
              <a:rPr lang="he-IL" smtClean="0"/>
              <a:t>ט"ו/סיון/תשפ"ג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E588A4B-5BE8-4503-9C97-F7E5227BB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5667521-8056-4AC1-913A-9D648ED6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CAB8-C132-423D-9014-47BEF77BA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997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FA20217-282E-454D-B280-DDECCCD81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943247B-932A-4A6C-BBEA-C86679A00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D4C6EDF-3651-4A26-BF8D-BCD3FA3C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D5E8-9801-4340-9A8A-686FF3BC70D0}" type="datetimeFigureOut">
              <a:rPr lang="he-IL" smtClean="0"/>
              <a:t>ט"ו/סיון/תשפ"ג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435CA84-30AD-44FB-863D-B284F802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C93E1C4-4A95-4092-B264-93C50D04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CAB8-C132-423D-9014-47BEF77BA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601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E09D24-59E0-4700-89D4-525BF86B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23C00D6-8695-4993-B427-A4BF67937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81E8440-17CE-467D-8693-9AE71CC8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D5E8-9801-4340-9A8A-686FF3BC70D0}" type="datetimeFigureOut">
              <a:rPr lang="he-IL" smtClean="0"/>
              <a:t>ט"ו/סיון/תשפ"ג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5F948DE-AE13-4FD8-B154-C661D64E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5265C82-9806-4B59-9E50-D8C50F19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CAB8-C132-423D-9014-47BEF77BA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41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7CEABB-A158-4395-A486-74688147D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CD9BECD-5387-4847-BE2E-7CEE6463E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5B8A279-1C74-4896-97AB-4ED0D52C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D5E8-9801-4340-9A8A-686FF3BC70D0}" type="datetimeFigureOut">
              <a:rPr lang="he-IL" smtClean="0"/>
              <a:t>ט"ו/סיון/תשפ"ג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01391F1-7A9B-492F-BF61-901502F7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061038C-7A4E-40FC-AC69-7440A3604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CAB8-C132-423D-9014-47BEF77BA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161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B0F1B5-DF89-4809-AE2C-4238E2A0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621F2B9-00C3-479B-B1B4-C9E82D179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FD8370B-5F8B-4B31-9CC5-A47CE301C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299CFDC-46AF-4749-9F5F-DA101C66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D5E8-9801-4340-9A8A-686FF3BC70D0}" type="datetimeFigureOut">
              <a:rPr lang="he-IL" smtClean="0"/>
              <a:t>ט"ו/סיון/תשפ"ג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02A6296-C956-4ACB-A4A6-4B8292A6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DA64133-287B-4EED-8E9B-3502A341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CAB8-C132-423D-9014-47BEF77BA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11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D59ACE-B38D-45BE-AF7D-561B250B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89DA58E-B137-4B1B-9ECF-3F024D593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B84868B-D808-40B3-B8E9-B3EADFCA4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F644376-D24D-4CD7-B57E-308A3ECAB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19D33F8-8302-4523-A890-D71128928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9033F960-873E-4FF1-B0C8-3DFB3C7B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D5E8-9801-4340-9A8A-686FF3BC70D0}" type="datetimeFigureOut">
              <a:rPr lang="he-IL" smtClean="0"/>
              <a:t>ט"ו/סיון/תשפ"ג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38C536A-48FD-4437-9955-EF51469C9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CBD0281-2BD5-402A-BDFF-8126610B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CAB8-C132-423D-9014-47BEF77BA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962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ACD23B-D5B0-41E4-B330-24E1F660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D2F7A45-AB5F-4C69-B524-0AEDD2AA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D5E8-9801-4340-9A8A-686FF3BC70D0}" type="datetimeFigureOut">
              <a:rPr lang="he-IL" smtClean="0"/>
              <a:t>ט"ו/סיון/תשפ"ג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9F25CDF-6AE5-4904-982B-4C32E60D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8CF0588-F7F2-44D3-B17D-72CD486F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CAB8-C132-423D-9014-47BEF77BA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996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CB934139-B2D8-413C-9E38-5E8D35AC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D5E8-9801-4340-9A8A-686FF3BC70D0}" type="datetimeFigureOut">
              <a:rPr lang="he-IL" smtClean="0"/>
              <a:t>ט"ו/סיון/תשפ"ג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C9A22BD8-8374-48A4-8772-D0A984D4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99593BE-49DC-4926-BADC-FF563B4A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CAB8-C132-423D-9014-47BEF77BA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81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FD193B-FAD0-4F11-9A21-88900F87E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268BA89-A7FD-40EF-BCAD-9FA4D4637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A60A79E-EDBA-44DA-B233-32CA45717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6CB03A0-877D-46C9-A50E-037EF80CE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D5E8-9801-4340-9A8A-686FF3BC70D0}" type="datetimeFigureOut">
              <a:rPr lang="he-IL" smtClean="0"/>
              <a:t>ט"ו/סיון/תשפ"ג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545E460-49DF-442A-9E5A-0C59E8890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A037B23-9C0B-41E0-B821-DF6D1732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CAB8-C132-423D-9014-47BEF77BA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843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C5A5DA-F768-49DE-969D-9884C5F2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20B57CD-7F86-43AC-862A-23130EAE8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25B995E-19C2-4770-97E9-1E04B7117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8B10635-4828-44D8-BB67-B3818568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D5E8-9801-4340-9A8A-686FF3BC70D0}" type="datetimeFigureOut">
              <a:rPr lang="he-IL" smtClean="0"/>
              <a:t>ט"ו/סיון/תשפ"ג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FAB0206-5FAD-4BC0-BFE9-73CBE30A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5B8F0A5-7823-442F-BBF4-1D7C9A30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CAB8-C132-423D-9014-47BEF77BA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171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C96BA00F-BAA5-46BD-BD83-47F434AB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778BF47-C987-46EC-8861-C106D7AB2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27318D8-3691-4135-91D1-A3967263C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D5E8-9801-4340-9A8A-686FF3BC70D0}" type="datetimeFigureOut">
              <a:rPr lang="he-IL" smtClean="0"/>
              <a:t>ט"ו/סיון/תשפ"ג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FDCEFF9-E081-4168-935A-88B5E5E69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B210D24-DAF2-404B-A126-226490D23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ECAB8-C132-423D-9014-47BEF77BA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833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gif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ley.com/find-resultant-force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gif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gif"/><Relationship Id="rId3" Type="http://schemas.openxmlformats.org/officeDocument/2006/relationships/image" Target="../media/image125.gif"/><Relationship Id="rId7" Type="http://schemas.openxmlformats.org/officeDocument/2006/relationships/image" Target="../media/image129.jpe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1E976B88-1143-4707-AA78-074BE659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688730"/>
            <a:ext cx="42862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1FBE2F7B-D1DC-4285-98DD-98B3FD3EC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454645"/>
            <a:ext cx="4762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58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×ª××× × ×§×©××¨×">
            <a:extLst>
              <a:ext uri="{FF2B5EF4-FFF2-40B4-BE49-F238E27FC236}">
                <a16:creationId xmlns:a16="http://schemas.microsoft.com/office/drawing/2014/main" id="{15D8D1A8-0B12-45D8-A1A9-DE02B437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8" y="580624"/>
            <a:ext cx="38671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×ª××× × ×§×©××¨×">
            <a:extLst>
              <a:ext uri="{FF2B5EF4-FFF2-40B4-BE49-F238E27FC236}">
                <a16:creationId xmlns:a16="http://schemas.microsoft.com/office/drawing/2014/main" id="{D7BF4413-1C0E-4DA1-8DC2-6BF84BB8B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1062038"/>
            <a:ext cx="292417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2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×ª××× × ×§×©××¨×">
            <a:extLst>
              <a:ext uri="{FF2B5EF4-FFF2-40B4-BE49-F238E27FC236}">
                <a16:creationId xmlns:a16="http://schemas.microsoft.com/office/drawing/2014/main" id="{6F916BE7-43A5-4BE9-BD26-08841236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47" y="277872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7EB4F2D3-8726-49F0-9D3A-6D5AB2E1D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" y="360119"/>
            <a:ext cx="3810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D7848D2F-EB47-4EB7-965D-E99740B4D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337530"/>
            <a:ext cx="42862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68AB3D57-6280-4D14-A637-6251070B9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1" y="2720975"/>
            <a:ext cx="45339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1C977149-8DFE-48C5-921B-D469A6B07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6" y="4873322"/>
            <a:ext cx="3177309" cy="13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×ª××× × ×§×©××¨×">
            <a:extLst>
              <a:ext uri="{FF2B5EF4-FFF2-40B4-BE49-F238E27FC236}">
                <a16:creationId xmlns:a16="http://schemas.microsoft.com/office/drawing/2014/main" id="{CEB00F31-3ABC-4722-B16B-DBF5D2A5C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15" y="4197040"/>
            <a:ext cx="55530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6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×ª××× × ×§×©××¨×">
            <a:extLst>
              <a:ext uri="{FF2B5EF4-FFF2-40B4-BE49-F238E27FC236}">
                <a16:creationId xmlns:a16="http://schemas.microsoft.com/office/drawing/2014/main" id="{E755A0AA-0FE2-4190-B2D7-21E411B34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040" y="861724"/>
            <a:ext cx="47625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×ª××× × ×§×©××¨×">
            <a:extLst>
              <a:ext uri="{FF2B5EF4-FFF2-40B4-BE49-F238E27FC236}">
                <a16:creationId xmlns:a16="http://schemas.microsoft.com/office/drawing/2014/main" id="{ED288927-31DB-4F16-BA39-538F091E9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0"/>
            <a:ext cx="1029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06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×ª××× × ×§×©××¨×">
            <a:extLst>
              <a:ext uri="{FF2B5EF4-FFF2-40B4-BE49-F238E27FC236}">
                <a16:creationId xmlns:a16="http://schemas.microsoft.com/office/drawing/2014/main" id="{3C8D1B11-24F6-4985-AB7E-17C0DFEF0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0"/>
            <a:ext cx="1029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36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B84F8081-1423-4EC6-903E-FC9221875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2" y="249115"/>
            <a:ext cx="6362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03E5DEE5-97D7-4564-AC02-143E60C86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016" y="3429000"/>
            <a:ext cx="3810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36588FD6-019E-4AC6-8C55-8799A608C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5" y="4059115"/>
            <a:ext cx="5467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64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EAB1AB9D-955E-49DE-883A-11C2C52C3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93" y="446941"/>
            <a:ext cx="26574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×ª××× × ×§×©××¨×">
            <a:extLst>
              <a:ext uri="{FF2B5EF4-FFF2-40B4-BE49-F238E27FC236}">
                <a16:creationId xmlns:a16="http://schemas.microsoft.com/office/drawing/2014/main" id="{38EA2C6F-E62B-4B1B-A9BE-ED1385D39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76604"/>
            <a:ext cx="42672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×ª××× × ×§×©××¨×">
            <a:extLst>
              <a:ext uri="{FF2B5EF4-FFF2-40B4-BE49-F238E27FC236}">
                <a16:creationId xmlns:a16="http://schemas.microsoft.com/office/drawing/2014/main" id="{DCD14AAF-EDED-41C4-A6FF-5507C4C71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65" y="3805605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9C2F479A-54AE-484D-A4E7-7E71B1A6C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94" y="3077309"/>
            <a:ext cx="41814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261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A4153C73-180B-40D8-B5D7-D49B0559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33" y="828675"/>
            <a:ext cx="47815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79A563BB-5239-4430-99D0-D23B9032E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9" y="828675"/>
            <a:ext cx="4573402" cy="210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×ª××× × ×§×©××¨×">
            <a:extLst>
              <a:ext uri="{FF2B5EF4-FFF2-40B4-BE49-F238E27FC236}">
                <a16:creationId xmlns:a16="http://schemas.microsoft.com/office/drawing/2014/main" id="{441C3E51-0DF1-450A-B319-BDAC98B3C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75" y="4038600"/>
            <a:ext cx="40957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75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AC4E194C-47C3-42F6-844F-D76427F01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9" y="9964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×ª××× × ×§×©××¨×">
            <a:extLst>
              <a:ext uri="{FF2B5EF4-FFF2-40B4-BE49-F238E27FC236}">
                <a16:creationId xmlns:a16="http://schemas.microsoft.com/office/drawing/2014/main" id="{D141D0C2-AB2B-4F93-B341-12882EB3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74985"/>
            <a:ext cx="5411121" cy="40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×ª××× × ×§×©××¨×">
            <a:extLst>
              <a:ext uri="{FF2B5EF4-FFF2-40B4-BE49-F238E27FC236}">
                <a16:creationId xmlns:a16="http://schemas.microsoft.com/office/drawing/2014/main" id="{71A93E07-D461-413F-A184-5218AB57B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99" y="3810286"/>
            <a:ext cx="4043232" cy="294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65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×ª××× × ×§×©××¨×">
            <a:extLst>
              <a:ext uri="{FF2B5EF4-FFF2-40B4-BE49-F238E27FC236}">
                <a16:creationId xmlns:a16="http://schemas.microsoft.com/office/drawing/2014/main" id="{3B80CA3D-BB61-4322-BB31-6E430BE11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00" y="590257"/>
            <a:ext cx="4431323" cy="299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http://physics-schooluk.com/images/cyclist.svg">
            <a:extLst>
              <a:ext uri="{FF2B5EF4-FFF2-40B4-BE49-F238E27FC236}">
                <a16:creationId xmlns:a16="http://schemas.microsoft.com/office/drawing/2014/main" id="{80598A62-628C-4DFC-8B2F-D049211C5D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12" descr="http://physics-schooluk.com/images/cyclist.svg">
            <a:extLst>
              <a:ext uri="{FF2B5EF4-FFF2-40B4-BE49-F238E27FC236}">
                <a16:creationId xmlns:a16="http://schemas.microsoft.com/office/drawing/2014/main" id="{70778F66-24AC-46B4-AAAA-0FDDD2BA59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01D47B0A-14B7-4189-ABF6-9D33C3AD2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83" y="764272"/>
            <a:ext cx="2381250" cy="2381250"/>
          </a:xfrm>
          <a:prstGeom prst="rect">
            <a:avLst/>
          </a:prstGeom>
        </p:spPr>
      </p:pic>
      <p:pic>
        <p:nvPicPr>
          <p:cNvPr id="11284" name="Picture 20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05A8A05D-7339-42F6-A5CE-40F0CA754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06" y="45042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10C8E3E4-6D50-4A08-BD87-8F9FF9B8B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585" y="227398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92981802-F67C-4ABA-BF8F-A236EB602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4896" y="4418135"/>
            <a:ext cx="2857500" cy="1714500"/>
          </a:xfrm>
          <a:prstGeom prst="rect">
            <a:avLst/>
          </a:prstGeom>
        </p:spPr>
      </p:pic>
      <p:pic>
        <p:nvPicPr>
          <p:cNvPr id="11288" name="Picture 24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5FFCA122-E39C-4B75-9B91-3A7F102AA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2" y="3737572"/>
            <a:ext cx="3704492" cy="277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5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96930431-D2C5-400A-9879-A16F48FB0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34" y="544390"/>
            <a:ext cx="56102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B94E1AC5-2AFE-457B-9A68-B296EF996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82" y="2601629"/>
            <a:ext cx="5818580" cy="4001393"/>
          </a:xfrm>
          <a:prstGeom prst="rect">
            <a:avLst/>
          </a:prstGeom>
        </p:spPr>
      </p:pic>
      <p:pic>
        <p:nvPicPr>
          <p:cNvPr id="14340" name="Picture 4" descr="×ª××× × ×§×©××¨×">
            <a:extLst>
              <a:ext uri="{FF2B5EF4-FFF2-40B4-BE49-F238E27FC236}">
                <a16:creationId xmlns:a16="http://schemas.microsoft.com/office/drawing/2014/main" id="{68082B25-E13D-477C-8618-987F3CBF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62" y="2724727"/>
            <a:ext cx="4989993" cy="32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FBE616BC-F313-46FF-8F98-B842A1C16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677"/>
            <a:ext cx="1219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30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A6EB3340-3EA5-4D01-BFA0-08FD10662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228600"/>
            <a:ext cx="77533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40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B53FF236-D4AD-4F15-948D-8E4DFF6E3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671" y="321652"/>
            <a:ext cx="58483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58A845C3-C113-433A-B922-EA3C1AC90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6" y="553915"/>
            <a:ext cx="4853353" cy="364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5CA04A8C-6AB7-4D7D-848A-E9927D0DC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80" y="4303102"/>
            <a:ext cx="40100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23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×ª××× × ×§×©××¨×">
            <a:extLst>
              <a:ext uri="{FF2B5EF4-FFF2-40B4-BE49-F238E27FC236}">
                <a16:creationId xmlns:a16="http://schemas.microsoft.com/office/drawing/2014/main" id="{F4F06225-1F21-45D4-B554-3FECEE830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31" y="893649"/>
            <a:ext cx="4680438" cy="285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×ª××× × ×§×©××¨×">
            <a:extLst>
              <a:ext uri="{FF2B5EF4-FFF2-40B4-BE49-F238E27FC236}">
                <a16:creationId xmlns:a16="http://schemas.microsoft.com/office/drawing/2014/main" id="{E8CC72AF-E680-4848-95B6-EC942BFE5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9" y="3753359"/>
            <a:ext cx="8765931" cy="28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031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×ª××× × ×§×©××¨×">
            <a:extLst>
              <a:ext uri="{FF2B5EF4-FFF2-40B4-BE49-F238E27FC236}">
                <a16:creationId xmlns:a16="http://schemas.microsoft.com/office/drawing/2014/main" id="{4F9C8561-60A2-46D5-B7FD-BDE86CDB6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269" y="398909"/>
            <a:ext cx="2726899" cy="175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×ª××× × ×§×©××¨×">
            <a:extLst>
              <a:ext uri="{FF2B5EF4-FFF2-40B4-BE49-F238E27FC236}">
                <a16:creationId xmlns:a16="http://schemas.microsoft.com/office/drawing/2014/main" id="{B4C11E8C-F4A9-4F2D-A746-33BCA7959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279" y="2151916"/>
            <a:ext cx="2994880" cy="224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×ª××× × ×§×©××¨×">
            <a:extLst>
              <a:ext uri="{FF2B5EF4-FFF2-40B4-BE49-F238E27FC236}">
                <a16:creationId xmlns:a16="http://schemas.microsoft.com/office/drawing/2014/main" id="{E71F7124-DED0-455E-B8CE-FD36277A3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136" y="4474053"/>
            <a:ext cx="2793023" cy="209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×ª××× × ×§×©××¨×">
            <a:extLst>
              <a:ext uri="{FF2B5EF4-FFF2-40B4-BE49-F238E27FC236}">
                <a16:creationId xmlns:a16="http://schemas.microsoft.com/office/drawing/2014/main" id="{E35013D3-E5C1-4201-8B5A-6D4835E64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1" y="843486"/>
            <a:ext cx="7161512" cy="53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04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7825091D-AF5E-4109-9E4F-0739CA04B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895350"/>
            <a:ext cx="46482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84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×ª××× × ×§×©××¨×">
            <a:extLst>
              <a:ext uri="{FF2B5EF4-FFF2-40B4-BE49-F238E27FC236}">
                <a16:creationId xmlns:a16="http://schemas.microsoft.com/office/drawing/2014/main" id="{13154C58-3627-43FB-969A-234B8FF6B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49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×ª××× × ×§×©××¨×">
            <a:extLst>
              <a:ext uri="{FF2B5EF4-FFF2-40B4-BE49-F238E27FC236}">
                <a16:creationId xmlns:a16="http://schemas.microsoft.com/office/drawing/2014/main" id="{3A6B050C-0FC8-48B6-ADFC-9B70928BD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916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×ª××× × ×§×©××¨×">
            <a:extLst>
              <a:ext uri="{FF2B5EF4-FFF2-40B4-BE49-F238E27FC236}">
                <a16:creationId xmlns:a16="http://schemas.microsoft.com/office/drawing/2014/main" id="{717BF5DE-FAD4-44D5-90A3-A19BAB72D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27" y="1745915"/>
            <a:ext cx="9467950" cy="39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471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×ª××× × ×§×©××¨×">
            <a:extLst>
              <a:ext uri="{FF2B5EF4-FFF2-40B4-BE49-F238E27FC236}">
                <a16:creationId xmlns:a16="http://schemas.microsoft.com/office/drawing/2014/main" id="{44761E22-1F8C-4D98-BE1B-1C8DFB46B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12" y="1212018"/>
            <a:ext cx="5309088" cy="44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90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E8877A5B-BCF5-40AE-A5D4-C7A71BC51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0"/>
            <a:ext cx="8062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624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×ª××× × ×§×©××¨×">
            <a:extLst>
              <a:ext uri="{FF2B5EF4-FFF2-40B4-BE49-F238E27FC236}">
                <a16:creationId xmlns:a16="http://schemas.microsoft.com/office/drawing/2014/main" id="{1F541CFC-7EFE-4641-91AE-A80F5D5C3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1400175"/>
            <a:ext cx="41433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3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CEAFD06F-D065-460C-BB67-32267AA6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82" y="0"/>
            <a:ext cx="6746974" cy="6858000"/>
          </a:xfrm>
          <a:prstGeom prst="rect">
            <a:avLst/>
          </a:prstGeom>
        </p:spPr>
      </p:pic>
      <p:pic>
        <p:nvPicPr>
          <p:cNvPr id="2050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9BC6A86F-2B60-4A9D-A979-E3BB3269B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2" y="2317873"/>
            <a:ext cx="4762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21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×ª××× × ×§×©××¨×">
            <a:extLst>
              <a:ext uri="{FF2B5EF4-FFF2-40B4-BE49-F238E27FC236}">
                <a16:creationId xmlns:a16="http://schemas.microsoft.com/office/drawing/2014/main" id="{24D62BF2-9221-40CA-8F21-5AAB043F56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CB9DD541-95FB-4D01-921D-7ACEE900B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611" y="968253"/>
            <a:ext cx="29337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379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110FFF33-3268-4297-AD9F-EC37E6318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04" y="938212"/>
            <a:ext cx="8392533" cy="5163650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571F0155-BAFA-4413-A6FC-C30D09BC9984}"/>
              </a:ext>
            </a:extLst>
          </p:cNvPr>
          <p:cNvSpPr/>
          <p:nvPr/>
        </p:nvSpPr>
        <p:spPr>
          <a:xfrm>
            <a:off x="623802" y="5635841"/>
            <a:ext cx="4420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https://www.phyley.com/find-resultant-force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0097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C408CD5-57E0-46E4-9682-E6CEDC30A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12" y="1563542"/>
            <a:ext cx="11086615" cy="347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28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1ABDB5F-6DDD-48A3-A479-32A2F0AC2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07" y="1230168"/>
            <a:ext cx="12273614" cy="408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07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C2A732A7-7E11-40A1-B2E1-2F8505B01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31" y="1219200"/>
            <a:ext cx="11697281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35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4DCE20C-9DD1-4665-837C-7C1C5BEAD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86" y="1059122"/>
            <a:ext cx="11759114" cy="464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75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5A851CDA-0C3B-433A-A0F3-4EDF3D658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00" y="692872"/>
            <a:ext cx="11973200" cy="5080478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D5381E07-FCD4-4EB4-824E-4643385AC7A6}"/>
              </a:ext>
            </a:extLst>
          </p:cNvPr>
          <p:cNvSpPr/>
          <p:nvPr/>
        </p:nvSpPr>
        <p:spPr>
          <a:xfrm>
            <a:off x="9697915" y="949569"/>
            <a:ext cx="2118947" cy="1512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 descr="https://www.mansfieldct.org/Schools/MMS/staff/hand/Lawsnewton2law_files/image001.gif">
            <a:extLst>
              <a:ext uri="{FF2B5EF4-FFF2-40B4-BE49-F238E27FC236}">
                <a16:creationId xmlns:a16="http://schemas.microsoft.com/office/drawing/2014/main" id="{D5E98713-CD5A-44C3-B6FF-36265F0B3B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08" y="1230178"/>
            <a:ext cx="1529862" cy="123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119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89C56589-EF67-4EA5-B06D-63DB8F20D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27534"/>
            <a:ext cx="7685210" cy="600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50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sercontent1.hubstatic.com/13984276_f1024.jpg">
            <a:extLst>
              <a:ext uri="{FF2B5EF4-FFF2-40B4-BE49-F238E27FC236}">
                <a16:creationId xmlns:a16="http://schemas.microsoft.com/office/drawing/2014/main" id="{DB220B73-068B-4B4B-A446-84984E781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9753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790C13D4-A1D7-4442-8270-90D166DE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76" y="0"/>
            <a:ext cx="6304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506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F5E2AD85-7929-44CE-AE41-2C95BEF06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595437"/>
            <a:ext cx="88487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35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×ª××× × ×§×©××¨×">
            <a:extLst>
              <a:ext uri="{FF2B5EF4-FFF2-40B4-BE49-F238E27FC236}">
                <a16:creationId xmlns:a16="http://schemas.microsoft.com/office/drawing/2014/main" id="{BC7184CB-6005-4602-8BC7-0B202EF57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38" y="2556164"/>
            <a:ext cx="4051532" cy="25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×ª××× × ×§×©××¨×">
            <a:extLst>
              <a:ext uri="{FF2B5EF4-FFF2-40B4-BE49-F238E27FC236}">
                <a16:creationId xmlns:a16="http://schemas.microsoft.com/office/drawing/2014/main" id="{4EBF7CBF-6B0B-4195-B200-0E5F1A894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92" y="4978403"/>
            <a:ext cx="6131024" cy="17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×ª××× × ×§×©××¨×">
            <a:extLst>
              <a:ext uri="{FF2B5EF4-FFF2-40B4-BE49-F238E27FC236}">
                <a16:creationId xmlns:a16="http://schemas.microsoft.com/office/drawing/2014/main" id="{86ED8EC9-1C1A-4B3A-ACB0-A8AC43D8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41" y="133924"/>
            <a:ext cx="4506726" cy="25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57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www.wikihow.com/images/thumb/a/a3/Calculate-Acceleration-Step-1-Version-4.jpg/aid728025-v4-900px-Calculate-Acceleration-Step-1-Version-4.jpg">
            <a:extLst>
              <a:ext uri="{FF2B5EF4-FFF2-40B4-BE49-F238E27FC236}">
                <a16:creationId xmlns:a16="http://schemas.microsoft.com/office/drawing/2014/main" id="{E4007AE8-CD5B-4E79-9E28-FA7C62A47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14313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75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wikihow.com/images/thumb/5/56/Calculate-Acceleration-Step-2-Version-3.jpg/aid728025-v4-900px-Calculate-Acceleration-Step-2-Version-3.jpg">
            <a:extLst>
              <a:ext uri="{FF2B5EF4-FFF2-40B4-BE49-F238E27FC236}">
                <a16:creationId xmlns:a16="http://schemas.microsoft.com/office/drawing/2014/main" id="{FAA2E843-8ECE-41E3-9DD8-8215A282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14313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125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wikihow.com/images/thumb/5/5e/Calculate-Acceleration-Step-3-Version-3.jpg/aid728025-v4-900px-Calculate-Acceleration-Step-3-Version-3.jpg">
            <a:extLst>
              <a:ext uri="{FF2B5EF4-FFF2-40B4-BE49-F238E27FC236}">
                <a16:creationId xmlns:a16="http://schemas.microsoft.com/office/drawing/2014/main" id="{191980BE-53EA-48C3-9745-EEC8098AC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14313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8932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wikihow.com/images/thumb/b/b1/Calculate-Acceleration-Step-4-Version-3.jpg/aid728025-v4-900px-Calculate-Acceleration-Step-4-Version-3.jpg">
            <a:extLst>
              <a:ext uri="{FF2B5EF4-FFF2-40B4-BE49-F238E27FC236}">
                <a16:creationId xmlns:a16="http://schemas.microsoft.com/office/drawing/2014/main" id="{F8EF6CD3-3C62-4837-A0FE-8985D4C32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14313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723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wikihow.com/images/thumb/9/9b/Calculate-Acceleration-Step-6.jpg/aid728025-v4-900px-Calculate-Acceleration-Step-6.jpg">
            <a:extLst>
              <a:ext uri="{FF2B5EF4-FFF2-40B4-BE49-F238E27FC236}">
                <a16:creationId xmlns:a16="http://schemas.microsoft.com/office/drawing/2014/main" id="{60C9059A-B138-46AF-9B7B-062F8492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14313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302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www.wikihow.com/images/thumb/2/2e/Calculate-Acceleration-Step-7.jpg/aid728025-v4-900px-Calculate-Acceleration-Step-7.jpg">
            <a:extLst>
              <a:ext uri="{FF2B5EF4-FFF2-40B4-BE49-F238E27FC236}">
                <a16:creationId xmlns:a16="http://schemas.microsoft.com/office/drawing/2014/main" id="{7768F647-8F60-4D14-AE52-58638E146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14313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2055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wikihow.com/images/thumb/d/d5/Calculate-Acceleration-Step-11.jpg/aid728025-v4-900px-Calculate-Acceleration-Step-11.jpg">
            <a:extLst>
              <a:ext uri="{FF2B5EF4-FFF2-40B4-BE49-F238E27FC236}">
                <a16:creationId xmlns:a16="http://schemas.microsoft.com/office/drawing/2014/main" id="{10C8048D-4CDE-4000-98A4-FEE3A07E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14313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674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3732CC7E-6BCF-4ECF-9043-2AFEBBFC4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61" y="1389550"/>
            <a:ext cx="5715000" cy="3533775"/>
          </a:xfrm>
          <a:prstGeom prst="rect">
            <a:avLst/>
          </a:prstGeom>
        </p:spPr>
      </p:pic>
      <p:pic>
        <p:nvPicPr>
          <p:cNvPr id="26626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3AE8B18B-4572-4879-85EF-0920C13C0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891" y="1850781"/>
            <a:ext cx="3862755" cy="289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89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9DC5F11D-67A4-49BB-8329-41F7F8257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026" y="457933"/>
            <a:ext cx="4467225" cy="1352550"/>
          </a:xfrm>
          <a:prstGeom prst="rect">
            <a:avLst/>
          </a:prstGeom>
        </p:spPr>
      </p:pic>
      <p:pic>
        <p:nvPicPr>
          <p:cNvPr id="20482" name="Picture 2" descr="×ª××× × ×§×©××¨×">
            <a:extLst>
              <a:ext uri="{FF2B5EF4-FFF2-40B4-BE49-F238E27FC236}">
                <a16:creationId xmlns:a16="http://schemas.microsoft.com/office/drawing/2014/main" id="{1C2C4F1F-B1AA-492A-B66E-D1459BEE1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34" y="2289663"/>
            <a:ext cx="68103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×ª××× × ×§×©××¨×">
            <a:extLst>
              <a:ext uri="{FF2B5EF4-FFF2-40B4-BE49-F238E27FC236}">
                <a16:creationId xmlns:a16="http://schemas.microsoft.com/office/drawing/2014/main" id="{CBFCC54C-6C61-487F-8C54-ED27788B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853" y="4911237"/>
            <a:ext cx="38957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4364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6C1F8C8E-3136-4463-BC91-6C4FC51FD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5963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CEB477B8-B662-4C91-9B0A-933C1F957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51" y="890222"/>
            <a:ext cx="681037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7499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×ª××× × ×§×©××¨×">
            <a:extLst>
              <a:ext uri="{FF2B5EF4-FFF2-40B4-BE49-F238E27FC236}">
                <a16:creationId xmlns:a16="http://schemas.microsoft.com/office/drawing/2014/main" id="{98F4E544-0E4D-4955-8A00-3E785C77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1098161"/>
            <a:ext cx="3855426" cy="154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×ª××× × ×§×©××¨×">
            <a:extLst>
              <a:ext uri="{FF2B5EF4-FFF2-40B4-BE49-F238E27FC236}">
                <a16:creationId xmlns:a16="http://schemas.microsoft.com/office/drawing/2014/main" id="{3E0F1900-0C6A-4781-8919-4EAEE3288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3" y="4000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2506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50317423-8986-49FC-ACAA-A4123F1F5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617807"/>
            <a:ext cx="7228742" cy="57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20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445x283 Vector Addition">
            <a:extLst>
              <a:ext uri="{FF2B5EF4-FFF2-40B4-BE49-F238E27FC236}">
                <a16:creationId xmlns:a16="http://schemas.microsoft.com/office/drawing/2014/main" id="{0E183425-5E9D-4CE4-A271-8F6E41FFF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74" y="1032107"/>
            <a:ext cx="7764495" cy="49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4395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50x200 Adding And Subtracting Vectors">
            <a:extLst>
              <a:ext uri="{FF2B5EF4-FFF2-40B4-BE49-F238E27FC236}">
                <a16:creationId xmlns:a16="http://schemas.microsoft.com/office/drawing/2014/main" id="{ED116378-468D-43ED-AEAE-742A5601E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044" y="714521"/>
            <a:ext cx="5100271" cy="408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929024C9-5D09-4FB8-86CB-31EAA179B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8" y="17584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730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FA1B328D-278D-433A-9E04-01803110E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297" y="1386663"/>
            <a:ext cx="5096698" cy="4084674"/>
          </a:xfrm>
          <a:prstGeom prst="rect">
            <a:avLst/>
          </a:prstGeom>
        </p:spPr>
      </p:pic>
      <p:pic>
        <p:nvPicPr>
          <p:cNvPr id="25602" name="Picture 2" descr="265x293 Basic Vector Operations">
            <a:extLst>
              <a:ext uri="{FF2B5EF4-FFF2-40B4-BE49-F238E27FC236}">
                <a16:creationId xmlns:a16="http://schemas.microsoft.com/office/drawing/2014/main" id="{170A0279-6934-48BE-95D7-BB20CD8AC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76" y="1115759"/>
            <a:ext cx="4591417" cy="507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8102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58E36A75-C3F5-4D7E-B5FE-B28932F45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77" y="503359"/>
            <a:ext cx="8027377" cy="60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94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www.wikihow.com/images/thumb/b/b0/Calculate-Acceleration-Step-10.jpg/aid728025-v4-900px-Calculate-Acceleration-Step-10.jpg">
            <a:extLst>
              <a:ext uri="{FF2B5EF4-FFF2-40B4-BE49-F238E27FC236}">
                <a16:creationId xmlns:a16="http://schemas.microsoft.com/office/drawing/2014/main" id="{535996F4-2CD3-430D-B7CA-633B3370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14313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990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×ª××× × ×§×©××¨×">
            <a:extLst>
              <a:ext uri="{FF2B5EF4-FFF2-40B4-BE49-F238E27FC236}">
                <a16:creationId xmlns:a16="http://schemas.microsoft.com/office/drawing/2014/main" id="{F77CC225-EA8F-4A37-A1C9-4E76F0305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67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×ª××× × ×§×©××¨×">
            <a:extLst>
              <a:ext uri="{FF2B5EF4-FFF2-40B4-BE49-F238E27FC236}">
                <a16:creationId xmlns:a16="http://schemas.microsoft.com/office/drawing/2014/main" id="{AB866C56-D65D-4B2C-88BC-BC07BE0BB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55" y="1001957"/>
            <a:ext cx="4286960" cy="41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×ª××× × ×§×©××¨×">
            <a:extLst>
              <a:ext uri="{FF2B5EF4-FFF2-40B4-BE49-F238E27FC236}">
                <a16:creationId xmlns:a16="http://schemas.microsoft.com/office/drawing/2014/main" id="{60D73038-15A0-47E4-B6A8-0E5DFDF42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6" y="2117481"/>
            <a:ext cx="3810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4103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×ª××× × ×§×©××¨×">
            <a:extLst>
              <a:ext uri="{FF2B5EF4-FFF2-40B4-BE49-F238E27FC236}">
                <a16:creationId xmlns:a16="http://schemas.microsoft.com/office/drawing/2014/main" id="{F4B62214-3A30-4E07-89E6-913FB29C1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1497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DB71C79C-5C51-4874-AF3A-9A390C615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4" y="1178169"/>
            <a:ext cx="8183768" cy="426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748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×ª××× × ×§×©××¨×">
            <a:extLst>
              <a:ext uri="{FF2B5EF4-FFF2-40B4-BE49-F238E27FC236}">
                <a16:creationId xmlns:a16="http://schemas.microsoft.com/office/drawing/2014/main" id="{0E72E6E7-976F-48D4-B1D5-C5FCC75A1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49" y="984242"/>
            <a:ext cx="8097887" cy="43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57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6EE23581-94B9-4D00-8BE6-A209B21D3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116" y="351919"/>
            <a:ext cx="6562670" cy="573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212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F2891428-CC62-43AE-BC47-B5F93A4EC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07" y="1400175"/>
            <a:ext cx="8153468" cy="463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3544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0664A7B9-C001-4655-8505-6606BAF18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538413"/>
            <a:ext cx="31813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2210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A728B003-A6D8-4C08-8EFF-2826574E0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46" y="1102671"/>
            <a:ext cx="5706207" cy="50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722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ypes of - [Contact Force, Non-Contact Force (s)] - Examples">
            <a:extLst>
              <a:ext uri="{FF2B5EF4-FFF2-40B4-BE49-F238E27FC236}">
                <a16:creationId xmlns:a16="http://schemas.microsoft.com/office/drawing/2014/main" id="{652DB392-6CA9-412E-99E7-8B0DCAAD5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2614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×ª××× × ×§×©××¨×">
            <a:extLst>
              <a:ext uri="{FF2B5EF4-FFF2-40B4-BE49-F238E27FC236}">
                <a16:creationId xmlns:a16="http://schemas.microsoft.com/office/drawing/2014/main" id="{E5A650EB-9246-43A2-A9C0-A9EB775D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51" y="694593"/>
            <a:ext cx="4781611" cy="619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038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F80B7A4C-4E9E-4258-AD56-A9E8B568B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61" y="1248508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×ª××× × ×§×©××¨×">
            <a:extLst>
              <a:ext uri="{FF2B5EF4-FFF2-40B4-BE49-F238E27FC236}">
                <a16:creationId xmlns:a16="http://schemas.microsoft.com/office/drawing/2014/main" id="{7E5439DE-14EC-4FBF-A0C3-F5AFB9F63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40" y="1161209"/>
            <a:ext cx="3272448" cy="539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×ª××× × ×§×©××¨×">
            <a:extLst>
              <a:ext uri="{FF2B5EF4-FFF2-40B4-BE49-F238E27FC236}">
                <a16:creationId xmlns:a16="http://schemas.microsoft.com/office/drawing/2014/main" id="{7276CFD7-DD51-42F7-9A00-E6D7FCBF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12" y="601602"/>
            <a:ext cx="2939928" cy="352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×ª××× × ×§×©××¨×">
            <a:extLst>
              <a:ext uri="{FF2B5EF4-FFF2-40B4-BE49-F238E27FC236}">
                <a16:creationId xmlns:a16="http://schemas.microsoft.com/office/drawing/2014/main" id="{E78518B7-20FD-424F-8392-C6AFC0F1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23" y="4148106"/>
            <a:ext cx="3433427" cy="243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199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×ª××× × ×§×©××¨×">
            <a:extLst>
              <a:ext uri="{FF2B5EF4-FFF2-40B4-BE49-F238E27FC236}">
                <a16:creationId xmlns:a16="http://schemas.microsoft.com/office/drawing/2014/main" id="{D988DEDB-1959-4256-B12F-7536AC9A8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491" y="366926"/>
            <a:ext cx="1644265" cy="14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×ª××× × ×§×©××¨×">
            <a:extLst>
              <a:ext uri="{FF2B5EF4-FFF2-40B4-BE49-F238E27FC236}">
                <a16:creationId xmlns:a16="http://schemas.microsoft.com/office/drawing/2014/main" id="{B1063859-B130-4DD8-A1E5-0D61C5DE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43" y="750717"/>
            <a:ext cx="1644265" cy="85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×ª××× × ×§×©××¨×">
            <a:extLst>
              <a:ext uri="{FF2B5EF4-FFF2-40B4-BE49-F238E27FC236}">
                <a16:creationId xmlns:a16="http://schemas.microsoft.com/office/drawing/2014/main" id="{DD045A35-F6CF-4B78-9FBE-D98D8F633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10" y="579333"/>
            <a:ext cx="1394212" cy="10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×ª××× × ×§×©××¨×">
            <a:extLst>
              <a:ext uri="{FF2B5EF4-FFF2-40B4-BE49-F238E27FC236}">
                <a16:creationId xmlns:a16="http://schemas.microsoft.com/office/drawing/2014/main" id="{6DA40665-97F5-4DEF-B3CA-98550C49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542" y="340127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EB496340-9F92-450A-9FDB-B71B37295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1" y="3429000"/>
            <a:ext cx="3968818" cy="295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×ª××× × ×§×©××¨×">
            <a:extLst>
              <a:ext uri="{FF2B5EF4-FFF2-40B4-BE49-F238E27FC236}">
                <a16:creationId xmlns:a16="http://schemas.microsoft.com/office/drawing/2014/main" id="{B7F504C8-DFC1-497D-A257-A543F129B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87" y="2074029"/>
            <a:ext cx="3280911" cy="18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×ª××× × ×§×©××¨×">
            <a:extLst>
              <a:ext uri="{FF2B5EF4-FFF2-40B4-BE49-F238E27FC236}">
                <a16:creationId xmlns:a16="http://schemas.microsoft.com/office/drawing/2014/main" id="{0C4F6B53-F393-4652-877E-AF509C0CD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70" y="579333"/>
            <a:ext cx="31146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0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×ª××× × ×§×©××¨×">
            <a:extLst>
              <a:ext uri="{FF2B5EF4-FFF2-40B4-BE49-F238E27FC236}">
                <a16:creationId xmlns:a16="http://schemas.microsoft.com/office/drawing/2014/main" id="{E7455941-ADF3-4845-B9AC-E719D6CF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93" y="2399012"/>
            <a:ext cx="2270228" cy="130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×ª××× × ×§×©××¨×">
            <a:extLst>
              <a:ext uri="{FF2B5EF4-FFF2-40B4-BE49-F238E27FC236}">
                <a16:creationId xmlns:a16="http://schemas.microsoft.com/office/drawing/2014/main" id="{28D4012A-B76D-418D-9817-BA11A23D5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4" y="4493260"/>
            <a:ext cx="3911127" cy="23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×ª××× × ×§×©××¨×">
            <a:extLst>
              <a:ext uri="{FF2B5EF4-FFF2-40B4-BE49-F238E27FC236}">
                <a16:creationId xmlns:a16="http://schemas.microsoft.com/office/drawing/2014/main" id="{079A77C2-26DF-4757-A89B-40C486942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9" y="855844"/>
            <a:ext cx="3858542" cy="257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×ª××× × ×§×©××¨×">
            <a:extLst>
              <a:ext uri="{FF2B5EF4-FFF2-40B4-BE49-F238E27FC236}">
                <a16:creationId xmlns:a16="http://schemas.microsoft.com/office/drawing/2014/main" id="{25D0C55B-14FA-49E3-A61A-DB90743DB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236" y="4493260"/>
            <a:ext cx="2461948" cy="15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×ª××× × ×§×©××¨×">
            <a:extLst>
              <a:ext uri="{FF2B5EF4-FFF2-40B4-BE49-F238E27FC236}">
                <a16:creationId xmlns:a16="http://schemas.microsoft.com/office/drawing/2014/main" id="{6A79E0BD-5CDF-4F06-9B1A-9BA2E554C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93" y="371892"/>
            <a:ext cx="2712205" cy="18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×ª××× × ×§×©××¨×">
            <a:extLst>
              <a:ext uri="{FF2B5EF4-FFF2-40B4-BE49-F238E27FC236}">
                <a16:creationId xmlns:a16="http://schemas.microsoft.com/office/drawing/2014/main" id="{10549D48-9C40-490A-9939-1EC27AFF8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89" y="2880219"/>
            <a:ext cx="2713235" cy="16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0055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BCA05C14-AED2-41D1-A670-2E5BB2EBA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23" y="328245"/>
            <a:ext cx="6098931" cy="609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677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8E8F8C2D-08EE-4B29-92A0-AC7526B78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1838325"/>
            <a:ext cx="48006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8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F534FC33-4614-48E4-A69D-08BBE3E0B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65" y="64183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×ª××× × ×§×©××¨×">
            <a:extLst>
              <a:ext uri="{FF2B5EF4-FFF2-40B4-BE49-F238E27FC236}">
                <a16:creationId xmlns:a16="http://schemas.microsoft.com/office/drawing/2014/main" id="{B8EF6BDF-ADF3-454E-A080-BC6247CE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22" y="641839"/>
            <a:ext cx="33337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×ª××× × ×§×©××¨×">
            <a:extLst>
              <a:ext uri="{FF2B5EF4-FFF2-40B4-BE49-F238E27FC236}">
                <a16:creationId xmlns:a16="http://schemas.microsoft.com/office/drawing/2014/main" id="{FBA11FE0-EDB0-4711-93B5-2F575E78F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55" y="2907733"/>
            <a:ext cx="3997936" cy="35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CCDE8758-99C5-4A9F-82C0-1B7201552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598" y="461597"/>
            <a:ext cx="22860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14C9A600-72CC-4E4E-889B-E707AD2AF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46" y="4054842"/>
            <a:ext cx="20574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F85C2F15-C333-4C3D-87CC-CFFBD3211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49" y="4141470"/>
            <a:ext cx="18573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2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×ª××× × ×§×©××¨×">
            <a:extLst>
              <a:ext uri="{FF2B5EF4-FFF2-40B4-BE49-F238E27FC236}">
                <a16:creationId xmlns:a16="http://schemas.microsoft.com/office/drawing/2014/main" id="{9F267D86-D6AD-419B-AC6E-734150E7E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61546"/>
            <a:ext cx="9126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×ª××¦××ª ×ª××× × ×¢×××¨ âªacceleration-drawing-force-causes-6â¬â">
            <a:extLst>
              <a:ext uri="{FF2B5EF4-FFF2-40B4-BE49-F238E27FC236}">
                <a16:creationId xmlns:a16="http://schemas.microsoft.com/office/drawing/2014/main" id="{0745BCAA-E751-4BDA-A7B7-6D644789A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8" y="3178363"/>
            <a:ext cx="2608385" cy="128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9187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9</Words>
  <Application>Microsoft Office PowerPoint</Application>
  <PresentationFormat>מסך רחב</PresentationFormat>
  <Paragraphs>1</Paragraphs>
  <Slides>71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71</vt:i4>
      </vt:variant>
    </vt:vector>
  </HeadingPairs>
  <TitlesOfParts>
    <vt:vector size="75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BENY BERK</dc:creator>
  <cp:lastModifiedBy>Liat</cp:lastModifiedBy>
  <cp:revision>31</cp:revision>
  <dcterms:created xsi:type="dcterms:W3CDTF">2019-08-17T13:45:01Z</dcterms:created>
  <dcterms:modified xsi:type="dcterms:W3CDTF">2023-06-04T16:23:10Z</dcterms:modified>
</cp:coreProperties>
</file>