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C455D3-3FDA-42CD-8475-879465C55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7C9EFA5-B8F0-4544-ACAE-84DE82E26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3F1F9CC-A432-433C-9A70-1FAE667A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610AA85-9654-4146-8E6A-3CE26B41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8C77F06-6AC8-4FFA-BD0B-86DB0A1E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406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F85970-55EA-4F07-98C4-75BB1B00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7C79DB-FB41-42A4-9A83-87FEEF17A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6A0BF4-AF77-4884-8763-610FE2A3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523580-86A4-4C7A-A2D7-55B75375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1C169C-9E4F-476F-AE0E-6E9AC50D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78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06D1C25-9778-44E5-8F8D-5C2521CB5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60D3DEA-030F-4A78-8044-EFFFC0C0D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CFCF87-5ECE-408F-919C-C8F4D677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A227D31-30A3-4DE6-99C7-A24047AE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0B4214B-6C39-4E54-9877-F4B09BB3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45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5BE790-9FE5-4B39-89E8-9128C990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58F5AA1-CA1A-4CC1-990B-1FC5435A1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045CD9-1369-4DF4-932E-6D1568A0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6C2585-065B-493B-ADDD-E8FB7F84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C5A5C6-B775-4431-8A1C-D3F0E4E2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599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BA22FF-156A-479E-BD24-08A3138E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5346328-5CED-4A38-A31D-5389E2DC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29A836-C549-48C1-A8B8-8A5317A3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C8E56A-4608-48E8-AE24-DBD890F2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1F29B11-B6B7-4057-984E-A4E72C0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389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DCE26A-72E1-4FCD-A316-51FD3B66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6218E6-0A4F-42C2-97D6-F2A2C56D0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8149423-A53F-4C5C-BABF-757FDA39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7E550E9-0559-453C-8B78-70072F56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B62D98-01D7-4D0A-A48A-84F32660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559B624-A94D-4F01-B6AA-5D6BA55C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61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9C1414-2D00-4913-A58E-4881F260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300FE6C-31AB-4B8D-8635-D4B3A555C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D164228-76D0-4B8F-BA18-246DD6FE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8D6D2EC-3FB8-4E64-A2DE-C83E324AF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11F843F-4D34-419B-9FEF-FF2F4831F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F5FB5A6-B4F3-4290-AAF7-9F6762AB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3C1C576-00C6-4A22-A5FF-F63E947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8568D8F-5D48-4682-B360-F9EBD9DB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463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9C309A-8329-4D28-B003-865A259D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7DCA6B6-FBAC-4618-9837-E1CC6F6B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9718DD4-171E-487A-BEAE-5879B03B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A62594E-4A19-417D-9DB7-CBA637A6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29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48B5F70-26F8-4D19-B8CD-8857015C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52DF7E0-589D-4580-BE7D-3F952680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3A1C3BF-9B51-49FC-81BC-822AF19C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04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E8F5F7-BD00-4FEE-9C58-4F1B4B30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5E254-258B-441E-A75B-E4B2498FA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8AF6DE7-A9F7-404C-8DA9-368A5294E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4758FB-8A3E-48B8-A501-C2D90EC2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16B4F86-78F2-4270-ACC7-659CAB53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BD55876-AD20-4F47-BF0C-9211580D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353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F9829A-4B7C-4A1C-8984-135347CF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B8E1CE0-23DC-488D-8CD1-A045F19B3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80AC97E-A2D9-4FB8-95EF-95F21EBD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7BC9C8C-1EA0-4166-BAFA-1AA1CFC5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B321BF1-3457-4A41-B700-E15EA4BF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8CB030B-6CF7-4364-87B6-50278075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379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4A3D0DE-8E20-49A5-8BD7-551F70F9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E35FE26-2385-446C-B14C-5CDB80D6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0723BB-0E5F-4416-A4A1-F1774E543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6E0F-E535-4B27-AA26-085AE7714D66}" type="datetimeFigureOut">
              <a:rPr lang="he-IL" smtClean="0"/>
              <a:t>ו'/תשרי/תשפ"ג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8E27B06-8BDB-4022-8453-4CE566DA7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03BB2D-7DC8-4246-84F3-E28F9118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1296-3993-42D8-9293-AE0C90944F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31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SNOT0cdj9sc&amp;ab_channel=yestv%28%D7%99%D7%A1%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he.wikipedia.org/wiki/%D7%94%D7%97%D7%98%D7%90_%D7%94%D7%A7%D7%93%D7%9E%D7%95%D7%9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cet.ac.il/pages/item.asp?item=1237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ampus.ort.org.il/mod/glossary/showentry.php?eid=162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_v39CeX8Sw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omo se diz em Hebraico: Pecado |">
            <a:extLst>
              <a:ext uri="{FF2B5EF4-FFF2-40B4-BE49-F238E27FC236}">
                <a16:creationId xmlns:a16="http://schemas.microsoft.com/office/drawing/2014/main" id="{B90CF634-130B-4BAD-9095-564C2CE73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624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ADD93D16-14B4-4309-BFCC-7E6B2AEB0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00" y="1133476"/>
            <a:ext cx="3976256" cy="2667560"/>
          </a:xfrm>
        </p:spPr>
        <p:txBody>
          <a:bodyPr>
            <a:normAutofit/>
          </a:bodyPr>
          <a:lstStyle/>
          <a:p>
            <a:r>
              <a:rPr lang="he-IL" sz="8800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החטא הקדמון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718ED01-8E76-42B3-B111-1A4D1F12D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06" y="4268700"/>
            <a:ext cx="3343835" cy="1343206"/>
          </a:xfrm>
        </p:spPr>
        <p:txBody>
          <a:bodyPr>
            <a:normAutofit/>
          </a:bodyPr>
          <a:lstStyle/>
          <a:p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בראשית פרק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ג'</a:t>
            </a:r>
          </a:p>
        </p:txBody>
      </p:sp>
    </p:spTree>
    <p:extLst>
      <p:ext uri="{BB962C8B-B14F-4D97-AF65-F5344CB8AC3E}">
        <p14:creationId xmlns:p14="http://schemas.microsoft.com/office/powerpoint/2010/main" val="377425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החיים הסודיים של בני 4">
            <a:hlinkClick r:id="rId2"/>
            <a:extLst>
              <a:ext uri="{FF2B5EF4-FFF2-40B4-BE49-F238E27FC236}">
                <a16:creationId xmlns:a16="http://schemas.microsoft.com/office/drawing/2014/main" id="{EEAE321F-B342-4C00-984F-E51E4B16CC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46149A4-55D8-453F-BA4F-D8D1740D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012" y="724137"/>
            <a:ext cx="8074815" cy="938645"/>
          </a:xfrm>
        </p:spPr>
        <p:txBody>
          <a:bodyPr anchor="ctr">
            <a:normAutofit fontScale="90000"/>
          </a:bodyPr>
          <a:lstStyle/>
          <a:p>
            <a:r>
              <a:rPr lang="he-IL" sz="7200" dirty="0"/>
              <a:t>כמה שאלות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758893-9CB2-4163-9349-CCB3376B1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" y="1914525"/>
            <a:ext cx="10824085" cy="3855339"/>
          </a:xfrm>
        </p:spPr>
        <p:txBody>
          <a:bodyPr anchor="t">
            <a:normAutofit/>
          </a:bodyPr>
          <a:lstStyle/>
          <a:p>
            <a:r>
              <a:rPr lang="he-I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חפשו מהי ההגדרה לפיתוי והסבירו (נסחו) אותה במילים שלכם. מהם שני סוגי הפיתויים?</a:t>
            </a:r>
          </a:p>
          <a:p>
            <a:r>
              <a:rPr lang="he-I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באילו פיתויים נתקלו הילדים בסרטון, כיצד הם התמודדו איתם? </a:t>
            </a:r>
          </a:p>
          <a:p>
            <a:r>
              <a:rPr lang="he-I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מהו הפיתוי שאתם באופן אישי לא יכולים לעמוד בו? </a:t>
            </a: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הסבירו.</a:t>
            </a:r>
          </a:p>
        </p:txBody>
      </p:sp>
    </p:spTree>
    <p:extLst>
      <p:ext uri="{BB962C8B-B14F-4D97-AF65-F5344CB8AC3E}">
        <p14:creationId xmlns:p14="http://schemas.microsoft.com/office/powerpoint/2010/main" val="409488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05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8" name="Group 205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D57B553B-1C3F-42EC-AB79-F1324069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r>
              <a:rPr lang="he-IL" sz="4000" dirty="0"/>
              <a:t>נא לפתוח בראשית פרק ג'</a:t>
            </a:r>
          </a:p>
        </p:txBody>
      </p:sp>
      <p:pic>
        <p:nvPicPr>
          <p:cNvPr id="2050" name="Picture 2" descr="בראשית ב-ג: סיפור גן עדן - פורטל עובדי הוראה | מרחב פדגוגי">
            <a:extLst>
              <a:ext uri="{FF2B5EF4-FFF2-40B4-BE49-F238E27FC236}">
                <a16:creationId xmlns:a16="http://schemas.microsoft.com/office/drawing/2014/main" id="{BE1766A9-C1C5-4A88-B065-7ABFE06EA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 b="13105"/>
          <a:stretch/>
        </p:blipFill>
        <p:spPr bwMode="auto"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בראשית - פרק ג׳ - בהקראת עומר פרנקל">
            <a:hlinkClick r:id="" action="ppaction://media"/>
            <a:extLst>
              <a:ext uri="{FF2B5EF4-FFF2-40B4-BE49-F238E27FC236}">
                <a16:creationId xmlns:a16="http://schemas.microsoft.com/office/drawing/2014/main" id="{B08C0A29-2F32-4BBA-9957-EBC46962326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0829390" y="4903351"/>
            <a:ext cx="1122363" cy="1491389"/>
          </a:xfrm>
        </p:spPr>
      </p:pic>
    </p:spTree>
    <p:extLst>
      <p:ext uri="{BB962C8B-B14F-4D97-AF65-F5344CB8AC3E}">
        <p14:creationId xmlns:p14="http://schemas.microsoft.com/office/powerpoint/2010/main" val="3915011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2FE9308-762D-4E61-9A9D-CE1E16A4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e-IL" sz="5400"/>
              <a:t>מה קרה פה?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8781F64-6C57-4F04-A545-61D12B6C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90" y="1718120"/>
            <a:ext cx="6671436" cy="5054328"/>
          </a:xfrm>
        </p:spPr>
        <p:txBody>
          <a:bodyPr anchor="t">
            <a:normAutofit/>
          </a:bodyPr>
          <a:lstStyle/>
          <a:p>
            <a:r>
              <a:rPr lang="he-IL" dirty="0"/>
              <a:t>מה התרחש בפרק הזה?</a:t>
            </a:r>
          </a:p>
          <a:p>
            <a:r>
              <a:rPr lang="he-IL" dirty="0"/>
              <a:t>כיצד משכנע הנחש ?</a:t>
            </a:r>
          </a:p>
          <a:p>
            <a:r>
              <a:rPr lang="he-IL" dirty="0"/>
              <a:t>כיצד מתגוננת חוה?</a:t>
            </a:r>
          </a:p>
          <a:p>
            <a:r>
              <a:rPr lang="he-IL" dirty="0"/>
              <a:t>מה חוה לא יודעת?</a:t>
            </a:r>
          </a:p>
          <a:p>
            <a:r>
              <a:rPr lang="he-IL" dirty="0"/>
              <a:t>מה ניתן לומר על האופי של אדם?</a:t>
            </a:r>
          </a:p>
          <a:p>
            <a:r>
              <a:rPr lang="he-IL" dirty="0"/>
              <a:t>כיצד בוחן ה' את אדם </a:t>
            </a:r>
            <a:r>
              <a:rPr lang="he-IL" dirty="0" err="1"/>
              <a:t>וחוה</a:t>
            </a:r>
            <a:r>
              <a:rPr lang="he-IL" dirty="0"/>
              <a:t>?</a:t>
            </a:r>
          </a:p>
          <a:p>
            <a:r>
              <a:rPr lang="he-IL" dirty="0"/>
              <a:t>מה הרוויחו/גילו אדם </a:t>
            </a:r>
            <a:r>
              <a:rPr lang="he-IL" dirty="0" err="1"/>
              <a:t>וחוה</a:t>
            </a:r>
            <a:r>
              <a:rPr lang="he-IL" dirty="0"/>
              <a:t> בעקבות מעשיהם?</a:t>
            </a:r>
          </a:p>
          <a:p>
            <a:r>
              <a:rPr lang="he-IL" dirty="0"/>
              <a:t>כיצד ה' פועל כנגד כל המעורבים?</a:t>
            </a:r>
          </a:p>
        </p:txBody>
      </p:sp>
      <p:pic>
        <p:nvPicPr>
          <p:cNvPr id="3074" name="Picture 2" descr="מה הבעיה במכבי ת&quot;א? – ארכיון Debuzzer">
            <a:extLst>
              <a:ext uri="{FF2B5EF4-FFF2-40B4-BE49-F238E27FC236}">
                <a16:creationId xmlns:a16="http://schemas.microsoft.com/office/drawing/2014/main" id="{7A73F74C-36CE-473C-AC80-EC903408D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9358" b="-3"/>
          <a:stretch/>
        </p:blipFill>
        <p:spPr bwMode="auto">
          <a:xfrm>
            <a:off x="7143750" y="1846326"/>
            <a:ext cx="4852160" cy="47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97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8A10DCD-D191-4EE2-9D81-F85454B8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מהו החטא הקדמון</a:t>
            </a:r>
          </a:p>
        </p:txBody>
      </p:sp>
      <p:pic>
        <p:nvPicPr>
          <p:cNvPr id="4098" name="Picture 2" descr="שרף בהשראת ברונזה קיר צלב צלב ישו המשיח, דמות דתית של צליבתו של ישו, קתולי  קדוש צלב דקור|מזכרות כנסייה| - AliExpress">
            <a:hlinkClick r:id="rId2"/>
            <a:extLst>
              <a:ext uri="{FF2B5EF4-FFF2-40B4-BE49-F238E27FC236}">
                <a16:creationId xmlns:a16="http://schemas.microsoft.com/office/drawing/2014/main" id="{347D4545-AEBC-4899-B434-F410E52020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390" y="643469"/>
            <a:ext cx="5571062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45728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עונשים לילדים: למה, כמה והאם אפשר בלי">
            <a:extLst>
              <a:ext uri="{FF2B5EF4-FFF2-40B4-BE49-F238E27FC236}">
                <a16:creationId xmlns:a16="http://schemas.microsoft.com/office/drawing/2014/main" id="{8CD87D78-E8D2-4A63-96C5-FB052028F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F1E811-7498-46D8-BD79-3B540A11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0" y="0"/>
            <a:ext cx="3822189" cy="1685925"/>
          </a:xfrm>
        </p:spPr>
        <p:txBody>
          <a:bodyPr>
            <a:normAutofit/>
          </a:bodyPr>
          <a:lstStyle/>
          <a:p>
            <a:r>
              <a:rPr lang="he-IL" sz="4000" dirty="0">
                <a:hlinkClick r:id="rId3"/>
              </a:rPr>
              <a:t>מידה כנגד מידה</a:t>
            </a:r>
            <a:br>
              <a:rPr lang="he-IL" sz="4000" dirty="0"/>
            </a:br>
            <a:r>
              <a:rPr lang="he-IL" sz="4000" dirty="0"/>
              <a:t>מעשה לעומת עונש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4A45B01-5751-4BF4-8CFA-65ACC924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0" y="1713379"/>
            <a:ext cx="3822189" cy="5172065"/>
          </a:xfrm>
        </p:spPr>
        <p:txBody>
          <a:bodyPr>
            <a:normAutofit/>
          </a:bodyPr>
          <a:lstStyle/>
          <a:p>
            <a:r>
              <a:rPr lang="he-IL" dirty="0"/>
              <a:t>הנחש: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r>
              <a:rPr lang="he-IL" dirty="0"/>
              <a:t>חוה:</a:t>
            </a:r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אדם:</a:t>
            </a:r>
          </a:p>
        </p:txBody>
      </p:sp>
    </p:spTree>
    <p:extLst>
      <p:ext uri="{BB962C8B-B14F-4D97-AF65-F5344CB8AC3E}">
        <p14:creationId xmlns:p14="http://schemas.microsoft.com/office/powerpoint/2010/main" val="186389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34859DC-FF53-4901-B005-03C4E67E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e-IL" sz="4800" dirty="0">
                <a:cs typeface="+mn-cs"/>
                <a:hlinkClick r:id="rId2"/>
              </a:rPr>
              <a:t>סיפור אטיולוגי/ סיפורים אטיולוגיים</a:t>
            </a:r>
            <a:endParaRPr lang="he-IL" sz="4800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4B17C68-3653-4880-A1DB-2D6009D6A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he-IL" sz="3000" dirty="0"/>
              <a:t>בהתבסס על ההגדרה של סיפור אטיולוגי</a:t>
            </a:r>
          </a:p>
          <a:p>
            <a:endParaRPr lang="he-IL" sz="3000" dirty="0"/>
          </a:p>
          <a:p>
            <a:r>
              <a:rPr lang="he-IL" sz="3000" dirty="0"/>
              <a:t>נסו למצוא הסברים לשאלות בפרק שככל הנראה היו ללא תשובה לפני כן.</a:t>
            </a:r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154" name="Isosceles Triangle 615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סיפורים אטיולוגיים">
            <a:extLst>
              <a:ext uri="{FF2B5EF4-FFF2-40B4-BE49-F238E27FC236}">
                <a16:creationId xmlns:a16="http://schemas.microsoft.com/office/drawing/2014/main" id="{459169D4-2998-4223-A11B-8AD4A31D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973" y="1500818"/>
            <a:ext cx="6443545" cy="48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6158" name="Rectangle 615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Isosceles Triangle 615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357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7C25A8-A22A-493C-89C3-D67D6BC5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160" y="-453117"/>
            <a:ext cx="9532489" cy="15199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n-cs"/>
              </a:rPr>
              <a:t>למה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n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n-cs"/>
              </a:rPr>
              <a:t>את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n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n-cs"/>
              </a:rPr>
              <a:t>חושבים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n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n-cs"/>
              </a:rPr>
              <a:t>על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n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n-cs"/>
              </a:rPr>
              <a:t>תפוח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n-cs"/>
              </a:rPr>
              <a:t>?</a:t>
            </a:r>
          </a:p>
        </p:txBody>
      </p:sp>
      <p:pic>
        <p:nvPicPr>
          <p:cNvPr id="7170" name="Picture 2" descr="שלגייה">
            <a:extLst>
              <a:ext uri="{FF2B5EF4-FFF2-40B4-BE49-F238E27FC236}">
                <a16:creationId xmlns:a16="http://schemas.microsoft.com/office/drawing/2014/main" id="{09CFA6DF-5BFC-46F3-92D9-586F318066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9922" y="0"/>
            <a:ext cx="4432078" cy="68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מדיה מקוונת 3" title="שלגיה ושבעת הגמדים הסרט המלא של דיסני">
            <a:hlinkClick r:id="" action="ppaction://media"/>
            <a:extLst>
              <a:ext uri="{FF2B5EF4-FFF2-40B4-BE49-F238E27FC236}">
                <a16:creationId xmlns:a16="http://schemas.microsoft.com/office/drawing/2014/main" id="{747CF8E8-B3F8-411A-9160-02CF9860AD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287" y="985970"/>
            <a:ext cx="7787866" cy="58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8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156</Words>
  <Application>Microsoft Office PowerPoint</Application>
  <PresentationFormat>מסך רחב</PresentationFormat>
  <Paragraphs>30</Paragraphs>
  <Slides>9</Slides>
  <Notes>0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ערכת נושא Office</vt:lpstr>
      <vt:lpstr>החטא הקדמון</vt:lpstr>
      <vt:lpstr>מצגת של PowerPoint‏</vt:lpstr>
      <vt:lpstr>כמה שאלות</vt:lpstr>
      <vt:lpstr>נא לפתוח בראשית פרק ג'</vt:lpstr>
      <vt:lpstr>מה קרה פה?</vt:lpstr>
      <vt:lpstr>מהו החטא הקדמון</vt:lpstr>
      <vt:lpstr>מידה כנגד מידה מעשה לעומת עונש</vt:lpstr>
      <vt:lpstr>סיפור אטיולוגי/ סיפורים אטיולוגיים</vt:lpstr>
      <vt:lpstr>למה את חושבים על תפוח?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החטא הקדמון</dc:title>
  <dc:creator>יונה אנגל</dc:creator>
  <cp:lastModifiedBy>לירון אנגל</cp:lastModifiedBy>
  <cp:revision>3</cp:revision>
  <dcterms:created xsi:type="dcterms:W3CDTF">2022-10-01T08:28:09Z</dcterms:created>
  <dcterms:modified xsi:type="dcterms:W3CDTF">2022-10-01T19:54:50Z</dcterms:modified>
</cp:coreProperties>
</file>