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A0F4704-A826-EDA1-72BF-09E1D7D6F7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EEB65FA-44B6-90C6-8201-331A42173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5AC8409-BC14-5506-22D7-320C7FA7E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FFA-0803-424B-BFF1-E3AFB7A373A4}" type="datetimeFigureOut">
              <a:rPr lang="he-IL" smtClean="0"/>
              <a:t>כ"ב/תשרי/תשפ"ג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86B3950-B639-9F55-AD16-59A7A80D1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9571E6A-45C2-AC2A-6B0C-8D110C72E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A955-9B7F-46AE-8525-69658C15EC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4476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DFF4DCE-6B23-2063-B990-596FAC1B1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3FBA964-07FD-DC6C-5D34-E9A69658E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2008A05-DE09-52F9-3F80-F2E4332F9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FFA-0803-424B-BFF1-E3AFB7A373A4}" type="datetimeFigureOut">
              <a:rPr lang="he-IL" smtClean="0"/>
              <a:t>כ"ב/תשרי/תשפ"ג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2D4E5E5-B028-FC30-3D7C-06B328CBC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E2EAEBF-905C-ADE2-4DF2-E87199D00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A955-9B7F-46AE-8525-69658C15EC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8197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604EF3FA-AC5C-59F7-8470-A1E9895B0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93D59193-B96F-6427-53C4-ECF93AB6A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1ECE471-F881-12AA-C666-763D08581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FFA-0803-424B-BFF1-E3AFB7A373A4}" type="datetimeFigureOut">
              <a:rPr lang="he-IL" smtClean="0"/>
              <a:t>כ"ב/תשרי/תשפ"ג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8F7EBFF-8B18-F6C2-4BC0-5FB9D24C2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D42E92B-D1FB-FCF1-0A90-1E4B46D56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A955-9B7F-46AE-8525-69658C15EC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587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80C89EA-D52D-861B-F983-7628C899B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CC19E8B-9F82-68BD-0EE0-ABFA663CD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E603987-1596-2158-7FE8-E38D79038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FFA-0803-424B-BFF1-E3AFB7A373A4}" type="datetimeFigureOut">
              <a:rPr lang="he-IL" smtClean="0"/>
              <a:t>כ"ב/תשרי/תשפ"ג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9736902-3E5A-1B70-C217-B87782A39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17273BA-07F6-E5DF-ECAB-3F95DBB8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A955-9B7F-46AE-8525-69658C15EC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598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8C9BAE-EBFA-0DAD-C917-ED8B99138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709B375-B9AF-B8D9-226C-808385200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3862727-BE4C-CFD7-9F00-7E0AC7B11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FFA-0803-424B-BFF1-E3AFB7A373A4}" type="datetimeFigureOut">
              <a:rPr lang="he-IL" smtClean="0"/>
              <a:t>כ"ב/תשרי/תשפ"ג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D03A5E2-9B27-D19F-2A31-7D37163F8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D7E1DA4-CFE1-AE8D-C10C-6525872E0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A955-9B7F-46AE-8525-69658C15EC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663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03BBD4F-96BD-BFBC-477D-B4405CCD7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B0E3D22-0852-29CD-EBC6-4497B971E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B91C998-09A8-3809-5AEB-15A138874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3B939D8-5E26-E4AE-260A-C452985F6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FFA-0803-424B-BFF1-E3AFB7A373A4}" type="datetimeFigureOut">
              <a:rPr lang="he-IL" smtClean="0"/>
              <a:t>כ"ב/תשרי/תשפ"ג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F1BD9C6-62C5-7187-89B5-5AF663863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3C670DF-D0E6-200E-AA55-CA86ADBBB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A955-9B7F-46AE-8525-69658C15EC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9220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BBF8E87-0F0C-6EE8-BA9B-8CC512EE2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0A83207-7F0F-C5A1-A640-DC2EDC568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3CA2A8C-A353-952D-5BD9-31FF0B7D0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BA4B80CF-5411-A44E-F6F2-FBDDD3B730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E3C3489D-1887-634D-AB06-782643B0BC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04FCB34D-7A26-31B7-3AB9-B2D39A73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FFA-0803-424B-BFF1-E3AFB7A373A4}" type="datetimeFigureOut">
              <a:rPr lang="he-IL" smtClean="0"/>
              <a:t>כ"ב/תשרי/תשפ"ג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AC90B022-89B7-958A-EDCD-248D36E8F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0FE01AF0-4A8C-0A1A-4D1C-27F3D6439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A955-9B7F-46AE-8525-69658C15EC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567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7BCD46-BADD-C01A-2AA2-318EA10D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9B830782-8588-65E7-1CBD-4F6DD3E84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FFA-0803-424B-BFF1-E3AFB7A373A4}" type="datetimeFigureOut">
              <a:rPr lang="he-IL" smtClean="0"/>
              <a:t>כ"ב/תשרי/תשפ"ג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838E4FA0-9C7F-AA62-6C23-C541EBEC3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403FAE06-8207-7676-C6EF-7D190729A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A955-9B7F-46AE-8525-69658C15EC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884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81189E10-D08C-C174-6303-895393F31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FFA-0803-424B-BFF1-E3AFB7A373A4}" type="datetimeFigureOut">
              <a:rPr lang="he-IL" smtClean="0"/>
              <a:t>כ"ב/תשרי/תשפ"ג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5577E6BB-AD05-1A9B-8D97-0D73574B6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5AB5F3B-6AB6-93D6-597E-37FAAC859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A955-9B7F-46AE-8525-69658C15EC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23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C58B50F-1072-5B65-3997-B121FCD3B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8C26EF8-9542-B3E9-3AAA-35E67D087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A791A7B-F657-2C25-9941-CCCB30EA4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9D5C10A-4A69-8203-0179-64E88F383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FFA-0803-424B-BFF1-E3AFB7A373A4}" type="datetimeFigureOut">
              <a:rPr lang="he-IL" smtClean="0"/>
              <a:t>כ"ב/תשרי/תשפ"ג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CA70938-E1D1-DAEE-4C46-91BD16FDA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57F5EBA-CDBE-DC5B-2F6F-EC1723BCC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A955-9B7F-46AE-8525-69658C15EC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866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38B4B29-B3AF-6B6D-D925-916EA6E34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03C5C04C-A9BF-2078-89D1-91F7A77C9E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4FE43FD-2DC8-8465-58BD-AFFBF888F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8E82E2F9-174F-302A-8770-8DD74E4CF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FFA-0803-424B-BFF1-E3AFB7A373A4}" type="datetimeFigureOut">
              <a:rPr lang="he-IL" smtClean="0"/>
              <a:t>כ"ב/תשרי/תשפ"ג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7D3712F-1FDB-387D-8BF7-AA5113A58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C59F6A3-70A9-AAC3-3694-98D37AAD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A955-9B7F-46AE-8525-69658C15EC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942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8DB34BB7-60C3-5CD1-99A5-F8407FF2B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935CEA0-4628-6C80-61A1-3B4E0BA9D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DF64B58-A1BC-1D52-8B71-70965A0F31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CFFA-0803-424B-BFF1-E3AFB7A373A4}" type="datetimeFigureOut">
              <a:rPr lang="he-IL" smtClean="0"/>
              <a:t>כ"ב/תשרי/תשפ"ג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662060F-7D15-B43D-B3AC-7F054FBC40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41A5F3F-D597-C671-661E-A0FD3CD24D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A955-9B7F-46AE-8525-69658C15EC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327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aYoNJwe6xs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wZewFvjtTU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mechon-mamre.org/i/t/t0106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g0Ci-j_at3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a_QtdtQesU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HCu6lA3lVY?feature=oembed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23820B1-BCE2-D805-4961-7A4733771A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ACD370AA-A48B-7A43-1BA2-D8EC37277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he-IL">
                <a:solidFill>
                  <a:srgbClr val="FFFFFF"/>
                </a:solidFill>
              </a:rPr>
              <a:t>אחרי המבול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F82C7D1-4910-A20F-193C-03E3489E3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he-IL" dirty="0">
                <a:solidFill>
                  <a:srgbClr val="FFFFFF"/>
                </a:solidFill>
              </a:rPr>
              <a:t>בראשית פרק ו'</a:t>
            </a:r>
          </a:p>
        </p:txBody>
      </p:sp>
    </p:spTree>
    <p:extLst>
      <p:ext uri="{BB962C8B-B14F-4D97-AF65-F5344CB8AC3E}">
        <p14:creationId xmlns:p14="http://schemas.microsoft.com/office/powerpoint/2010/main" val="1723427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6083447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923BC91A-ABD2-474D-E905-FB647F3ED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556" y="638113"/>
            <a:ext cx="4284417" cy="16653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rtl="0"/>
            <a:endParaRPr lang="en-US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5990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32F003-FCA6-4CFB-A2EA-308F3AA25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4420" y="2426310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מדיה מקוונת 3" title="נח">
            <a:hlinkClick r:id="" action="ppaction://media"/>
            <a:extLst>
              <a:ext uri="{FF2B5EF4-FFF2-40B4-BE49-F238E27FC236}">
                <a16:creationId xmlns:a16="http://schemas.microsoft.com/office/drawing/2014/main" id="{BFF09D1B-569B-98CC-8BB0-478D0C38493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51345"/>
            <a:ext cx="12191990" cy="688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4192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574BFE-7CFE-0D57-4C7C-B244FB1C5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דיה מקוונת 3" title="היהודים באים - תיבת נח | כאן 11 לשעבר רשות השידור">
            <a:hlinkClick r:id="" action="ppaction://media"/>
            <a:extLst>
              <a:ext uri="{FF2B5EF4-FFF2-40B4-BE49-F238E27FC236}">
                <a16:creationId xmlns:a16="http://schemas.microsoft.com/office/drawing/2014/main" id="{7D7E5154-3390-5686-790A-C82E614067B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8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0935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עיגול ורוד ניאון על עצים">
            <a:hlinkClick r:id="rId2"/>
            <a:extLst>
              <a:ext uri="{FF2B5EF4-FFF2-40B4-BE49-F238E27FC236}">
                <a16:creationId xmlns:a16="http://schemas.microsoft.com/office/drawing/2014/main" id="{7C2E91E7-61E5-808E-4F3D-F6E644753A2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0000"/>
          </a:blip>
          <a:srcRect b="1992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DCC2F01D-835D-C549-8956-7FDC7746E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5200"/>
            <a:ext cx="12192000" cy="35648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rtl="0"/>
            <a:r>
              <a:rPr lang="en-US" sz="11500" dirty="0" err="1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אחרי</a:t>
            </a:r>
            <a:r>
              <a:rPr lang="en-US" sz="115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 </a:t>
            </a:r>
            <a:r>
              <a:rPr lang="en-US" sz="11500" dirty="0" err="1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הרקע</a:t>
            </a:r>
            <a:r>
              <a:rPr lang="en-US" sz="115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 </a:t>
            </a:r>
            <a:r>
              <a:rPr lang="en-US" sz="11500" dirty="0" err="1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בואו</a:t>
            </a:r>
            <a:r>
              <a:rPr lang="en-US" sz="115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 </a:t>
            </a:r>
            <a:r>
              <a:rPr lang="en-US" sz="11500" dirty="0" err="1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נקרא</a:t>
            </a:r>
            <a:r>
              <a:rPr lang="en-US" sz="115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 </a:t>
            </a:r>
            <a:r>
              <a:rPr lang="en-US" sz="11500" dirty="0" err="1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את</a:t>
            </a:r>
            <a:r>
              <a:rPr lang="en-US" sz="115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 </a:t>
            </a:r>
            <a:r>
              <a:rPr lang="en-US" sz="11500" dirty="0" err="1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הפרק</a:t>
            </a:r>
            <a:endParaRPr lang="en-US" sz="11500" dirty="0">
              <a:ln w="22225">
                <a:solidFill>
                  <a:schemeClr val="tx1"/>
                </a:solidFill>
                <a:miter lim="800000"/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6917918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Flowchart: Document 2061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806D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911C6232-4A26-8123-4BE3-801E40910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n-cs"/>
              </a:rPr>
              <a:t>נוח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n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n-cs"/>
              </a:rPr>
              <a:t>היה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n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n-cs"/>
              </a:rPr>
              <a:t>איש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n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n-cs"/>
              </a:rPr>
              <a:t>צדיק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n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n-cs"/>
              </a:rPr>
              <a:t>ותמים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n-cs"/>
              </a:rPr>
              <a:t>?</a:t>
            </a:r>
          </a:p>
        </p:txBody>
      </p:sp>
      <p:pic>
        <p:nvPicPr>
          <p:cNvPr id="2050" name="Picture 2" descr="רפי גינת - נח היה איש צדיק ותמים - YouTube">
            <a:hlinkClick r:id="rId2"/>
            <a:extLst>
              <a:ext uri="{FF2B5EF4-FFF2-40B4-BE49-F238E27FC236}">
                <a16:creationId xmlns:a16="http://schemas.microsoft.com/office/drawing/2014/main" id="{01F0B118-416D-1AA7-4FCF-EC5423C47C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6201" y="0"/>
            <a:ext cx="8305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סימן שאלה - ייצור ידע">
            <a:extLst>
              <a:ext uri="{FF2B5EF4-FFF2-40B4-BE49-F238E27FC236}">
                <a16:creationId xmlns:a16="http://schemas.microsoft.com/office/drawing/2014/main" id="{AE9F0A9B-6680-724F-5427-B6FDE50A03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3457575"/>
            <a:ext cx="2934423" cy="340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753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7DDEA9B-E35F-4042-ABA4-E9E7265EE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דיה מקוונת 3" title="מבול של צרות 2007 טריילר מתורגם [HD] לצפייה ישירה">
            <a:hlinkClick r:id="" action="ppaction://media"/>
            <a:extLst>
              <a:ext uri="{FF2B5EF4-FFF2-40B4-BE49-F238E27FC236}">
                <a16:creationId xmlns:a16="http://schemas.microsoft.com/office/drawing/2014/main" id="{904F4929-3D5C-549F-4BB1-C7DC2353F62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19324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37A2A18-41B9-55E9-DD31-C50C266D3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דיה מקוונת 3" title="אריאל זילבר - להתראות במבול הבא">
            <a:hlinkClick r:id="" action="ppaction://media"/>
            <a:extLst>
              <a:ext uri="{FF2B5EF4-FFF2-40B4-BE49-F238E27FC236}">
                <a16:creationId xmlns:a16="http://schemas.microsoft.com/office/drawing/2014/main" id="{0F7EEE1D-CAD5-FC0E-4ED9-355D81BEF11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0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5197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Rectangle 3078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6" name="Rectangle 3080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D40A08BE-803F-A5CF-520C-42E9FAC2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חייבים לבחור</a:t>
            </a:r>
          </a:p>
        </p:txBody>
      </p:sp>
      <p:pic>
        <p:nvPicPr>
          <p:cNvPr id="3074" name="Picture 2" descr="בחירות למועצה 2018 | מועצה אזורית מבואות החרמון">
            <a:extLst>
              <a:ext uri="{FF2B5EF4-FFF2-40B4-BE49-F238E27FC236}">
                <a16:creationId xmlns:a16="http://schemas.microsoft.com/office/drawing/2014/main" id="{2C9EE7BA-DF20-208C-E99C-A822317A40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8" r="1755" b="-1"/>
          <a:stretch/>
        </p:blipFill>
        <p:spPr bwMode="auto">
          <a:xfrm>
            <a:off x="1" y="2610733"/>
            <a:ext cx="6714564" cy="419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205A2B5-29BF-AA0D-C937-96375F583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4565" y="2560325"/>
            <a:ext cx="4999545" cy="4145276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</a:pPr>
            <a:r>
              <a:rPr lang="he-IL" dirty="0"/>
              <a:t>בחרו את אחד הסרטונים</a:t>
            </a:r>
          </a:p>
          <a:p>
            <a:r>
              <a:rPr lang="he-IL" dirty="0"/>
              <a:t>קראו שוב את הפרק</a:t>
            </a:r>
          </a:p>
          <a:p>
            <a:r>
              <a:rPr lang="he-IL" dirty="0"/>
              <a:t>הסבירו מדוע בחרתם בסרטון זה?</a:t>
            </a:r>
          </a:p>
          <a:p>
            <a:r>
              <a:rPr lang="he-IL" dirty="0"/>
              <a:t>הסבירו איזו נקודת מבט על הפרק מוצגת בסרטון?</a:t>
            </a:r>
          </a:p>
          <a:p>
            <a:r>
              <a:rPr lang="he-IL" dirty="0"/>
              <a:t>מה לדעתך חסר לנו כדי להבין טוב יותר את הפרק?</a:t>
            </a:r>
          </a:p>
        </p:txBody>
      </p:sp>
    </p:spTree>
    <p:extLst>
      <p:ext uri="{BB962C8B-B14F-4D97-AF65-F5344CB8AC3E}">
        <p14:creationId xmlns:p14="http://schemas.microsoft.com/office/powerpoint/2010/main" val="2276521633"/>
      </p:ext>
    </p:extLst>
  </p:cSld>
  <p:clrMapOvr>
    <a:masterClrMapping/>
  </p:clrMapOvr>
  <p:transition spd="slow"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4102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098" name="Picture 2" descr="To Be Continued Pictures | Download Free Images on Unsplash">
            <a:extLst>
              <a:ext uri="{FF2B5EF4-FFF2-40B4-BE49-F238E27FC236}">
                <a16:creationId xmlns:a16="http://schemas.microsoft.com/office/drawing/2014/main" id="{A63BC66B-F470-4F80-B8A3-3B69651FFA6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387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54</Words>
  <Application>Microsoft Office PowerPoint</Application>
  <PresentationFormat>מסך רחב</PresentationFormat>
  <Paragraphs>10</Paragraphs>
  <Slides>9</Slides>
  <Notes>0</Notes>
  <HiddenSlides>0</HiddenSlides>
  <MMClips>4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ערכת נושא Office</vt:lpstr>
      <vt:lpstr>אחרי המבול</vt:lpstr>
      <vt:lpstr>מצגת של PowerPoint‏</vt:lpstr>
      <vt:lpstr>מצגת של PowerPoint‏</vt:lpstr>
      <vt:lpstr>אחרי הרקע בואו נקרא את הפרק</vt:lpstr>
      <vt:lpstr>נוח היה איש צדיק ותמים?</vt:lpstr>
      <vt:lpstr>מצגת של PowerPoint‏</vt:lpstr>
      <vt:lpstr>מצגת של PowerPoint‏</vt:lpstr>
      <vt:lpstr>חייבים לבחור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אחרי המבול</dc:title>
  <dc:creator>לירון אנגל</dc:creator>
  <cp:lastModifiedBy>לירון אנגל</cp:lastModifiedBy>
  <cp:revision>2</cp:revision>
  <dcterms:created xsi:type="dcterms:W3CDTF">2022-10-15T13:50:12Z</dcterms:created>
  <dcterms:modified xsi:type="dcterms:W3CDTF">2022-10-17T17:23:48Z</dcterms:modified>
</cp:coreProperties>
</file>