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07" r:id="rId3"/>
    <p:sldId id="280" r:id="rId4"/>
    <p:sldId id="266" r:id="rId5"/>
    <p:sldId id="283" r:id="rId6"/>
    <p:sldId id="277" r:id="rId7"/>
    <p:sldId id="265" r:id="rId8"/>
    <p:sldId id="284" r:id="rId9"/>
    <p:sldId id="285" r:id="rId10"/>
    <p:sldId id="268" r:id="rId11"/>
    <p:sldId id="282" r:id="rId12"/>
    <p:sldId id="281" r:id="rId13"/>
    <p:sldId id="267" r:id="rId14"/>
    <p:sldId id="269" r:id="rId15"/>
    <p:sldId id="308" r:id="rId16"/>
    <p:sldId id="286" r:id="rId17"/>
    <p:sldId id="258" r:id="rId18"/>
    <p:sldId id="257" r:id="rId19"/>
    <p:sldId id="289" r:id="rId20"/>
    <p:sldId id="287" r:id="rId21"/>
    <p:sldId id="311" r:id="rId22"/>
    <p:sldId id="288" r:id="rId23"/>
    <p:sldId id="260" r:id="rId24"/>
    <p:sldId id="270" r:id="rId25"/>
    <p:sldId id="259" r:id="rId26"/>
    <p:sldId id="290" r:id="rId27"/>
    <p:sldId id="261" r:id="rId28"/>
    <p:sldId id="310" r:id="rId29"/>
    <p:sldId id="292" r:id="rId30"/>
    <p:sldId id="291" r:id="rId31"/>
    <p:sldId id="278" r:id="rId32"/>
    <p:sldId id="263" r:id="rId33"/>
    <p:sldId id="262" r:id="rId34"/>
    <p:sldId id="294" r:id="rId35"/>
    <p:sldId id="295" r:id="rId36"/>
    <p:sldId id="300" r:id="rId37"/>
    <p:sldId id="302" r:id="rId38"/>
    <p:sldId id="301" r:id="rId39"/>
    <p:sldId id="303" r:id="rId40"/>
    <p:sldId id="279" r:id="rId41"/>
    <p:sldId id="309" r:id="rId42"/>
    <p:sldId id="293" r:id="rId43"/>
    <p:sldId id="273" r:id="rId44"/>
    <p:sldId id="304" r:id="rId45"/>
    <p:sldId id="275" r:id="rId46"/>
    <p:sldId id="297" r:id="rId47"/>
    <p:sldId id="298" r:id="rId48"/>
    <p:sldId id="299" r:id="rId49"/>
    <p:sldId id="305" r:id="rId50"/>
    <p:sldId id="306" r:id="rId51"/>
    <p:sldId id="312"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סגנון ביניים 1 - הדגשה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04" autoAdjust="0"/>
    <p:restoredTop sz="94374" autoAdjust="0"/>
  </p:normalViewPr>
  <p:slideViewPr>
    <p:cSldViewPr snapToGrid="0">
      <p:cViewPr varScale="1">
        <p:scale>
          <a:sx n="100" d="100"/>
          <a:sy n="100" d="100"/>
        </p:scale>
        <p:origin x="78" y="252"/>
      </p:cViewPr>
      <p:guideLst>
        <p:guide orient="horz" pos="2160"/>
        <p:guide pos="3840"/>
      </p:guideLst>
    </p:cSldViewPr>
  </p:slideViewPr>
  <p:outlineViewPr>
    <p:cViewPr>
      <p:scale>
        <a:sx n="33" d="100"/>
        <a:sy n="33" d="100"/>
      </p:scale>
      <p:origin x="0" y="-679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_rels/data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4" Type="http://schemas.openxmlformats.org/officeDocument/2006/relationships/image" Target="../media/image21.jpg"/></Relationships>
</file>

<file path=ppt/diagrams/_rels/data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diagrams/_rels/data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4" Type="http://schemas.openxmlformats.org/officeDocument/2006/relationships/image" Target="../media/image33.png"/></Relationships>
</file>

<file path=ppt/diagrams/_rels/drawing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4" Type="http://schemas.openxmlformats.org/officeDocument/2006/relationships/image" Target="../media/image21.jpg"/></Relationships>
</file>

<file path=ppt/diagrams/_rels/drawing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diagrams/_rels/drawing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4" Type="http://schemas.openxmlformats.org/officeDocument/2006/relationships/image" Target="../media/image3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C1D7AC-2AA7-414B-9C2A-E0EF4C45FF1A}"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pPr rtl="1"/>
          <a:endParaRPr lang="he-IL"/>
        </a:p>
      </dgm:t>
    </dgm:pt>
    <dgm:pt modelId="{2A768867-1069-47E6-AFC1-7BA185784453}">
      <dgm:prSet phldrT="[טקסט]"/>
      <dgm:spPr/>
      <dgm:t>
        <a:bodyPr/>
        <a:lstStyle/>
        <a:p>
          <a:pPr rtl="1"/>
          <a:r>
            <a:rPr lang="he-IL" b="1" dirty="0">
              <a:solidFill>
                <a:schemeClr val="tx2"/>
              </a:solidFill>
            </a:rPr>
            <a:t>תכונות</a:t>
          </a:r>
        </a:p>
        <a:p>
          <a:pPr rtl="1"/>
          <a:r>
            <a:rPr lang="he-IL" b="1" dirty="0">
              <a:solidFill>
                <a:schemeClr val="tx2"/>
              </a:solidFill>
            </a:rPr>
            <a:t>תהילה</a:t>
          </a:r>
        </a:p>
      </dgm:t>
    </dgm:pt>
    <dgm:pt modelId="{5B361D25-FD84-4649-B447-80239520EAC4}" type="parTrans" cxnId="{EB86D5F6-E2E6-43DC-9F7E-1CA43F477C5E}">
      <dgm:prSet/>
      <dgm:spPr/>
      <dgm:t>
        <a:bodyPr/>
        <a:lstStyle/>
        <a:p>
          <a:pPr rtl="1"/>
          <a:endParaRPr lang="he-IL"/>
        </a:p>
      </dgm:t>
    </dgm:pt>
    <dgm:pt modelId="{53F4B71E-FD43-431A-B8CC-8D32924F3AA3}" type="sibTrans" cxnId="{EB86D5F6-E2E6-43DC-9F7E-1CA43F477C5E}">
      <dgm:prSet/>
      <dgm:spPr/>
      <dgm:t>
        <a:bodyPr/>
        <a:lstStyle/>
        <a:p>
          <a:pPr rtl="1"/>
          <a:endParaRPr lang="he-IL"/>
        </a:p>
      </dgm:t>
    </dgm:pt>
    <dgm:pt modelId="{7E7024FE-4B8E-4AFB-B2D8-6FE756C82D22}">
      <dgm:prSet phldrT="[טקסט]"/>
      <dgm:spPr/>
      <dgm:t>
        <a:bodyPr/>
        <a:lstStyle/>
        <a:p>
          <a:pPr rtl="1"/>
          <a:r>
            <a:rPr lang="he-IL" dirty="0"/>
            <a:t>צדקת</a:t>
          </a:r>
        </a:p>
      </dgm:t>
    </dgm:pt>
    <dgm:pt modelId="{937B3B0A-D1FF-46CD-8651-2708A2C21E4E}" type="parTrans" cxnId="{91C8F0A6-80B9-4351-8156-288ACDBB119D}">
      <dgm:prSet/>
      <dgm:spPr/>
      <dgm:t>
        <a:bodyPr/>
        <a:lstStyle/>
        <a:p>
          <a:pPr rtl="1"/>
          <a:endParaRPr lang="he-IL"/>
        </a:p>
      </dgm:t>
    </dgm:pt>
    <dgm:pt modelId="{E4F8392A-8F91-4EFF-BE59-3A74C691ACA1}" type="sibTrans" cxnId="{91C8F0A6-80B9-4351-8156-288ACDBB119D}">
      <dgm:prSet/>
      <dgm:spPr/>
      <dgm:t>
        <a:bodyPr/>
        <a:lstStyle/>
        <a:p>
          <a:pPr rtl="1"/>
          <a:endParaRPr lang="he-IL"/>
        </a:p>
      </dgm:t>
    </dgm:pt>
    <dgm:pt modelId="{1444CF0D-EDB2-4A4B-B8F4-0F754AD83227}">
      <dgm:prSet phldrT="[טקסט]"/>
      <dgm:spPr/>
      <dgm:t>
        <a:bodyPr/>
        <a:lstStyle/>
        <a:p>
          <a:pPr rtl="1"/>
          <a:r>
            <a:rPr lang="he-IL" dirty="0"/>
            <a:t>זריזות</a:t>
          </a:r>
        </a:p>
      </dgm:t>
    </dgm:pt>
    <dgm:pt modelId="{892558DC-1A4C-4958-BD05-01D6566CD4CF}" type="parTrans" cxnId="{CE997749-F799-40CB-BD3C-18DAB3F66E8B}">
      <dgm:prSet/>
      <dgm:spPr/>
      <dgm:t>
        <a:bodyPr/>
        <a:lstStyle/>
        <a:p>
          <a:pPr rtl="1"/>
          <a:endParaRPr lang="he-IL"/>
        </a:p>
      </dgm:t>
    </dgm:pt>
    <dgm:pt modelId="{FE8B333D-3699-4633-922A-E41684D7F07A}" type="sibTrans" cxnId="{CE997749-F799-40CB-BD3C-18DAB3F66E8B}">
      <dgm:prSet/>
      <dgm:spPr/>
      <dgm:t>
        <a:bodyPr/>
        <a:lstStyle/>
        <a:p>
          <a:pPr rtl="1"/>
          <a:endParaRPr lang="he-IL"/>
        </a:p>
      </dgm:t>
    </dgm:pt>
    <dgm:pt modelId="{E5B66ED9-D9BA-4DC9-B122-5317623FCD89}">
      <dgm:prSet phldrT="[טקסט]"/>
      <dgm:spPr/>
      <dgm:t>
        <a:bodyPr/>
        <a:lstStyle/>
        <a:p>
          <a:pPr rtl="1"/>
          <a:r>
            <a:rPr lang="he-IL" dirty="0"/>
            <a:t>שלום</a:t>
          </a:r>
        </a:p>
      </dgm:t>
    </dgm:pt>
    <dgm:pt modelId="{D98B3A01-AEDE-4D51-990A-BF2FF7F7D7EA}" type="parTrans" cxnId="{44BC6620-7CAA-453E-9CF5-245F3E712581}">
      <dgm:prSet/>
      <dgm:spPr/>
      <dgm:t>
        <a:bodyPr/>
        <a:lstStyle/>
        <a:p>
          <a:pPr rtl="1"/>
          <a:endParaRPr lang="he-IL"/>
        </a:p>
      </dgm:t>
    </dgm:pt>
    <dgm:pt modelId="{F9D7A7F1-7E2A-4158-A01A-815005581525}" type="sibTrans" cxnId="{44BC6620-7CAA-453E-9CF5-245F3E712581}">
      <dgm:prSet/>
      <dgm:spPr/>
      <dgm:t>
        <a:bodyPr/>
        <a:lstStyle/>
        <a:p>
          <a:pPr rtl="1"/>
          <a:endParaRPr lang="he-IL"/>
        </a:p>
      </dgm:t>
    </dgm:pt>
    <dgm:pt modelId="{FC172D16-D733-4BFD-B4BC-B6BEE5A228A8}">
      <dgm:prSet phldrT="[טקסט]"/>
      <dgm:spPr/>
      <dgm:t>
        <a:bodyPr/>
        <a:lstStyle/>
        <a:p>
          <a:pPr rtl="1"/>
          <a:r>
            <a:rPr lang="he-IL" dirty="0"/>
            <a:t>ברכה</a:t>
          </a:r>
        </a:p>
      </dgm:t>
    </dgm:pt>
    <dgm:pt modelId="{2FCF4D8D-44C5-4E9A-8D21-C1F9F319FE87}" type="parTrans" cxnId="{A5EDEFC0-AC4A-4345-9F0C-AE0DC0314FF8}">
      <dgm:prSet/>
      <dgm:spPr/>
      <dgm:t>
        <a:bodyPr/>
        <a:lstStyle/>
        <a:p>
          <a:pPr rtl="1"/>
          <a:endParaRPr lang="he-IL"/>
        </a:p>
      </dgm:t>
    </dgm:pt>
    <dgm:pt modelId="{BA69D62F-7A7C-4315-8955-94CD87EE48B6}" type="sibTrans" cxnId="{A5EDEFC0-AC4A-4345-9F0C-AE0DC0314FF8}">
      <dgm:prSet/>
      <dgm:spPr/>
      <dgm:t>
        <a:bodyPr/>
        <a:lstStyle/>
        <a:p>
          <a:pPr rtl="1"/>
          <a:endParaRPr lang="he-IL"/>
        </a:p>
      </dgm:t>
    </dgm:pt>
    <dgm:pt modelId="{E8A642A2-62EF-4B3A-AB9F-E806E358674A}">
      <dgm:prSet phldrT="[טקסט]"/>
      <dgm:spPr/>
      <dgm:t>
        <a:bodyPr/>
        <a:lstStyle/>
        <a:p>
          <a:pPr rtl="1"/>
          <a:r>
            <a:rPr lang="he-IL" dirty="0"/>
            <a:t>ענווה</a:t>
          </a:r>
        </a:p>
      </dgm:t>
    </dgm:pt>
    <dgm:pt modelId="{E6B3CAA8-D577-4183-969C-65ED66FD12EC}" type="parTrans" cxnId="{995C13FA-EF8E-4B3F-BA62-66F87DCEEA69}">
      <dgm:prSet/>
      <dgm:spPr/>
      <dgm:t>
        <a:bodyPr/>
        <a:lstStyle/>
        <a:p>
          <a:pPr rtl="1"/>
          <a:endParaRPr lang="he-IL"/>
        </a:p>
      </dgm:t>
    </dgm:pt>
    <dgm:pt modelId="{D1572DE0-8361-4C7C-873F-D0000B4D1AAD}" type="sibTrans" cxnId="{995C13FA-EF8E-4B3F-BA62-66F87DCEEA69}">
      <dgm:prSet/>
      <dgm:spPr/>
      <dgm:t>
        <a:bodyPr/>
        <a:lstStyle/>
        <a:p>
          <a:pPr rtl="1"/>
          <a:endParaRPr lang="he-IL"/>
        </a:p>
      </dgm:t>
    </dgm:pt>
    <dgm:pt modelId="{53BE440A-0CEF-4774-B8FF-17715EE139ED}">
      <dgm:prSet phldrT="[טקסט]"/>
      <dgm:spPr/>
      <dgm:t>
        <a:bodyPr/>
        <a:lstStyle/>
        <a:p>
          <a:pPr rtl="1"/>
          <a:r>
            <a:rPr lang="he-IL" dirty="0"/>
            <a:t>חכמה</a:t>
          </a:r>
        </a:p>
      </dgm:t>
    </dgm:pt>
    <dgm:pt modelId="{6EE7CE87-33A4-4CFC-9F61-C3950D9EA504}" type="parTrans" cxnId="{EF8685AB-5CB9-47E2-92E0-1C954C09A817}">
      <dgm:prSet/>
      <dgm:spPr/>
      <dgm:t>
        <a:bodyPr/>
        <a:lstStyle/>
        <a:p>
          <a:pPr rtl="1"/>
          <a:endParaRPr lang="he-IL"/>
        </a:p>
      </dgm:t>
    </dgm:pt>
    <dgm:pt modelId="{19037340-029D-4036-A43A-CB8FF7318EC4}" type="sibTrans" cxnId="{EF8685AB-5CB9-47E2-92E0-1C954C09A817}">
      <dgm:prSet/>
      <dgm:spPr/>
      <dgm:t>
        <a:bodyPr/>
        <a:lstStyle/>
        <a:p>
          <a:pPr rtl="1"/>
          <a:endParaRPr lang="he-IL"/>
        </a:p>
      </dgm:t>
    </dgm:pt>
    <dgm:pt modelId="{0E46D50A-7998-43CE-A31D-0A5CD361E3BB}" type="pres">
      <dgm:prSet presAssocID="{F0C1D7AC-2AA7-414B-9C2A-E0EF4C45FF1A}" presName="Name0" presStyleCnt="0">
        <dgm:presLayoutVars>
          <dgm:chMax val="1"/>
          <dgm:chPref val="1"/>
          <dgm:dir/>
          <dgm:animOne val="branch"/>
          <dgm:animLvl val="lvl"/>
        </dgm:presLayoutVars>
      </dgm:prSet>
      <dgm:spPr/>
    </dgm:pt>
    <dgm:pt modelId="{E1CEA004-B1F8-468B-94F9-22EE8F18D88C}" type="pres">
      <dgm:prSet presAssocID="{2A768867-1069-47E6-AFC1-7BA185784453}" presName="Parent" presStyleLbl="node0" presStyleIdx="0" presStyleCnt="1">
        <dgm:presLayoutVars>
          <dgm:chMax val="6"/>
          <dgm:chPref val="6"/>
        </dgm:presLayoutVars>
      </dgm:prSet>
      <dgm:spPr/>
    </dgm:pt>
    <dgm:pt modelId="{BD2971FA-6944-443A-AE7B-140B198E965D}" type="pres">
      <dgm:prSet presAssocID="{7E7024FE-4B8E-4AFB-B2D8-6FE756C82D22}" presName="Accent1" presStyleCnt="0"/>
      <dgm:spPr/>
    </dgm:pt>
    <dgm:pt modelId="{E0187AD4-C875-4889-8DA9-43CB847DF9B2}" type="pres">
      <dgm:prSet presAssocID="{7E7024FE-4B8E-4AFB-B2D8-6FE756C82D22}" presName="Accent" presStyleLbl="bgShp" presStyleIdx="0" presStyleCnt="6"/>
      <dgm:spPr/>
    </dgm:pt>
    <dgm:pt modelId="{3CC4BFE9-56BE-41F4-8F90-B4BC434A1F00}" type="pres">
      <dgm:prSet presAssocID="{7E7024FE-4B8E-4AFB-B2D8-6FE756C82D22}" presName="Child1" presStyleLbl="node1" presStyleIdx="0" presStyleCnt="6">
        <dgm:presLayoutVars>
          <dgm:chMax val="0"/>
          <dgm:chPref val="0"/>
          <dgm:bulletEnabled val="1"/>
        </dgm:presLayoutVars>
      </dgm:prSet>
      <dgm:spPr/>
    </dgm:pt>
    <dgm:pt modelId="{333606DA-D87A-486F-A841-1BF3EFB08BC0}" type="pres">
      <dgm:prSet presAssocID="{1444CF0D-EDB2-4A4B-B8F4-0F754AD83227}" presName="Accent2" presStyleCnt="0"/>
      <dgm:spPr/>
    </dgm:pt>
    <dgm:pt modelId="{41104709-9021-41A7-8093-E58DC5F87357}" type="pres">
      <dgm:prSet presAssocID="{1444CF0D-EDB2-4A4B-B8F4-0F754AD83227}" presName="Accent" presStyleLbl="bgShp" presStyleIdx="1" presStyleCnt="6"/>
      <dgm:spPr/>
    </dgm:pt>
    <dgm:pt modelId="{374ADF19-875E-4CF6-B6F9-56E93260C37C}" type="pres">
      <dgm:prSet presAssocID="{1444CF0D-EDB2-4A4B-B8F4-0F754AD83227}" presName="Child2" presStyleLbl="node1" presStyleIdx="1" presStyleCnt="6">
        <dgm:presLayoutVars>
          <dgm:chMax val="0"/>
          <dgm:chPref val="0"/>
          <dgm:bulletEnabled val="1"/>
        </dgm:presLayoutVars>
      </dgm:prSet>
      <dgm:spPr/>
    </dgm:pt>
    <dgm:pt modelId="{0FF18477-D136-4D7B-A694-9E68157A7108}" type="pres">
      <dgm:prSet presAssocID="{E5B66ED9-D9BA-4DC9-B122-5317623FCD89}" presName="Accent3" presStyleCnt="0"/>
      <dgm:spPr/>
    </dgm:pt>
    <dgm:pt modelId="{DD8C94FE-4C8D-4FE3-B4E0-145FC4FD36AC}" type="pres">
      <dgm:prSet presAssocID="{E5B66ED9-D9BA-4DC9-B122-5317623FCD89}" presName="Accent" presStyleLbl="bgShp" presStyleIdx="2" presStyleCnt="6"/>
      <dgm:spPr/>
    </dgm:pt>
    <dgm:pt modelId="{1AC2C272-7B1B-4A07-9098-C4D757771F15}" type="pres">
      <dgm:prSet presAssocID="{E5B66ED9-D9BA-4DC9-B122-5317623FCD89}" presName="Child3" presStyleLbl="node1" presStyleIdx="2" presStyleCnt="6">
        <dgm:presLayoutVars>
          <dgm:chMax val="0"/>
          <dgm:chPref val="0"/>
          <dgm:bulletEnabled val="1"/>
        </dgm:presLayoutVars>
      </dgm:prSet>
      <dgm:spPr/>
    </dgm:pt>
    <dgm:pt modelId="{7857CEB8-C3B5-4475-92A2-D86118951DFD}" type="pres">
      <dgm:prSet presAssocID="{FC172D16-D733-4BFD-B4BC-B6BEE5A228A8}" presName="Accent4" presStyleCnt="0"/>
      <dgm:spPr/>
    </dgm:pt>
    <dgm:pt modelId="{E4E686CF-F115-457A-9FB5-9FBFC5836629}" type="pres">
      <dgm:prSet presAssocID="{FC172D16-D733-4BFD-B4BC-B6BEE5A228A8}" presName="Accent" presStyleLbl="bgShp" presStyleIdx="3" presStyleCnt="6"/>
      <dgm:spPr/>
    </dgm:pt>
    <dgm:pt modelId="{0931A05A-D2E1-4199-84ED-4C7912C65048}" type="pres">
      <dgm:prSet presAssocID="{FC172D16-D733-4BFD-B4BC-B6BEE5A228A8}" presName="Child4" presStyleLbl="node1" presStyleIdx="3" presStyleCnt="6">
        <dgm:presLayoutVars>
          <dgm:chMax val="0"/>
          <dgm:chPref val="0"/>
          <dgm:bulletEnabled val="1"/>
        </dgm:presLayoutVars>
      </dgm:prSet>
      <dgm:spPr/>
    </dgm:pt>
    <dgm:pt modelId="{9E4884AE-6780-483D-8A09-E794C35FC88D}" type="pres">
      <dgm:prSet presAssocID="{E8A642A2-62EF-4B3A-AB9F-E806E358674A}" presName="Accent5" presStyleCnt="0"/>
      <dgm:spPr/>
    </dgm:pt>
    <dgm:pt modelId="{38D6CF87-E932-401A-A89F-6FAF00781D4F}" type="pres">
      <dgm:prSet presAssocID="{E8A642A2-62EF-4B3A-AB9F-E806E358674A}" presName="Accent" presStyleLbl="bgShp" presStyleIdx="4" presStyleCnt="6"/>
      <dgm:spPr/>
    </dgm:pt>
    <dgm:pt modelId="{33AF9A2A-FFE7-4D24-AB03-CDDBBCC41F38}" type="pres">
      <dgm:prSet presAssocID="{E8A642A2-62EF-4B3A-AB9F-E806E358674A}" presName="Child5" presStyleLbl="node1" presStyleIdx="4" presStyleCnt="6">
        <dgm:presLayoutVars>
          <dgm:chMax val="0"/>
          <dgm:chPref val="0"/>
          <dgm:bulletEnabled val="1"/>
        </dgm:presLayoutVars>
      </dgm:prSet>
      <dgm:spPr/>
    </dgm:pt>
    <dgm:pt modelId="{0BB5EE58-3295-4E13-AE7F-A7A42CEFC792}" type="pres">
      <dgm:prSet presAssocID="{53BE440A-0CEF-4774-B8FF-17715EE139ED}" presName="Accent6" presStyleCnt="0"/>
      <dgm:spPr/>
    </dgm:pt>
    <dgm:pt modelId="{5387038E-CC97-4287-A3AE-7526C220E004}" type="pres">
      <dgm:prSet presAssocID="{53BE440A-0CEF-4774-B8FF-17715EE139ED}" presName="Accent" presStyleLbl="bgShp" presStyleIdx="5" presStyleCnt="6"/>
      <dgm:spPr/>
    </dgm:pt>
    <dgm:pt modelId="{0504122C-CA6A-4A26-BE2F-048F4FAB6A6F}" type="pres">
      <dgm:prSet presAssocID="{53BE440A-0CEF-4774-B8FF-17715EE139ED}" presName="Child6" presStyleLbl="node1" presStyleIdx="5" presStyleCnt="6">
        <dgm:presLayoutVars>
          <dgm:chMax val="0"/>
          <dgm:chPref val="0"/>
          <dgm:bulletEnabled val="1"/>
        </dgm:presLayoutVars>
      </dgm:prSet>
      <dgm:spPr/>
    </dgm:pt>
  </dgm:ptLst>
  <dgm:cxnLst>
    <dgm:cxn modelId="{44BC6620-7CAA-453E-9CF5-245F3E712581}" srcId="{2A768867-1069-47E6-AFC1-7BA185784453}" destId="{E5B66ED9-D9BA-4DC9-B122-5317623FCD89}" srcOrd="2" destOrd="0" parTransId="{D98B3A01-AEDE-4D51-990A-BF2FF7F7D7EA}" sibTransId="{F9D7A7F1-7E2A-4158-A01A-815005581525}"/>
    <dgm:cxn modelId="{FD315041-4157-4024-A3D4-01BD127859C7}" type="presOf" srcId="{1444CF0D-EDB2-4A4B-B8F4-0F754AD83227}" destId="{374ADF19-875E-4CF6-B6F9-56E93260C37C}" srcOrd="0" destOrd="0" presId="urn:microsoft.com/office/officeart/2011/layout/HexagonRadial"/>
    <dgm:cxn modelId="{CE997749-F799-40CB-BD3C-18DAB3F66E8B}" srcId="{2A768867-1069-47E6-AFC1-7BA185784453}" destId="{1444CF0D-EDB2-4A4B-B8F4-0F754AD83227}" srcOrd="1" destOrd="0" parTransId="{892558DC-1A4C-4958-BD05-01D6566CD4CF}" sibTransId="{FE8B333D-3699-4633-922A-E41684D7F07A}"/>
    <dgm:cxn modelId="{809F7452-374E-4163-A656-5AFC75599767}" type="presOf" srcId="{E8A642A2-62EF-4B3A-AB9F-E806E358674A}" destId="{33AF9A2A-FFE7-4D24-AB03-CDDBBCC41F38}" srcOrd="0" destOrd="0" presId="urn:microsoft.com/office/officeart/2011/layout/HexagonRadial"/>
    <dgm:cxn modelId="{07C82687-16BE-40F0-A427-72B7B55C9811}" type="presOf" srcId="{53BE440A-0CEF-4774-B8FF-17715EE139ED}" destId="{0504122C-CA6A-4A26-BE2F-048F4FAB6A6F}" srcOrd="0" destOrd="0" presId="urn:microsoft.com/office/officeart/2011/layout/HexagonRadial"/>
    <dgm:cxn modelId="{D2BE6295-416A-4E72-8503-412D0143CE53}" type="presOf" srcId="{2A768867-1069-47E6-AFC1-7BA185784453}" destId="{E1CEA004-B1F8-468B-94F9-22EE8F18D88C}" srcOrd="0" destOrd="0" presId="urn:microsoft.com/office/officeart/2011/layout/HexagonRadial"/>
    <dgm:cxn modelId="{69EFF3A0-583E-4B57-B2E2-B3D614614F9A}" type="presOf" srcId="{E5B66ED9-D9BA-4DC9-B122-5317623FCD89}" destId="{1AC2C272-7B1B-4A07-9098-C4D757771F15}" srcOrd="0" destOrd="0" presId="urn:microsoft.com/office/officeart/2011/layout/HexagonRadial"/>
    <dgm:cxn modelId="{91C8F0A6-80B9-4351-8156-288ACDBB119D}" srcId="{2A768867-1069-47E6-AFC1-7BA185784453}" destId="{7E7024FE-4B8E-4AFB-B2D8-6FE756C82D22}" srcOrd="0" destOrd="0" parTransId="{937B3B0A-D1FF-46CD-8651-2708A2C21E4E}" sibTransId="{E4F8392A-8F91-4EFF-BE59-3A74C691ACA1}"/>
    <dgm:cxn modelId="{EF8685AB-5CB9-47E2-92E0-1C954C09A817}" srcId="{2A768867-1069-47E6-AFC1-7BA185784453}" destId="{53BE440A-0CEF-4774-B8FF-17715EE139ED}" srcOrd="5" destOrd="0" parTransId="{6EE7CE87-33A4-4CFC-9F61-C3950D9EA504}" sibTransId="{19037340-029D-4036-A43A-CB8FF7318EC4}"/>
    <dgm:cxn modelId="{C51882B5-FF44-48B0-AB7B-AE754AE12745}" type="presOf" srcId="{FC172D16-D733-4BFD-B4BC-B6BEE5A228A8}" destId="{0931A05A-D2E1-4199-84ED-4C7912C65048}" srcOrd="0" destOrd="0" presId="urn:microsoft.com/office/officeart/2011/layout/HexagonRadial"/>
    <dgm:cxn modelId="{A5EDEFC0-AC4A-4345-9F0C-AE0DC0314FF8}" srcId="{2A768867-1069-47E6-AFC1-7BA185784453}" destId="{FC172D16-D733-4BFD-B4BC-B6BEE5A228A8}" srcOrd="3" destOrd="0" parTransId="{2FCF4D8D-44C5-4E9A-8D21-C1F9F319FE87}" sibTransId="{BA69D62F-7A7C-4315-8955-94CD87EE48B6}"/>
    <dgm:cxn modelId="{6E885AEA-5B65-437A-A55E-309A7C9EE553}" type="presOf" srcId="{F0C1D7AC-2AA7-414B-9C2A-E0EF4C45FF1A}" destId="{0E46D50A-7998-43CE-A31D-0A5CD361E3BB}" srcOrd="0" destOrd="0" presId="urn:microsoft.com/office/officeart/2011/layout/HexagonRadial"/>
    <dgm:cxn modelId="{DF5F86F0-8B1E-40C2-A94C-34A164E3A05E}" type="presOf" srcId="{7E7024FE-4B8E-4AFB-B2D8-6FE756C82D22}" destId="{3CC4BFE9-56BE-41F4-8F90-B4BC434A1F00}" srcOrd="0" destOrd="0" presId="urn:microsoft.com/office/officeart/2011/layout/HexagonRadial"/>
    <dgm:cxn modelId="{EB86D5F6-E2E6-43DC-9F7E-1CA43F477C5E}" srcId="{F0C1D7AC-2AA7-414B-9C2A-E0EF4C45FF1A}" destId="{2A768867-1069-47E6-AFC1-7BA185784453}" srcOrd="0" destOrd="0" parTransId="{5B361D25-FD84-4649-B447-80239520EAC4}" sibTransId="{53F4B71E-FD43-431A-B8CC-8D32924F3AA3}"/>
    <dgm:cxn modelId="{995C13FA-EF8E-4B3F-BA62-66F87DCEEA69}" srcId="{2A768867-1069-47E6-AFC1-7BA185784453}" destId="{E8A642A2-62EF-4B3A-AB9F-E806E358674A}" srcOrd="4" destOrd="0" parTransId="{E6B3CAA8-D577-4183-969C-65ED66FD12EC}" sibTransId="{D1572DE0-8361-4C7C-873F-D0000B4D1AAD}"/>
    <dgm:cxn modelId="{A1554C40-A2CF-4368-8D32-6D680717270A}" type="presParOf" srcId="{0E46D50A-7998-43CE-A31D-0A5CD361E3BB}" destId="{E1CEA004-B1F8-468B-94F9-22EE8F18D88C}" srcOrd="0" destOrd="0" presId="urn:microsoft.com/office/officeart/2011/layout/HexagonRadial"/>
    <dgm:cxn modelId="{0B7C6B6F-2854-4EF2-A94D-BE45209F4202}" type="presParOf" srcId="{0E46D50A-7998-43CE-A31D-0A5CD361E3BB}" destId="{BD2971FA-6944-443A-AE7B-140B198E965D}" srcOrd="1" destOrd="0" presId="urn:microsoft.com/office/officeart/2011/layout/HexagonRadial"/>
    <dgm:cxn modelId="{DAE6E016-8235-4C69-96C8-532684F8CAB9}" type="presParOf" srcId="{BD2971FA-6944-443A-AE7B-140B198E965D}" destId="{E0187AD4-C875-4889-8DA9-43CB847DF9B2}" srcOrd="0" destOrd="0" presId="urn:microsoft.com/office/officeart/2011/layout/HexagonRadial"/>
    <dgm:cxn modelId="{31A05A1B-7620-4499-BC6A-6F8400F723ED}" type="presParOf" srcId="{0E46D50A-7998-43CE-A31D-0A5CD361E3BB}" destId="{3CC4BFE9-56BE-41F4-8F90-B4BC434A1F00}" srcOrd="2" destOrd="0" presId="urn:microsoft.com/office/officeart/2011/layout/HexagonRadial"/>
    <dgm:cxn modelId="{C0C39011-84DF-44B3-8A54-BEFE51568093}" type="presParOf" srcId="{0E46D50A-7998-43CE-A31D-0A5CD361E3BB}" destId="{333606DA-D87A-486F-A841-1BF3EFB08BC0}" srcOrd="3" destOrd="0" presId="urn:microsoft.com/office/officeart/2011/layout/HexagonRadial"/>
    <dgm:cxn modelId="{1F357EAA-09BF-4416-9CC0-356878A483F3}" type="presParOf" srcId="{333606DA-D87A-486F-A841-1BF3EFB08BC0}" destId="{41104709-9021-41A7-8093-E58DC5F87357}" srcOrd="0" destOrd="0" presId="urn:microsoft.com/office/officeart/2011/layout/HexagonRadial"/>
    <dgm:cxn modelId="{B30AD647-F678-41BF-9791-2D96CD666895}" type="presParOf" srcId="{0E46D50A-7998-43CE-A31D-0A5CD361E3BB}" destId="{374ADF19-875E-4CF6-B6F9-56E93260C37C}" srcOrd="4" destOrd="0" presId="urn:microsoft.com/office/officeart/2011/layout/HexagonRadial"/>
    <dgm:cxn modelId="{98CA23FC-7F31-4F3C-972F-4839E143EE11}" type="presParOf" srcId="{0E46D50A-7998-43CE-A31D-0A5CD361E3BB}" destId="{0FF18477-D136-4D7B-A694-9E68157A7108}" srcOrd="5" destOrd="0" presId="urn:microsoft.com/office/officeart/2011/layout/HexagonRadial"/>
    <dgm:cxn modelId="{3C71DEB1-A5A6-48B2-9A8E-01B884694586}" type="presParOf" srcId="{0FF18477-D136-4D7B-A694-9E68157A7108}" destId="{DD8C94FE-4C8D-4FE3-B4E0-145FC4FD36AC}" srcOrd="0" destOrd="0" presId="urn:microsoft.com/office/officeart/2011/layout/HexagonRadial"/>
    <dgm:cxn modelId="{09738DA0-FBE6-4910-965A-FCD5D3D285DF}" type="presParOf" srcId="{0E46D50A-7998-43CE-A31D-0A5CD361E3BB}" destId="{1AC2C272-7B1B-4A07-9098-C4D757771F15}" srcOrd="6" destOrd="0" presId="urn:microsoft.com/office/officeart/2011/layout/HexagonRadial"/>
    <dgm:cxn modelId="{EF1D8428-CBB0-4725-8461-5763C859C567}" type="presParOf" srcId="{0E46D50A-7998-43CE-A31D-0A5CD361E3BB}" destId="{7857CEB8-C3B5-4475-92A2-D86118951DFD}" srcOrd="7" destOrd="0" presId="urn:microsoft.com/office/officeart/2011/layout/HexagonRadial"/>
    <dgm:cxn modelId="{1EBADDF9-E86E-4785-B28A-8BFCFC248000}" type="presParOf" srcId="{7857CEB8-C3B5-4475-92A2-D86118951DFD}" destId="{E4E686CF-F115-457A-9FB5-9FBFC5836629}" srcOrd="0" destOrd="0" presId="urn:microsoft.com/office/officeart/2011/layout/HexagonRadial"/>
    <dgm:cxn modelId="{6F0CFB9D-5F8A-4EED-ABD6-8C019E0923C0}" type="presParOf" srcId="{0E46D50A-7998-43CE-A31D-0A5CD361E3BB}" destId="{0931A05A-D2E1-4199-84ED-4C7912C65048}" srcOrd="8" destOrd="0" presId="urn:microsoft.com/office/officeart/2011/layout/HexagonRadial"/>
    <dgm:cxn modelId="{9E5C2B10-AD41-47B0-9DFF-1AF99BEF1600}" type="presParOf" srcId="{0E46D50A-7998-43CE-A31D-0A5CD361E3BB}" destId="{9E4884AE-6780-483D-8A09-E794C35FC88D}" srcOrd="9" destOrd="0" presId="urn:microsoft.com/office/officeart/2011/layout/HexagonRadial"/>
    <dgm:cxn modelId="{A16FDAB8-3358-4A93-81FC-E0489DBC9911}" type="presParOf" srcId="{9E4884AE-6780-483D-8A09-E794C35FC88D}" destId="{38D6CF87-E932-401A-A89F-6FAF00781D4F}" srcOrd="0" destOrd="0" presId="urn:microsoft.com/office/officeart/2011/layout/HexagonRadial"/>
    <dgm:cxn modelId="{A1E7520D-4370-415A-8C15-70BD3A331A17}" type="presParOf" srcId="{0E46D50A-7998-43CE-A31D-0A5CD361E3BB}" destId="{33AF9A2A-FFE7-4D24-AB03-CDDBBCC41F38}" srcOrd="10" destOrd="0" presId="urn:microsoft.com/office/officeart/2011/layout/HexagonRadial"/>
    <dgm:cxn modelId="{A3D5EFB1-9896-4E2D-9764-83523BF8CF1E}" type="presParOf" srcId="{0E46D50A-7998-43CE-A31D-0A5CD361E3BB}" destId="{0BB5EE58-3295-4E13-AE7F-A7A42CEFC792}" srcOrd="11" destOrd="0" presId="urn:microsoft.com/office/officeart/2011/layout/HexagonRadial"/>
    <dgm:cxn modelId="{AD4922E8-206E-4383-B49B-3963155328E7}" type="presParOf" srcId="{0BB5EE58-3295-4E13-AE7F-A7A42CEFC792}" destId="{5387038E-CC97-4287-A3AE-7526C220E004}" srcOrd="0" destOrd="0" presId="urn:microsoft.com/office/officeart/2011/layout/HexagonRadial"/>
    <dgm:cxn modelId="{A48DA808-2D90-4867-B5C5-8AC7B11D2D73}" type="presParOf" srcId="{0E46D50A-7998-43CE-A31D-0A5CD361E3BB}" destId="{0504122C-CA6A-4A26-BE2F-048F4FAB6A6F}"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899E649-C455-46E0-B8A5-1ACBE5ADDE7C}" type="doc">
      <dgm:prSet loTypeId="urn:microsoft.com/office/officeart/2005/8/layout/default" loCatId="list" qsTypeId="urn:microsoft.com/office/officeart/2005/8/quickstyle/simple1" qsCatId="simple" csTypeId="urn:microsoft.com/office/officeart/2005/8/colors/accent1_4" csCatId="accent1" phldr="1"/>
      <dgm:spPr/>
      <dgm:t>
        <a:bodyPr/>
        <a:lstStyle/>
        <a:p>
          <a:pPr rtl="1"/>
          <a:endParaRPr lang="he-IL"/>
        </a:p>
      </dgm:t>
    </dgm:pt>
    <dgm:pt modelId="{F8F6B6AF-3077-4F1A-A8CA-61C022F3D033}">
      <dgm:prSet phldrT="[טקסט]"/>
      <dgm:spPr/>
      <dgm:t>
        <a:bodyPr/>
        <a:lstStyle/>
        <a:p>
          <a:pPr rtl="1"/>
          <a:r>
            <a:rPr lang="he-IL" dirty="0"/>
            <a:t>מות הבן השני</a:t>
          </a:r>
        </a:p>
      </dgm:t>
    </dgm:pt>
    <dgm:pt modelId="{B04A1723-B9BC-4931-80D2-AE3711EA01C9}" type="parTrans" cxnId="{B1D08D53-6A4C-405C-8A4D-BE4F3E094A24}">
      <dgm:prSet/>
      <dgm:spPr/>
      <dgm:t>
        <a:bodyPr/>
        <a:lstStyle/>
        <a:p>
          <a:pPr rtl="1"/>
          <a:endParaRPr lang="he-IL"/>
        </a:p>
      </dgm:t>
    </dgm:pt>
    <dgm:pt modelId="{2C0326D5-0536-4341-8229-1A0FCB6DDF64}" type="sibTrans" cxnId="{B1D08D53-6A4C-405C-8A4D-BE4F3E094A24}">
      <dgm:prSet/>
      <dgm:spPr/>
      <dgm:t>
        <a:bodyPr/>
        <a:lstStyle/>
        <a:p>
          <a:pPr rtl="1"/>
          <a:endParaRPr lang="he-IL"/>
        </a:p>
      </dgm:t>
    </dgm:pt>
    <dgm:pt modelId="{6F2BBCE2-19A4-4734-AEB0-B32798525F54}">
      <dgm:prSet phldrT="[טקסט]"/>
      <dgm:spPr/>
      <dgm:t>
        <a:bodyPr/>
        <a:lstStyle/>
        <a:p>
          <a:pPr rtl="1"/>
          <a:r>
            <a:rPr lang="he-IL" dirty="0"/>
            <a:t>מות הבן הבכור</a:t>
          </a:r>
        </a:p>
      </dgm:t>
    </dgm:pt>
    <dgm:pt modelId="{BD3A84F6-CAA1-447E-89AA-7A24E5B6808A}" type="parTrans" cxnId="{A7D5C1F6-690E-4EF2-BEF6-789A4771B2F5}">
      <dgm:prSet/>
      <dgm:spPr/>
      <dgm:t>
        <a:bodyPr/>
        <a:lstStyle/>
        <a:p>
          <a:pPr rtl="1"/>
          <a:endParaRPr lang="he-IL"/>
        </a:p>
      </dgm:t>
    </dgm:pt>
    <dgm:pt modelId="{4DDA5A30-78EE-4849-9628-F502DAA47F23}" type="sibTrans" cxnId="{A7D5C1F6-690E-4EF2-BEF6-789A4771B2F5}">
      <dgm:prSet/>
      <dgm:spPr/>
      <dgm:t>
        <a:bodyPr/>
        <a:lstStyle/>
        <a:p>
          <a:pPr rtl="1"/>
          <a:endParaRPr lang="he-IL"/>
        </a:p>
      </dgm:t>
    </dgm:pt>
    <dgm:pt modelId="{D9672966-C359-4CD4-9729-CFDFDBB40CE3}">
      <dgm:prSet phldrT="[טקסט]"/>
      <dgm:spPr/>
      <dgm:t>
        <a:bodyPr/>
        <a:lstStyle/>
        <a:p>
          <a:pPr rtl="1"/>
          <a:r>
            <a:rPr lang="he-IL" dirty="0"/>
            <a:t>צחוק הגורל – בעלה הופך לחסיד</a:t>
          </a:r>
        </a:p>
      </dgm:t>
    </dgm:pt>
    <dgm:pt modelId="{BF220AA7-9084-4446-94C9-0ACA01ADE36B}" type="parTrans" cxnId="{4C8704E6-8C33-4E2D-8115-86498FD4771E}">
      <dgm:prSet/>
      <dgm:spPr/>
      <dgm:t>
        <a:bodyPr/>
        <a:lstStyle/>
        <a:p>
          <a:pPr rtl="1"/>
          <a:endParaRPr lang="he-IL"/>
        </a:p>
      </dgm:t>
    </dgm:pt>
    <dgm:pt modelId="{715EED0C-66BC-41D0-AF6E-99A42D3F39AC}" type="sibTrans" cxnId="{4C8704E6-8C33-4E2D-8115-86498FD4771E}">
      <dgm:prSet/>
      <dgm:spPr/>
      <dgm:t>
        <a:bodyPr/>
        <a:lstStyle/>
        <a:p>
          <a:pPr rtl="1"/>
          <a:endParaRPr lang="he-IL"/>
        </a:p>
      </dgm:t>
    </dgm:pt>
    <dgm:pt modelId="{72E725E7-52DB-4A73-84F6-A6F6C960DFD1}">
      <dgm:prSet phldrT="[טקסט]"/>
      <dgm:spPr/>
      <dgm:t>
        <a:bodyPr/>
        <a:lstStyle/>
        <a:p>
          <a:pPr rtl="1"/>
          <a:r>
            <a:rPr lang="he-IL" dirty="0"/>
            <a:t>נטרפת דעתה של בתה</a:t>
          </a:r>
        </a:p>
      </dgm:t>
    </dgm:pt>
    <dgm:pt modelId="{6A9AEF29-C765-45B7-8737-E409FA43BCDC}" type="parTrans" cxnId="{2306EF27-3615-41DA-8646-B4F441A599D8}">
      <dgm:prSet/>
      <dgm:spPr/>
      <dgm:t>
        <a:bodyPr/>
        <a:lstStyle/>
        <a:p>
          <a:pPr rtl="1"/>
          <a:endParaRPr lang="he-IL"/>
        </a:p>
      </dgm:t>
    </dgm:pt>
    <dgm:pt modelId="{F593AEBE-FE50-4531-A975-AA4C716447E1}" type="sibTrans" cxnId="{2306EF27-3615-41DA-8646-B4F441A599D8}">
      <dgm:prSet/>
      <dgm:spPr/>
      <dgm:t>
        <a:bodyPr/>
        <a:lstStyle/>
        <a:p>
          <a:pPr rtl="1"/>
          <a:endParaRPr lang="he-IL"/>
        </a:p>
      </dgm:t>
    </dgm:pt>
    <dgm:pt modelId="{3434C782-2415-4B11-93F8-6AC9C4805CF0}">
      <dgm:prSet phldrT="[טקסט]"/>
      <dgm:spPr/>
      <dgm:t>
        <a:bodyPr/>
        <a:lstStyle/>
        <a:p>
          <a:pPr rtl="1"/>
          <a:r>
            <a:rPr lang="he-IL" dirty="0"/>
            <a:t>מות הבעל</a:t>
          </a:r>
        </a:p>
      </dgm:t>
    </dgm:pt>
    <dgm:pt modelId="{B482282C-CE74-4644-B3DC-B4CDA5EAAF05}" type="parTrans" cxnId="{4B44D542-C089-4256-9671-7364660DFC7F}">
      <dgm:prSet/>
      <dgm:spPr/>
      <dgm:t>
        <a:bodyPr/>
        <a:lstStyle/>
        <a:p>
          <a:pPr rtl="1"/>
          <a:endParaRPr lang="he-IL"/>
        </a:p>
      </dgm:t>
    </dgm:pt>
    <dgm:pt modelId="{C1780BBB-8767-48DA-A00A-54A520216F6D}" type="sibTrans" cxnId="{4B44D542-C089-4256-9671-7364660DFC7F}">
      <dgm:prSet/>
      <dgm:spPr/>
      <dgm:t>
        <a:bodyPr/>
        <a:lstStyle/>
        <a:p>
          <a:pPr rtl="1"/>
          <a:endParaRPr lang="he-IL"/>
        </a:p>
      </dgm:t>
    </dgm:pt>
    <dgm:pt modelId="{BB1EFCF8-3CB1-462F-A23B-BA64D52F7092}" type="pres">
      <dgm:prSet presAssocID="{7899E649-C455-46E0-B8A5-1ACBE5ADDE7C}" presName="diagram" presStyleCnt="0">
        <dgm:presLayoutVars>
          <dgm:dir/>
          <dgm:resizeHandles val="exact"/>
        </dgm:presLayoutVars>
      </dgm:prSet>
      <dgm:spPr/>
    </dgm:pt>
    <dgm:pt modelId="{7BE6A467-EBB8-4BDF-81A9-38EAB501B647}" type="pres">
      <dgm:prSet presAssocID="{F8F6B6AF-3077-4F1A-A8CA-61C022F3D033}" presName="node" presStyleLbl="node1" presStyleIdx="0" presStyleCnt="5">
        <dgm:presLayoutVars>
          <dgm:bulletEnabled val="1"/>
        </dgm:presLayoutVars>
      </dgm:prSet>
      <dgm:spPr/>
    </dgm:pt>
    <dgm:pt modelId="{CBD64828-B58C-42EA-A8B4-E19ACF13CE25}" type="pres">
      <dgm:prSet presAssocID="{2C0326D5-0536-4341-8229-1A0FCB6DDF64}" presName="sibTrans" presStyleCnt="0"/>
      <dgm:spPr/>
    </dgm:pt>
    <dgm:pt modelId="{541E965D-B786-43B2-ABE4-BC6FEDFB4492}" type="pres">
      <dgm:prSet presAssocID="{6F2BBCE2-19A4-4734-AEB0-B32798525F54}" presName="node" presStyleLbl="node1" presStyleIdx="1" presStyleCnt="5">
        <dgm:presLayoutVars>
          <dgm:bulletEnabled val="1"/>
        </dgm:presLayoutVars>
      </dgm:prSet>
      <dgm:spPr/>
    </dgm:pt>
    <dgm:pt modelId="{F33CCCCB-5BA8-4443-9251-714AC7C54AC0}" type="pres">
      <dgm:prSet presAssocID="{4DDA5A30-78EE-4849-9628-F502DAA47F23}" presName="sibTrans" presStyleCnt="0"/>
      <dgm:spPr/>
    </dgm:pt>
    <dgm:pt modelId="{4E3E2E85-0C00-4218-B2C1-99C3A2CE95F5}" type="pres">
      <dgm:prSet presAssocID="{D9672966-C359-4CD4-9729-CFDFDBB40CE3}" presName="node" presStyleLbl="node1" presStyleIdx="2" presStyleCnt="5">
        <dgm:presLayoutVars>
          <dgm:bulletEnabled val="1"/>
        </dgm:presLayoutVars>
      </dgm:prSet>
      <dgm:spPr/>
    </dgm:pt>
    <dgm:pt modelId="{9EAD7973-76B8-4149-BB28-07DDF3FC3FD8}" type="pres">
      <dgm:prSet presAssocID="{715EED0C-66BC-41D0-AF6E-99A42D3F39AC}" presName="sibTrans" presStyleCnt="0"/>
      <dgm:spPr/>
    </dgm:pt>
    <dgm:pt modelId="{AA9DE523-8DFC-4DA1-A925-DDAF8310345C}" type="pres">
      <dgm:prSet presAssocID="{72E725E7-52DB-4A73-84F6-A6F6C960DFD1}" presName="node" presStyleLbl="node1" presStyleIdx="3" presStyleCnt="5">
        <dgm:presLayoutVars>
          <dgm:bulletEnabled val="1"/>
        </dgm:presLayoutVars>
      </dgm:prSet>
      <dgm:spPr/>
    </dgm:pt>
    <dgm:pt modelId="{086D12FD-DBD6-411C-BE01-70E194D7604E}" type="pres">
      <dgm:prSet presAssocID="{F593AEBE-FE50-4531-A975-AA4C716447E1}" presName="sibTrans" presStyleCnt="0"/>
      <dgm:spPr/>
    </dgm:pt>
    <dgm:pt modelId="{4314C752-1636-49FD-96F8-8117163D7DA5}" type="pres">
      <dgm:prSet presAssocID="{3434C782-2415-4B11-93F8-6AC9C4805CF0}" presName="node" presStyleLbl="node1" presStyleIdx="4" presStyleCnt="5">
        <dgm:presLayoutVars>
          <dgm:bulletEnabled val="1"/>
        </dgm:presLayoutVars>
      </dgm:prSet>
      <dgm:spPr/>
    </dgm:pt>
  </dgm:ptLst>
  <dgm:cxnLst>
    <dgm:cxn modelId="{1FC2EF01-8EFF-4661-AC46-4F9556EC4B11}" type="presOf" srcId="{D9672966-C359-4CD4-9729-CFDFDBB40CE3}" destId="{4E3E2E85-0C00-4218-B2C1-99C3A2CE95F5}" srcOrd="0" destOrd="0" presId="urn:microsoft.com/office/officeart/2005/8/layout/default"/>
    <dgm:cxn modelId="{2306EF27-3615-41DA-8646-B4F441A599D8}" srcId="{7899E649-C455-46E0-B8A5-1ACBE5ADDE7C}" destId="{72E725E7-52DB-4A73-84F6-A6F6C960DFD1}" srcOrd="3" destOrd="0" parTransId="{6A9AEF29-C765-45B7-8737-E409FA43BCDC}" sibTransId="{F593AEBE-FE50-4531-A975-AA4C716447E1}"/>
    <dgm:cxn modelId="{28985A35-F48F-4FFC-B0F5-207A4F04747C}" type="presOf" srcId="{3434C782-2415-4B11-93F8-6AC9C4805CF0}" destId="{4314C752-1636-49FD-96F8-8117163D7DA5}" srcOrd="0" destOrd="0" presId="urn:microsoft.com/office/officeart/2005/8/layout/default"/>
    <dgm:cxn modelId="{7908C75B-62DB-4CD3-848C-96D98497A71B}" type="presOf" srcId="{F8F6B6AF-3077-4F1A-A8CA-61C022F3D033}" destId="{7BE6A467-EBB8-4BDF-81A9-38EAB501B647}" srcOrd="0" destOrd="0" presId="urn:microsoft.com/office/officeart/2005/8/layout/default"/>
    <dgm:cxn modelId="{4B44D542-C089-4256-9671-7364660DFC7F}" srcId="{7899E649-C455-46E0-B8A5-1ACBE5ADDE7C}" destId="{3434C782-2415-4B11-93F8-6AC9C4805CF0}" srcOrd="4" destOrd="0" parTransId="{B482282C-CE74-4644-B3DC-B4CDA5EAAF05}" sibTransId="{C1780BBB-8767-48DA-A00A-54A520216F6D}"/>
    <dgm:cxn modelId="{80DB2945-DD48-4AC3-9798-135640E9492E}" type="presOf" srcId="{7899E649-C455-46E0-B8A5-1ACBE5ADDE7C}" destId="{BB1EFCF8-3CB1-462F-A23B-BA64D52F7092}" srcOrd="0" destOrd="0" presId="urn:microsoft.com/office/officeart/2005/8/layout/default"/>
    <dgm:cxn modelId="{B1D08D53-6A4C-405C-8A4D-BE4F3E094A24}" srcId="{7899E649-C455-46E0-B8A5-1ACBE5ADDE7C}" destId="{F8F6B6AF-3077-4F1A-A8CA-61C022F3D033}" srcOrd="0" destOrd="0" parTransId="{B04A1723-B9BC-4931-80D2-AE3711EA01C9}" sibTransId="{2C0326D5-0536-4341-8229-1A0FCB6DDF64}"/>
    <dgm:cxn modelId="{0377737A-EE86-45DE-8EC7-953E8BC11518}" type="presOf" srcId="{6F2BBCE2-19A4-4734-AEB0-B32798525F54}" destId="{541E965D-B786-43B2-ABE4-BC6FEDFB4492}" srcOrd="0" destOrd="0" presId="urn:microsoft.com/office/officeart/2005/8/layout/default"/>
    <dgm:cxn modelId="{55742F9F-431A-46C6-830B-7A7800CE1DFB}" type="presOf" srcId="{72E725E7-52DB-4A73-84F6-A6F6C960DFD1}" destId="{AA9DE523-8DFC-4DA1-A925-DDAF8310345C}" srcOrd="0" destOrd="0" presId="urn:microsoft.com/office/officeart/2005/8/layout/default"/>
    <dgm:cxn modelId="{4C8704E6-8C33-4E2D-8115-86498FD4771E}" srcId="{7899E649-C455-46E0-B8A5-1ACBE5ADDE7C}" destId="{D9672966-C359-4CD4-9729-CFDFDBB40CE3}" srcOrd="2" destOrd="0" parTransId="{BF220AA7-9084-4446-94C9-0ACA01ADE36B}" sibTransId="{715EED0C-66BC-41D0-AF6E-99A42D3F39AC}"/>
    <dgm:cxn modelId="{A7D5C1F6-690E-4EF2-BEF6-789A4771B2F5}" srcId="{7899E649-C455-46E0-B8A5-1ACBE5ADDE7C}" destId="{6F2BBCE2-19A4-4734-AEB0-B32798525F54}" srcOrd="1" destOrd="0" parTransId="{BD3A84F6-CAA1-447E-89AA-7A24E5B6808A}" sibTransId="{4DDA5A30-78EE-4849-9628-F502DAA47F23}"/>
    <dgm:cxn modelId="{DB2779FD-9DD3-4999-A72C-59629D81AACE}" type="presParOf" srcId="{BB1EFCF8-3CB1-462F-A23B-BA64D52F7092}" destId="{7BE6A467-EBB8-4BDF-81A9-38EAB501B647}" srcOrd="0" destOrd="0" presId="urn:microsoft.com/office/officeart/2005/8/layout/default"/>
    <dgm:cxn modelId="{C9323422-9498-4DB0-8E61-C59E02C07E21}" type="presParOf" srcId="{BB1EFCF8-3CB1-462F-A23B-BA64D52F7092}" destId="{CBD64828-B58C-42EA-A8B4-E19ACF13CE25}" srcOrd="1" destOrd="0" presId="urn:microsoft.com/office/officeart/2005/8/layout/default"/>
    <dgm:cxn modelId="{46A38ED4-F002-4811-B16B-CE4871E71FDA}" type="presParOf" srcId="{BB1EFCF8-3CB1-462F-A23B-BA64D52F7092}" destId="{541E965D-B786-43B2-ABE4-BC6FEDFB4492}" srcOrd="2" destOrd="0" presId="urn:microsoft.com/office/officeart/2005/8/layout/default"/>
    <dgm:cxn modelId="{60D9DBB8-FD0A-4A4B-9C90-8C1A6ACD6798}" type="presParOf" srcId="{BB1EFCF8-3CB1-462F-A23B-BA64D52F7092}" destId="{F33CCCCB-5BA8-4443-9251-714AC7C54AC0}" srcOrd="3" destOrd="0" presId="urn:microsoft.com/office/officeart/2005/8/layout/default"/>
    <dgm:cxn modelId="{16AF03F0-20D6-4AFA-99AD-5CEA477DCD11}" type="presParOf" srcId="{BB1EFCF8-3CB1-462F-A23B-BA64D52F7092}" destId="{4E3E2E85-0C00-4218-B2C1-99C3A2CE95F5}" srcOrd="4" destOrd="0" presId="urn:microsoft.com/office/officeart/2005/8/layout/default"/>
    <dgm:cxn modelId="{B32A6E76-075B-4796-9112-30FC57DBB16D}" type="presParOf" srcId="{BB1EFCF8-3CB1-462F-A23B-BA64D52F7092}" destId="{9EAD7973-76B8-4149-BB28-07DDF3FC3FD8}" srcOrd="5" destOrd="0" presId="urn:microsoft.com/office/officeart/2005/8/layout/default"/>
    <dgm:cxn modelId="{BFDE5E99-16B4-46F9-B9E7-546086EF8445}" type="presParOf" srcId="{BB1EFCF8-3CB1-462F-A23B-BA64D52F7092}" destId="{AA9DE523-8DFC-4DA1-A925-DDAF8310345C}" srcOrd="6" destOrd="0" presId="urn:microsoft.com/office/officeart/2005/8/layout/default"/>
    <dgm:cxn modelId="{07C01A46-BE74-4F47-864A-F1963E0443A2}" type="presParOf" srcId="{BB1EFCF8-3CB1-462F-A23B-BA64D52F7092}" destId="{086D12FD-DBD6-411C-BE01-70E194D7604E}" srcOrd="7" destOrd="0" presId="urn:microsoft.com/office/officeart/2005/8/layout/default"/>
    <dgm:cxn modelId="{2F8762A5-686D-4856-B0C7-E11BDA63FD4B}" type="presParOf" srcId="{BB1EFCF8-3CB1-462F-A23B-BA64D52F7092}" destId="{4314C752-1636-49FD-96F8-8117163D7DA5}"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652DE13-CF04-4729-9F01-033E200CB4E9}"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he-IL"/>
        </a:p>
      </dgm:t>
    </dgm:pt>
    <dgm:pt modelId="{03B66C5C-FA01-4BCA-91B3-24787F119A38}">
      <dgm:prSet phldrT="[טקסט]"/>
      <dgm:spPr/>
      <dgm:t>
        <a:bodyPr/>
        <a:lstStyle/>
        <a:p>
          <a:pPr rtl="1"/>
          <a:r>
            <a:rPr lang="he-IL" dirty="0"/>
            <a:t>תהילה כצדקת </a:t>
          </a:r>
        </a:p>
      </dgm:t>
    </dgm:pt>
    <dgm:pt modelId="{338B6F11-783E-4830-9B9E-4B41139053FC}" type="parTrans" cxnId="{55EC4124-E489-485C-B288-0BD0095D555F}">
      <dgm:prSet/>
      <dgm:spPr/>
      <dgm:t>
        <a:bodyPr/>
        <a:lstStyle/>
        <a:p>
          <a:pPr rtl="1"/>
          <a:endParaRPr lang="he-IL"/>
        </a:p>
      </dgm:t>
    </dgm:pt>
    <dgm:pt modelId="{3D6A738F-D037-43BA-8554-63C1D2B3BD49}" type="sibTrans" cxnId="{55EC4124-E489-485C-B288-0BD0095D555F}">
      <dgm:prSet/>
      <dgm:spPr/>
      <dgm:t>
        <a:bodyPr/>
        <a:lstStyle/>
        <a:p>
          <a:pPr rtl="1"/>
          <a:endParaRPr lang="he-IL"/>
        </a:p>
      </dgm:t>
    </dgm:pt>
    <dgm:pt modelId="{36BF4BFA-0F56-4375-A67C-B25373356CA0}">
      <dgm:prSet phldrT="[טקסט]"/>
      <dgm:spPr/>
      <dgm:t>
        <a:bodyPr/>
        <a:lstStyle/>
        <a:p>
          <a:pPr rtl="1"/>
          <a:r>
            <a:rPr lang="he-IL" dirty="0"/>
            <a:t>התחלה:</a:t>
          </a:r>
          <a:r>
            <a:rPr lang="en-US" dirty="0"/>
            <a:t> </a:t>
          </a:r>
          <a:r>
            <a:rPr lang="he-IL" dirty="0"/>
            <a:t>"זקנה אחת הייתה בירושלים צדקת הייתה..."</a:t>
          </a:r>
        </a:p>
      </dgm:t>
    </dgm:pt>
    <dgm:pt modelId="{F1125D4A-74B7-4E03-BB99-DA97921363ED}" type="parTrans" cxnId="{5B270F0E-8582-4492-B548-E628FBD56966}">
      <dgm:prSet/>
      <dgm:spPr/>
      <dgm:t>
        <a:bodyPr/>
        <a:lstStyle/>
        <a:p>
          <a:pPr rtl="1"/>
          <a:endParaRPr lang="he-IL"/>
        </a:p>
      </dgm:t>
    </dgm:pt>
    <dgm:pt modelId="{84D0385F-0395-4AED-9A6D-135F78CDCE79}" type="sibTrans" cxnId="{5B270F0E-8582-4492-B548-E628FBD56966}">
      <dgm:prSet/>
      <dgm:spPr/>
      <dgm:t>
        <a:bodyPr/>
        <a:lstStyle/>
        <a:p>
          <a:pPr rtl="1"/>
          <a:endParaRPr lang="he-IL"/>
        </a:p>
      </dgm:t>
    </dgm:pt>
    <dgm:pt modelId="{3A93D8E0-2117-4E63-88DE-F23F67A20114}">
      <dgm:prSet phldrT="[טקסט]"/>
      <dgm:spPr/>
      <dgm:t>
        <a:bodyPr/>
        <a:lstStyle/>
        <a:p>
          <a:pPr rtl="1"/>
          <a:r>
            <a:rPr lang="he-IL" dirty="0"/>
            <a:t>מפגש עם החכם</a:t>
          </a:r>
        </a:p>
      </dgm:t>
    </dgm:pt>
    <dgm:pt modelId="{0E7AF183-F28D-4166-8728-07985F67FD4B}" type="parTrans" cxnId="{BF682CE8-F970-4826-9EF5-331ED43F24BA}">
      <dgm:prSet/>
      <dgm:spPr/>
      <dgm:t>
        <a:bodyPr/>
        <a:lstStyle/>
        <a:p>
          <a:pPr rtl="1"/>
          <a:endParaRPr lang="he-IL"/>
        </a:p>
      </dgm:t>
    </dgm:pt>
    <dgm:pt modelId="{0EDA811B-AAF5-4522-99D0-DE0E3C443E29}" type="sibTrans" cxnId="{BF682CE8-F970-4826-9EF5-331ED43F24BA}">
      <dgm:prSet/>
      <dgm:spPr/>
      <dgm:t>
        <a:bodyPr/>
        <a:lstStyle/>
        <a:p>
          <a:pPr rtl="1"/>
          <a:endParaRPr lang="he-IL"/>
        </a:p>
      </dgm:t>
    </dgm:pt>
    <dgm:pt modelId="{DB502D05-762E-4899-B993-02875249A72B}">
      <dgm:prSet phldrT="[טקסט]"/>
      <dgm:spPr/>
      <dgm:t>
        <a:bodyPr/>
        <a:lstStyle/>
        <a:p>
          <a:pPr rtl="1"/>
          <a:r>
            <a:rPr lang="he-IL" dirty="0"/>
            <a:t>בהתחלה ובסוף </a:t>
          </a:r>
        </a:p>
      </dgm:t>
    </dgm:pt>
    <dgm:pt modelId="{8AF97D30-33E1-45FC-9D34-759529766F4D}" type="parTrans" cxnId="{BD93727A-FFEB-465E-A798-19FFE79DE2C2}">
      <dgm:prSet/>
      <dgm:spPr/>
      <dgm:t>
        <a:bodyPr/>
        <a:lstStyle/>
        <a:p>
          <a:pPr rtl="1"/>
          <a:endParaRPr lang="he-IL"/>
        </a:p>
      </dgm:t>
    </dgm:pt>
    <dgm:pt modelId="{2FEEB110-705B-43BD-A41F-8E821036A924}" type="sibTrans" cxnId="{BD93727A-FFEB-465E-A798-19FFE79DE2C2}">
      <dgm:prSet/>
      <dgm:spPr/>
      <dgm:t>
        <a:bodyPr/>
        <a:lstStyle/>
        <a:p>
          <a:pPr rtl="1"/>
          <a:endParaRPr lang="he-IL"/>
        </a:p>
      </dgm:t>
    </dgm:pt>
    <dgm:pt modelId="{72C72F94-FD73-459D-9C17-84C500D49DE1}">
      <dgm:prSet phldrT="[טקסט]"/>
      <dgm:spPr/>
      <dgm:t>
        <a:bodyPr/>
        <a:lstStyle/>
        <a:p>
          <a:pPr rtl="1"/>
          <a:r>
            <a:rPr lang="he-IL" dirty="0"/>
            <a:t>סיום:</a:t>
          </a:r>
          <a:r>
            <a:rPr lang="en-US" dirty="0"/>
            <a:t> </a:t>
          </a:r>
          <a:r>
            <a:rPr lang="he-IL" dirty="0"/>
            <a:t>"אותה צדקת עזבה אותנו..."</a:t>
          </a:r>
        </a:p>
      </dgm:t>
    </dgm:pt>
    <dgm:pt modelId="{402B4E47-A492-45ED-925C-3DCC47963DA8}" type="parTrans" cxnId="{69F19D48-1A08-4BFA-97F9-0095B76714ED}">
      <dgm:prSet/>
      <dgm:spPr/>
      <dgm:t>
        <a:bodyPr/>
        <a:lstStyle/>
        <a:p>
          <a:pPr rtl="1"/>
          <a:endParaRPr lang="he-IL"/>
        </a:p>
      </dgm:t>
    </dgm:pt>
    <dgm:pt modelId="{37B329D7-80C3-4B66-8BA9-0209CF3A0846}" type="sibTrans" cxnId="{69F19D48-1A08-4BFA-97F9-0095B76714ED}">
      <dgm:prSet/>
      <dgm:spPr/>
      <dgm:t>
        <a:bodyPr/>
        <a:lstStyle/>
        <a:p>
          <a:pPr rtl="1"/>
          <a:endParaRPr lang="he-IL"/>
        </a:p>
      </dgm:t>
    </dgm:pt>
    <dgm:pt modelId="{B2EE1714-2E72-4C4B-B94E-23DAB61BFB2F}">
      <dgm:prSet/>
      <dgm:spPr/>
      <dgm:t>
        <a:bodyPr/>
        <a:lstStyle/>
        <a:p>
          <a:pPr rtl="1"/>
          <a:r>
            <a:rPr lang="he-IL" dirty="0"/>
            <a:t>מוטיב המים</a:t>
          </a:r>
        </a:p>
      </dgm:t>
    </dgm:pt>
    <dgm:pt modelId="{0EA88F46-4093-4606-B82C-BD36EA5D6C43}" type="parTrans" cxnId="{AC641D9F-38AC-4DE0-A02B-5C39A9269FD8}">
      <dgm:prSet/>
      <dgm:spPr/>
      <dgm:t>
        <a:bodyPr/>
        <a:lstStyle/>
        <a:p>
          <a:pPr rtl="1"/>
          <a:endParaRPr lang="he-IL"/>
        </a:p>
      </dgm:t>
    </dgm:pt>
    <dgm:pt modelId="{13E06641-DB5D-4C76-A3AA-0318AE5D6504}" type="sibTrans" cxnId="{AC641D9F-38AC-4DE0-A02B-5C39A9269FD8}">
      <dgm:prSet/>
      <dgm:spPr/>
      <dgm:t>
        <a:bodyPr/>
        <a:lstStyle/>
        <a:p>
          <a:pPr rtl="1"/>
          <a:endParaRPr lang="he-IL"/>
        </a:p>
      </dgm:t>
    </dgm:pt>
    <dgm:pt modelId="{9054C06C-4F77-475B-813F-642A43C8D229}">
      <dgm:prSet/>
      <dgm:spPr/>
      <dgm:t>
        <a:bodyPr/>
        <a:lstStyle/>
        <a:p>
          <a:pPr rtl="1"/>
          <a:r>
            <a:rPr lang="he-IL" dirty="0"/>
            <a:t>התחלה: "מצאתי לאישה אחת באה בפח מים ושאלתי אותה..."</a:t>
          </a:r>
        </a:p>
      </dgm:t>
    </dgm:pt>
    <dgm:pt modelId="{A1FB92ED-F20F-489C-BA41-2985AA7FFE84}" type="parTrans" cxnId="{43201480-3E58-4F3D-83D3-09CD6A3C065D}">
      <dgm:prSet/>
      <dgm:spPr/>
      <dgm:t>
        <a:bodyPr/>
        <a:lstStyle/>
        <a:p>
          <a:pPr rtl="1"/>
          <a:endParaRPr lang="he-IL"/>
        </a:p>
      </dgm:t>
    </dgm:pt>
    <dgm:pt modelId="{5FDF98A4-5DC4-4AF8-8C7E-A59C1C1F811A}" type="sibTrans" cxnId="{43201480-3E58-4F3D-83D3-09CD6A3C065D}">
      <dgm:prSet/>
      <dgm:spPr/>
      <dgm:t>
        <a:bodyPr/>
        <a:lstStyle/>
        <a:p>
          <a:pPr rtl="1"/>
          <a:endParaRPr lang="he-IL"/>
        </a:p>
      </dgm:t>
    </dgm:pt>
    <dgm:pt modelId="{A2C00E6D-BF46-4F91-B42F-EBE66ABF40DE}">
      <dgm:prSet/>
      <dgm:spPr/>
      <dgm:t>
        <a:bodyPr/>
        <a:lstStyle/>
        <a:p>
          <a:pPr rtl="1"/>
          <a:r>
            <a:rPr lang="he-IL" dirty="0"/>
            <a:t>סוף:</a:t>
          </a:r>
          <a:r>
            <a:rPr lang="en-US" dirty="0"/>
            <a:t> </a:t>
          </a:r>
          <a:r>
            <a:rPr lang="he-IL" dirty="0"/>
            <a:t>"ועל קרקע החדר נגרו שיירי המים שטיהרו בהם את תהילה..."</a:t>
          </a:r>
        </a:p>
      </dgm:t>
    </dgm:pt>
    <dgm:pt modelId="{072BA6F0-68D2-454B-A987-C4BF764FED07}" type="parTrans" cxnId="{2C1AFDB4-C404-4311-A2A3-DFC3D3B64A3A}">
      <dgm:prSet/>
      <dgm:spPr/>
      <dgm:t>
        <a:bodyPr/>
        <a:lstStyle/>
        <a:p>
          <a:pPr rtl="1"/>
          <a:endParaRPr lang="he-IL"/>
        </a:p>
      </dgm:t>
    </dgm:pt>
    <dgm:pt modelId="{82A6947B-377D-4496-8E25-8EBA4CF81ED8}" type="sibTrans" cxnId="{2C1AFDB4-C404-4311-A2A3-DFC3D3B64A3A}">
      <dgm:prSet/>
      <dgm:spPr/>
      <dgm:t>
        <a:bodyPr/>
        <a:lstStyle/>
        <a:p>
          <a:pPr rtl="1"/>
          <a:endParaRPr lang="he-IL"/>
        </a:p>
      </dgm:t>
    </dgm:pt>
    <dgm:pt modelId="{D662BB4C-70D7-4DD2-B482-D8CEA7E8A279}" type="pres">
      <dgm:prSet presAssocID="{C652DE13-CF04-4729-9F01-033E200CB4E9}" presName="linear" presStyleCnt="0">
        <dgm:presLayoutVars>
          <dgm:animLvl val="lvl"/>
          <dgm:resizeHandles val="exact"/>
        </dgm:presLayoutVars>
      </dgm:prSet>
      <dgm:spPr/>
    </dgm:pt>
    <dgm:pt modelId="{7770CC7B-FC21-49C4-9FDE-C2BA58BFDA66}" type="pres">
      <dgm:prSet presAssocID="{03B66C5C-FA01-4BCA-91B3-24787F119A38}" presName="parentText" presStyleLbl="node1" presStyleIdx="0" presStyleCnt="3">
        <dgm:presLayoutVars>
          <dgm:chMax val="0"/>
          <dgm:bulletEnabled val="1"/>
        </dgm:presLayoutVars>
      </dgm:prSet>
      <dgm:spPr/>
    </dgm:pt>
    <dgm:pt modelId="{927A3BDE-9717-47FB-BC5C-F24D7428EF54}" type="pres">
      <dgm:prSet presAssocID="{03B66C5C-FA01-4BCA-91B3-24787F119A38}" presName="childText" presStyleLbl="revTx" presStyleIdx="0" presStyleCnt="3">
        <dgm:presLayoutVars>
          <dgm:bulletEnabled val="1"/>
        </dgm:presLayoutVars>
      </dgm:prSet>
      <dgm:spPr/>
    </dgm:pt>
    <dgm:pt modelId="{013F4AF7-FEB9-4656-935B-F533AFC79656}" type="pres">
      <dgm:prSet presAssocID="{3A93D8E0-2117-4E63-88DE-F23F67A20114}" presName="parentText" presStyleLbl="node1" presStyleIdx="1" presStyleCnt="3">
        <dgm:presLayoutVars>
          <dgm:chMax val="0"/>
          <dgm:bulletEnabled val="1"/>
        </dgm:presLayoutVars>
      </dgm:prSet>
      <dgm:spPr/>
    </dgm:pt>
    <dgm:pt modelId="{25DEF182-DA86-4E9A-99CE-F5DF507B37BA}" type="pres">
      <dgm:prSet presAssocID="{3A93D8E0-2117-4E63-88DE-F23F67A20114}" presName="childText" presStyleLbl="revTx" presStyleIdx="1" presStyleCnt="3">
        <dgm:presLayoutVars>
          <dgm:bulletEnabled val="1"/>
        </dgm:presLayoutVars>
      </dgm:prSet>
      <dgm:spPr/>
    </dgm:pt>
    <dgm:pt modelId="{2BBD47EC-6AF9-4120-92EB-1534E7D4A628}" type="pres">
      <dgm:prSet presAssocID="{B2EE1714-2E72-4C4B-B94E-23DAB61BFB2F}" presName="parentText" presStyleLbl="node1" presStyleIdx="2" presStyleCnt="3">
        <dgm:presLayoutVars>
          <dgm:chMax val="0"/>
          <dgm:bulletEnabled val="1"/>
        </dgm:presLayoutVars>
      </dgm:prSet>
      <dgm:spPr/>
    </dgm:pt>
    <dgm:pt modelId="{DD3666F1-0A4A-45EC-934A-2A0995FE0E61}" type="pres">
      <dgm:prSet presAssocID="{B2EE1714-2E72-4C4B-B94E-23DAB61BFB2F}" presName="childText" presStyleLbl="revTx" presStyleIdx="2" presStyleCnt="3">
        <dgm:presLayoutVars>
          <dgm:bulletEnabled val="1"/>
        </dgm:presLayoutVars>
      </dgm:prSet>
      <dgm:spPr/>
    </dgm:pt>
  </dgm:ptLst>
  <dgm:cxnLst>
    <dgm:cxn modelId="{5B270F0E-8582-4492-B548-E628FBD56966}" srcId="{03B66C5C-FA01-4BCA-91B3-24787F119A38}" destId="{36BF4BFA-0F56-4375-A67C-B25373356CA0}" srcOrd="0" destOrd="0" parTransId="{F1125D4A-74B7-4E03-BB99-DA97921363ED}" sibTransId="{84D0385F-0395-4AED-9A6D-135F78CDCE79}"/>
    <dgm:cxn modelId="{B3D78817-40B4-4513-BBF8-181176DD30FA}" type="presOf" srcId="{9054C06C-4F77-475B-813F-642A43C8D229}" destId="{DD3666F1-0A4A-45EC-934A-2A0995FE0E61}" srcOrd="0" destOrd="0" presId="urn:microsoft.com/office/officeart/2005/8/layout/vList2"/>
    <dgm:cxn modelId="{55EC4124-E489-485C-B288-0BD0095D555F}" srcId="{C652DE13-CF04-4729-9F01-033E200CB4E9}" destId="{03B66C5C-FA01-4BCA-91B3-24787F119A38}" srcOrd="0" destOrd="0" parTransId="{338B6F11-783E-4830-9B9E-4B41139053FC}" sibTransId="{3D6A738F-D037-43BA-8554-63C1D2B3BD49}"/>
    <dgm:cxn modelId="{C8CD3137-48C3-4BBE-87C6-D2798B67C67F}" type="presOf" srcId="{B2EE1714-2E72-4C4B-B94E-23DAB61BFB2F}" destId="{2BBD47EC-6AF9-4120-92EB-1534E7D4A628}" srcOrd="0" destOrd="0" presId="urn:microsoft.com/office/officeart/2005/8/layout/vList2"/>
    <dgm:cxn modelId="{25176138-9D77-4750-BDC7-FA92EB8F222D}" type="presOf" srcId="{72C72F94-FD73-459D-9C17-84C500D49DE1}" destId="{927A3BDE-9717-47FB-BC5C-F24D7428EF54}" srcOrd="0" destOrd="1" presId="urn:microsoft.com/office/officeart/2005/8/layout/vList2"/>
    <dgm:cxn modelId="{09A8A144-4E58-4DFB-8549-74F48558D0A0}" type="presOf" srcId="{C652DE13-CF04-4729-9F01-033E200CB4E9}" destId="{D662BB4C-70D7-4DD2-B482-D8CEA7E8A279}" srcOrd="0" destOrd="0" presId="urn:microsoft.com/office/officeart/2005/8/layout/vList2"/>
    <dgm:cxn modelId="{69F19D48-1A08-4BFA-97F9-0095B76714ED}" srcId="{03B66C5C-FA01-4BCA-91B3-24787F119A38}" destId="{72C72F94-FD73-459D-9C17-84C500D49DE1}" srcOrd="1" destOrd="0" parTransId="{402B4E47-A492-45ED-925C-3DCC47963DA8}" sibTransId="{37B329D7-80C3-4B66-8BA9-0209CF3A0846}"/>
    <dgm:cxn modelId="{BCD2406E-19CD-4FB9-A303-7DCAA834720B}" type="presOf" srcId="{03B66C5C-FA01-4BCA-91B3-24787F119A38}" destId="{7770CC7B-FC21-49C4-9FDE-C2BA58BFDA66}" srcOrd="0" destOrd="0" presId="urn:microsoft.com/office/officeart/2005/8/layout/vList2"/>
    <dgm:cxn modelId="{EAB8384F-AD80-4DB7-8B32-0F52B602EB4D}" type="presOf" srcId="{A2C00E6D-BF46-4F91-B42F-EBE66ABF40DE}" destId="{DD3666F1-0A4A-45EC-934A-2A0995FE0E61}" srcOrd="0" destOrd="1" presId="urn:microsoft.com/office/officeart/2005/8/layout/vList2"/>
    <dgm:cxn modelId="{BD93727A-FFEB-465E-A798-19FFE79DE2C2}" srcId="{3A93D8E0-2117-4E63-88DE-F23F67A20114}" destId="{DB502D05-762E-4899-B993-02875249A72B}" srcOrd="0" destOrd="0" parTransId="{8AF97D30-33E1-45FC-9D34-759529766F4D}" sibTransId="{2FEEB110-705B-43BD-A41F-8E821036A924}"/>
    <dgm:cxn modelId="{43201480-3E58-4F3D-83D3-09CD6A3C065D}" srcId="{B2EE1714-2E72-4C4B-B94E-23DAB61BFB2F}" destId="{9054C06C-4F77-475B-813F-642A43C8D229}" srcOrd="0" destOrd="0" parTransId="{A1FB92ED-F20F-489C-BA41-2985AA7FFE84}" sibTransId="{5FDF98A4-5DC4-4AF8-8C7E-A59C1C1F811A}"/>
    <dgm:cxn modelId="{A1C1439A-FFC4-48A5-BEBC-F9106A0B6C9B}" type="presOf" srcId="{36BF4BFA-0F56-4375-A67C-B25373356CA0}" destId="{927A3BDE-9717-47FB-BC5C-F24D7428EF54}" srcOrd="0" destOrd="0" presId="urn:microsoft.com/office/officeart/2005/8/layout/vList2"/>
    <dgm:cxn modelId="{AC641D9F-38AC-4DE0-A02B-5C39A9269FD8}" srcId="{C652DE13-CF04-4729-9F01-033E200CB4E9}" destId="{B2EE1714-2E72-4C4B-B94E-23DAB61BFB2F}" srcOrd="2" destOrd="0" parTransId="{0EA88F46-4093-4606-B82C-BD36EA5D6C43}" sibTransId="{13E06641-DB5D-4C76-A3AA-0318AE5D6504}"/>
    <dgm:cxn modelId="{2C1AFDB4-C404-4311-A2A3-DFC3D3B64A3A}" srcId="{B2EE1714-2E72-4C4B-B94E-23DAB61BFB2F}" destId="{A2C00E6D-BF46-4F91-B42F-EBE66ABF40DE}" srcOrd="1" destOrd="0" parTransId="{072BA6F0-68D2-454B-A987-C4BF764FED07}" sibTransId="{82A6947B-377D-4496-8E25-8EBA4CF81ED8}"/>
    <dgm:cxn modelId="{E738FAD9-ABB0-4688-9391-C77553AEC0C1}" type="presOf" srcId="{DB502D05-762E-4899-B993-02875249A72B}" destId="{25DEF182-DA86-4E9A-99CE-F5DF507B37BA}" srcOrd="0" destOrd="0" presId="urn:microsoft.com/office/officeart/2005/8/layout/vList2"/>
    <dgm:cxn modelId="{BF682CE8-F970-4826-9EF5-331ED43F24BA}" srcId="{C652DE13-CF04-4729-9F01-033E200CB4E9}" destId="{3A93D8E0-2117-4E63-88DE-F23F67A20114}" srcOrd="1" destOrd="0" parTransId="{0E7AF183-F28D-4166-8728-07985F67FD4B}" sibTransId="{0EDA811B-AAF5-4522-99D0-DE0E3C443E29}"/>
    <dgm:cxn modelId="{5526E1F3-4F04-4B05-8CED-A1BA4C0D0492}" type="presOf" srcId="{3A93D8E0-2117-4E63-88DE-F23F67A20114}" destId="{013F4AF7-FEB9-4656-935B-F533AFC79656}" srcOrd="0" destOrd="0" presId="urn:microsoft.com/office/officeart/2005/8/layout/vList2"/>
    <dgm:cxn modelId="{B1C19D9C-0AB8-49AD-89DB-6119C85FEA57}" type="presParOf" srcId="{D662BB4C-70D7-4DD2-B482-D8CEA7E8A279}" destId="{7770CC7B-FC21-49C4-9FDE-C2BA58BFDA66}" srcOrd="0" destOrd="0" presId="urn:microsoft.com/office/officeart/2005/8/layout/vList2"/>
    <dgm:cxn modelId="{7AD68510-132C-4D2A-A8DE-7A2D2B040A20}" type="presParOf" srcId="{D662BB4C-70D7-4DD2-B482-D8CEA7E8A279}" destId="{927A3BDE-9717-47FB-BC5C-F24D7428EF54}" srcOrd="1" destOrd="0" presId="urn:microsoft.com/office/officeart/2005/8/layout/vList2"/>
    <dgm:cxn modelId="{2CE9C201-8877-491E-9F05-B15F5B6CAF1E}" type="presParOf" srcId="{D662BB4C-70D7-4DD2-B482-D8CEA7E8A279}" destId="{013F4AF7-FEB9-4656-935B-F533AFC79656}" srcOrd="2" destOrd="0" presId="urn:microsoft.com/office/officeart/2005/8/layout/vList2"/>
    <dgm:cxn modelId="{C0D23C97-9DF7-49A9-8D34-B05B886C7E03}" type="presParOf" srcId="{D662BB4C-70D7-4DD2-B482-D8CEA7E8A279}" destId="{25DEF182-DA86-4E9A-99CE-F5DF507B37BA}" srcOrd="3" destOrd="0" presId="urn:microsoft.com/office/officeart/2005/8/layout/vList2"/>
    <dgm:cxn modelId="{E08D5771-F523-4375-9780-2587EF928CB8}" type="presParOf" srcId="{D662BB4C-70D7-4DD2-B482-D8CEA7E8A279}" destId="{2BBD47EC-6AF9-4120-92EB-1534E7D4A628}" srcOrd="4" destOrd="0" presId="urn:microsoft.com/office/officeart/2005/8/layout/vList2"/>
    <dgm:cxn modelId="{E8B8DA01-FBAC-49BB-96BA-3D364AC6E747}" type="presParOf" srcId="{D662BB4C-70D7-4DD2-B482-D8CEA7E8A279}" destId="{DD3666F1-0A4A-45EC-934A-2A0995FE0E61}"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FD4BBAA-10BA-414C-8DC2-570289022492}" type="doc">
      <dgm:prSet loTypeId="urn:diagrams.loki3.com/BracketList+Icon" loCatId="list" qsTypeId="urn:microsoft.com/office/officeart/2005/8/quickstyle/simple1" qsCatId="simple" csTypeId="urn:microsoft.com/office/officeart/2005/8/colors/accent1_2" csCatId="accent1" phldr="1"/>
      <dgm:spPr/>
      <dgm:t>
        <a:bodyPr/>
        <a:lstStyle/>
        <a:p>
          <a:pPr rtl="1"/>
          <a:endParaRPr lang="he-IL"/>
        </a:p>
      </dgm:t>
    </dgm:pt>
    <dgm:pt modelId="{F2042A9C-7FDA-4336-BB47-7D7ACC80C4FA}">
      <dgm:prSet phldrT="[טקסט]">
        <dgm:style>
          <a:lnRef idx="1">
            <a:schemeClr val="accent2"/>
          </a:lnRef>
          <a:fillRef idx="2">
            <a:schemeClr val="accent2"/>
          </a:fillRef>
          <a:effectRef idx="1">
            <a:schemeClr val="accent2"/>
          </a:effectRef>
          <a:fontRef idx="minor">
            <a:schemeClr val="dk1"/>
          </a:fontRef>
        </dgm:style>
      </dgm:prSet>
      <dgm:spPr/>
      <dgm:t>
        <a:bodyPr/>
        <a:lstStyle/>
        <a:p>
          <a:pPr rtl="1"/>
          <a:r>
            <a:rPr lang="he-IL" dirty="0"/>
            <a:t>אקספוזיציה</a:t>
          </a:r>
        </a:p>
      </dgm:t>
    </dgm:pt>
    <dgm:pt modelId="{F67C4F7A-AA82-44CD-AEC3-A809A8990067}" type="parTrans" cxnId="{60B5C79C-3101-46BC-872F-58369B2126B0}">
      <dgm:prSet/>
      <dgm:spPr/>
      <dgm:t>
        <a:bodyPr/>
        <a:lstStyle/>
        <a:p>
          <a:pPr rtl="1"/>
          <a:endParaRPr lang="he-IL"/>
        </a:p>
      </dgm:t>
    </dgm:pt>
    <dgm:pt modelId="{CFAE573F-8642-40FE-9E9F-4979E234126C}" type="sibTrans" cxnId="{60B5C79C-3101-46BC-872F-58369B2126B0}">
      <dgm:prSet/>
      <dgm:spPr/>
      <dgm:t>
        <a:bodyPr/>
        <a:lstStyle/>
        <a:p>
          <a:pPr rtl="1"/>
          <a:endParaRPr lang="he-IL"/>
        </a:p>
      </dgm:t>
    </dgm:pt>
    <dgm:pt modelId="{6FF7077F-E971-4F38-8DB9-205A8DB54014}">
      <dgm:prSet phldrT="[טקסט]"/>
      <dgm:spPr/>
      <dgm:t>
        <a:bodyPr/>
        <a:lstStyle/>
        <a:p>
          <a:pPr rtl="1"/>
          <a:r>
            <a:rPr lang="he-IL" dirty="0"/>
            <a:t>הצגת הדמות על ידי תיאור חיצוני ותכונות.</a:t>
          </a:r>
        </a:p>
      </dgm:t>
    </dgm:pt>
    <dgm:pt modelId="{A6E80E08-E68B-48C9-9D34-D01E6F3BF184}" type="parTrans" cxnId="{0B3D99E8-606A-4284-97A8-9D4E2940A6BA}">
      <dgm:prSet/>
      <dgm:spPr/>
      <dgm:t>
        <a:bodyPr/>
        <a:lstStyle/>
        <a:p>
          <a:pPr rtl="1"/>
          <a:endParaRPr lang="he-IL"/>
        </a:p>
      </dgm:t>
    </dgm:pt>
    <dgm:pt modelId="{B2752048-23B4-4FFB-941B-711B963224D8}" type="sibTrans" cxnId="{0B3D99E8-606A-4284-97A8-9D4E2940A6BA}">
      <dgm:prSet/>
      <dgm:spPr/>
      <dgm:t>
        <a:bodyPr/>
        <a:lstStyle/>
        <a:p>
          <a:pPr rtl="1"/>
          <a:endParaRPr lang="he-IL"/>
        </a:p>
      </dgm:t>
    </dgm:pt>
    <dgm:pt modelId="{E61551F9-D4AF-450A-86A7-D44DC5986655}">
      <dgm:prSet phldrT="[טקסט]">
        <dgm:style>
          <a:lnRef idx="1">
            <a:schemeClr val="accent2"/>
          </a:lnRef>
          <a:fillRef idx="2">
            <a:schemeClr val="accent2"/>
          </a:fillRef>
          <a:effectRef idx="1">
            <a:schemeClr val="accent2"/>
          </a:effectRef>
          <a:fontRef idx="minor">
            <a:schemeClr val="dk1"/>
          </a:fontRef>
        </dgm:style>
      </dgm:prSet>
      <dgm:spPr/>
      <dgm:t>
        <a:bodyPr/>
        <a:lstStyle/>
        <a:p>
          <a:pPr rtl="1"/>
          <a:r>
            <a:rPr lang="he-IL" dirty="0"/>
            <a:t>פגישה 1</a:t>
          </a:r>
        </a:p>
      </dgm:t>
    </dgm:pt>
    <dgm:pt modelId="{2963B1BF-57D5-41AD-B3D0-4A336DFEF7AF}" type="parTrans" cxnId="{01F9D0DE-D315-4471-AE02-376DD4494890}">
      <dgm:prSet/>
      <dgm:spPr/>
      <dgm:t>
        <a:bodyPr/>
        <a:lstStyle/>
        <a:p>
          <a:pPr rtl="1"/>
          <a:endParaRPr lang="he-IL"/>
        </a:p>
      </dgm:t>
    </dgm:pt>
    <dgm:pt modelId="{5758406F-538F-4171-BD71-EF14BF7D4677}" type="sibTrans" cxnId="{01F9D0DE-D315-4471-AE02-376DD4494890}">
      <dgm:prSet/>
      <dgm:spPr/>
      <dgm:t>
        <a:bodyPr/>
        <a:lstStyle/>
        <a:p>
          <a:pPr rtl="1"/>
          <a:endParaRPr lang="he-IL"/>
        </a:p>
      </dgm:t>
    </dgm:pt>
    <dgm:pt modelId="{58537241-983E-435A-A939-4676C5176C20}">
      <dgm:prSet phldrT="[טקסט]"/>
      <dgm:spPr/>
      <dgm:t>
        <a:bodyPr/>
        <a:lstStyle/>
        <a:p>
          <a:pPr rtl="1"/>
          <a:r>
            <a:rPr lang="he-IL" dirty="0"/>
            <a:t>ברחוב בירושלים, בדרך לבית החכם-תהילה מראה למספר את המקום.</a:t>
          </a:r>
        </a:p>
      </dgm:t>
    </dgm:pt>
    <dgm:pt modelId="{1C3D94B7-A80D-4C8B-93EF-847AAC447788}" type="parTrans" cxnId="{1C75FE02-BA84-4FF8-ADF8-93682C90AE84}">
      <dgm:prSet/>
      <dgm:spPr/>
      <dgm:t>
        <a:bodyPr/>
        <a:lstStyle/>
        <a:p>
          <a:pPr rtl="1"/>
          <a:endParaRPr lang="he-IL"/>
        </a:p>
      </dgm:t>
    </dgm:pt>
    <dgm:pt modelId="{7323FD17-2945-40DE-9F20-66FD859322BE}" type="sibTrans" cxnId="{1C75FE02-BA84-4FF8-ADF8-93682C90AE84}">
      <dgm:prSet/>
      <dgm:spPr/>
      <dgm:t>
        <a:bodyPr/>
        <a:lstStyle/>
        <a:p>
          <a:pPr rtl="1"/>
          <a:endParaRPr lang="he-IL"/>
        </a:p>
      </dgm:t>
    </dgm:pt>
    <dgm:pt modelId="{1088582D-815D-4AFA-8325-FE633618B9FE}">
      <dgm:prSet phldrT="[טקסט]"/>
      <dgm:spPr/>
      <dgm:t>
        <a:bodyPr/>
        <a:lstStyle/>
        <a:p>
          <a:pPr rtl="1"/>
          <a:r>
            <a:rPr lang="he-IL" dirty="0"/>
            <a:t>מות תהילה</a:t>
          </a:r>
        </a:p>
      </dgm:t>
    </dgm:pt>
    <dgm:pt modelId="{42073107-E0D5-4754-9482-A56CD38E3F2C}" type="parTrans" cxnId="{40BDE6ED-F0FF-4BD3-A42D-719536C17EE8}">
      <dgm:prSet/>
      <dgm:spPr/>
      <dgm:t>
        <a:bodyPr/>
        <a:lstStyle/>
        <a:p>
          <a:pPr rtl="1"/>
          <a:endParaRPr lang="he-IL"/>
        </a:p>
      </dgm:t>
    </dgm:pt>
    <dgm:pt modelId="{1348C089-23BE-4508-80F1-000463C5C5EC}" type="sibTrans" cxnId="{40BDE6ED-F0FF-4BD3-A42D-719536C17EE8}">
      <dgm:prSet/>
      <dgm:spPr/>
      <dgm:t>
        <a:bodyPr/>
        <a:lstStyle/>
        <a:p>
          <a:pPr rtl="1"/>
          <a:endParaRPr lang="he-IL"/>
        </a:p>
      </dgm:t>
    </dgm:pt>
    <dgm:pt modelId="{90344423-8541-441D-A0EC-142F2AA84242}">
      <dgm:prSet phldrT="[טקסט]">
        <dgm:style>
          <a:lnRef idx="1">
            <a:schemeClr val="accent2"/>
          </a:lnRef>
          <a:fillRef idx="2">
            <a:schemeClr val="accent2"/>
          </a:fillRef>
          <a:effectRef idx="1">
            <a:schemeClr val="accent2"/>
          </a:effectRef>
          <a:fontRef idx="minor">
            <a:schemeClr val="dk1"/>
          </a:fontRef>
        </dgm:style>
      </dgm:prSet>
      <dgm:spPr/>
      <dgm:t>
        <a:bodyPr/>
        <a:lstStyle/>
        <a:p>
          <a:pPr rtl="1"/>
          <a:r>
            <a:rPr lang="he-IL" dirty="0"/>
            <a:t>פגישה 2</a:t>
          </a:r>
        </a:p>
      </dgm:t>
    </dgm:pt>
    <dgm:pt modelId="{58C05FE6-3BF2-453E-84ED-27097E77B6C8}" type="parTrans" cxnId="{8EB68D18-D92A-45D9-A44E-502DB83E5CE5}">
      <dgm:prSet/>
      <dgm:spPr/>
      <dgm:t>
        <a:bodyPr/>
        <a:lstStyle/>
        <a:p>
          <a:pPr rtl="1"/>
          <a:endParaRPr lang="he-IL"/>
        </a:p>
      </dgm:t>
    </dgm:pt>
    <dgm:pt modelId="{EB396FD3-29DF-462A-AB31-885DF9E23B88}" type="sibTrans" cxnId="{8EB68D18-D92A-45D9-A44E-502DB83E5CE5}">
      <dgm:prSet/>
      <dgm:spPr/>
      <dgm:t>
        <a:bodyPr/>
        <a:lstStyle/>
        <a:p>
          <a:pPr rtl="1"/>
          <a:endParaRPr lang="he-IL"/>
        </a:p>
      </dgm:t>
    </dgm:pt>
    <dgm:pt modelId="{2B31A505-CAEF-4087-B250-82DFF703C507}">
      <dgm:prSet phldrT="[טקסט]"/>
      <dgm:spPr/>
      <dgm:t>
        <a:bodyPr/>
        <a:lstStyle/>
        <a:p>
          <a:pPr rtl="1"/>
          <a:r>
            <a:rPr lang="he-IL" dirty="0"/>
            <a:t>המספר פוגש את הרבנית ואת תהילה בביתה של הרבנית.</a:t>
          </a:r>
        </a:p>
      </dgm:t>
    </dgm:pt>
    <dgm:pt modelId="{11876211-2616-41B0-8A15-432844802C5D}" type="parTrans" cxnId="{99089879-9C92-416A-8A78-C5FA7414E574}">
      <dgm:prSet/>
      <dgm:spPr/>
      <dgm:t>
        <a:bodyPr/>
        <a:lstStyle/>
        <a:p>
          <a:pPr rtl="1"/>
          <a:endParaRPr lang="he-IL"/>
        </a:p>
      </dgm:t>
    </dgm:pt>
    <dgm:pt modelId="{C1C576CF-06A2-4119-A8AA-33792FD70C36}" type="sibTrans" cxnId="{99089879-9C92-416A-8A78-C5FA7414E574}">
      <dgm:prSet/>
      <dgm:spPr/>
      <dgm:t>
        <a:bodyPr/>
        <a:lstStyle/>
        <a:p>
          <a:pPr rtl="1"/>
          <a:endParaRPr lang="he-IL"/>
        </a:p>
      </dgm:t>
    </dgm:pt>
    <dgm:pt modelId="{1AAAFEF2-6DDF-4C11-B14D-95224054D899}">
      <dgm:prSet phldrT="[טקסט]">
        <dgm:style>
          <a:lnRef idx="1">
            <a:schemeClr val="accent2"/>
          </a:lnRef>
          <a:fillRef idx="2">
            <a:schemeClr val="accent2"/>
          </a:fillRef>
          <a:effectRef idx="1">
            <a:schemeClr val="accent2"/>
          </a:effectRef>
          <a:fontRef idx="minor">
            <a:schemeClr val="dk1"/>
          </a:fontRef>
        </dgm:style>
      </dgm:prSet>
      <dgm:spPr/>
      <dgm:t>
        <a:bodyPr/>
        <a:lstStyle/>
        <a:p>
          <a:pPr rtl="1"/>
          <a:r>
            <a:rPr lang="he-IL" dirty="0"/>
            <a:t>פגישה 3</a:t>
          </a:r>
        </a:p>
      </dgm:t>
    </dgm:pt>
    <dgm:pt modelId="{E107E0EA-FFA9-4EC5-B5FC-EEDAF9A79188}" type="parTrans" cxnId="{6EF05A44-E5D6-49A4-A91C-6883959F0BF8}">
      <dgm:prSet/>
      <dgm:spPr/>
      <dgm:t>
        <a:bodyPr/>
        <a:lstStyle/>
        <a:p>
          <a:pPr rtl="1"/>
          <a:endParaRPr lang="he-IL"/>
        </a:p>
      </dgm:t>
    </dgm:pt>
    <dgm:pt modelId="{C072747E-6CC2-45E7-B515-FDC3416C4F68}" type="sibTrans" cxnId="{6EF05A44-E5D6-49A4-A91C-6883959F0BF8}">
      <dgm:prSet/>
      <dgm:spPr/>
      <dgm:t>
        <a:bodyPr/>
        <a:lstStyle/>
        <a:p>
          <a:pPr rtl="1"/>
          <a:endParaRPr lang="he-IL"/>
        </a:p>
      </dgm:t>
    </dgm:pt>
    <dgm:pt modelId="{77B1D3A5-9B99-4D27-A4E9-928C765E7757}">
      <dgm:prSet phldrT="[טקסט]"/>
      <dgm:spPr/>
      <dgm:t>
        <a:bodyPr/>
        <a:lstStyle/>
        <a:p>
          <a:pPr rtl="1"/>
          <a:r>
            <a:rPr lang="he-IL" dirty="0"/>
            <a:t>בכותל המערבי, עם החייל הבריטי, בסמטאות ירושלים  בדרך לביקור חולים אצל הרבנית.</a:t>
          </a:r>
        </a:p>
      </dgm:t>
    </dgm:pt>
    <dgm:pt modelId="{7869E498-6787-42FE-941F-A646BCE0E711}" type="parTrans" cxnId="{BB4B6155-65A8-43B7-932F-72FA27885570}">
      <dgm:prSet/>
      <dgm:spPr/>
      <dgm:t>
        <a:bodyPr/>
        <a:lstStyle/>
        <a:p>
          <a:pPr rtl="1"/>
          <a:endParaRPr lang="he-IL"/>
        </a:p>
      </dgm:t>
    </dgm:pt>
    <dgm:pt modelId="{1EC94F3A-AF73-4FC0-9B23-D103DEC5DD90}" type="sibTrans" cxnId="{BB4B6155-65A8-43B7-932F-72FA27885570}">
      <dgm:prSet/>
      <dgm:spPr/>
      <dgm:t>
        <a:bodyPr/>
        <a:lstStyle/>
        <a:p>
          <a:pPr rtl="1"/>
          <a:endParaRPr lang="he-IL"/>
        </a:p>
      </dgm:t>
    </dgm:pt>
    <dgm:pt modelId="{F1F57239-AB66-44ED-A8AC-C10BBC7BE708}">
      <dgm:prSet phldrT="[טקסט]">
        <dgm:style>
          <a:lnRef idx="1">
            <a:schemeClr val="accent2"/>
          </a:lnRef>
          <a:fillRef idx="2">
            <a:schemeClr val="accent2"/>
          </a:fillRef>
          <a:effectRef idx="1">
            <a:schemeClr val="accent2"/>
          </a:effectRef>
          <a:fontRef idx="minor">
            <a:schemeClr val="dk1"/>
          </a:fontRef>
        </dgm:style>
      </dgm:prSet>
      <dgm:spPr/>
      <dgm:t>
        <a:bodyPr/>
        <a:lstStyle/>
        <a:p>
          <a:pPr rtl="1"/>
          <a:r>
            <a:rPr lang="he-IL" dirty="0"/>
            <a:t>פגישה 4</a:t>
          </a:r>
        </a:p>
      </dgm:t>
    </dgm:pt>
    <dgm:pt modelId="{6E387B8F-A96A-42CA-8ECF-53BB5FC380EE}" type="parTrans" cxnId="{8C571F30-A5FF-43D3-8A99-468B870F563F}">
      <dgm:prSet/>
      <dgm:spPr/>
      <dgm:t>
        <a:bodyPr/>
        <a:lstStyle/>
        <a:p>
          <a:pPr rtl="1"/>
          <a:endParaRPr lang="he-IL"/>
        </a:p>
      </dgm:t>
    </dgm:pt>
    <dgm:pt modelId="{7838FFDD-361F-43CD-B90C-DBAC806C615B}" type="sibTrans" cxnId="{8C571F30-A5FF-43D3-8A99-468B870F563F}">
      <dgm:prSet/>
      <dgm:spPr/>
      <dgm:t>
        <a:bodyPr/>
        <a:lstStyle/>
        <a:p>
          <a:pPr rtl="1"/>
          <a:endParaRPr lang="he-IL"/>
        </a:p>
      </dgm:t>
    </dgm:pt>
    <dgm:pt modelId="{CFF8564F-3031-4009-8023-CCCB97233FFE}">
      <dgm:prSet phldrT="[טקסט]"/>
      <dgm:spPr/>
      <dgm:t>
        <a:bodyPr/>
        <a:lstStyle/>
        <a:p>
          <a:pPr rtl="1"/>
          <a:r>
            <a:rPr lang="he-IL" dirty="0"/>
            <a:t>כאשר תהילה נכנסת לבקר את הרבנית</a:t>
          </a:r>
        </a:p>
      </dgm:t>
    </dgm:pt>
    <dgm:pt modelId="{6254B0F4-50B4-499A-915D-F1E3E5EF2D73}" type="parTrans" cxnId="{120CE6EA-8186-4F50-95D4-C8FDF78C9CEF}">
      <dgm:prSet/>
      <dgm:spPr/>
      <dgm:t>
        <a:bodyPr/>
        <a:lstStyle/>
        <a:p>
          <a:pPr rtl="1"/>
          <a:endParaRPr lang="he-IL"/>
        </a:p>
      </dgm:t>
    </dgm:pt>
    <dgm:pt modelId="{394A57BA-2ABA-4150-80AB-3C46D31D7C0D}" type="sibTrans" cxnId="{120CE6EA-8186-4F50-95D4-C8FDF78C9CEF}">
      <dgm:prSet/>
      <dgm:spPr/>
      <dgm:t>
        <a:bodyPr/>
        <a:lstStyle/>
        <a:p>
          <a:pPr rtl="1"/>
          <a:endParaRPr lang="he-IL"/>
        </a:p>
      </dgm:t>
    </dgm:pt>
    <dgm:pt modelId="{9C9DFAFF-BCC2-4ECA-B3DD-D40AD2E4BE96}">
      <dgm:prSet phldrT="[טקסט]">
        <dgm:style>
          <a:lnRef idx="1">
            <a:schemeClr val="accent2"/>
          </a:lnRef>
          <a:fillRef idx="2">
            <a:schemeClr val="accent2"/>
          </a:fillRef>
          <a:effectRef idx="1">
            <a:schemeClr val="accent2"/>
          </a:effectRef>
          <a:fontRef idx="minor">
            <a:schemeClr val="dk1"/>
          </a:fontRef>
        </dgm:style>
      </dgm:prSet>
      <dgm:spPr/>
      <dgm:t>
        <a:bodyPr/>
        <a:lstStyle/>
        <a:p>
          <a:pPr rtl="1"/>
          <a:r>
            <a:rPr lang="he-IL" dirty="0"/>
            <a:t>פגישה 5</a:t>
          </a:r>
        </a:p>
      </dgm:t>
    </dgm:pt>
    <dgm:pt modelId="{EB0439DD-E8BA-4E79-99B0-7BB951E10D58}" type="parTrans" cxnId="{7B0E04F1-D912-4D81-A7F7-B66E89ECAAB3}">
      <dgm:prSet/>
      <dgm:spPr/>
      <dgm:t>
        <a:bodyPr/>
        <a:lstStyle/>
        <a:p>
          <a:pPr rtl="1"/>
          <a:endParaRPr lang="he-IL"/>
        </a:p>
      </dgm:t>
    </dgm:pt>
    <dgm:pt modelId="{0C79B9DF-2FDF-4AA2-B8D9-B79AEE3B65EB}" type="sibTrans" cxnId="{7B0E04F1-D912-4D81-A7F7-B66E89ECAAB3}">
      <dgm:prSet/>
      <dgm:spPr/>
      <dgm:t>
        <a:bodyPr/>
        <a:lstStyle/>
        <a:p>
          <a:pPr rtl="1"/>
          <a:endParaRPr lang="he-IL"/>
        </a:p>
      </dgm:t>
    </dgm:pt>
    <dgm:pt modelId="{8580B08E-B089-4C78-8B83-31BA4038704D}">
      <dgm:prSet phldrT="[טקסט]"/>
      <dgm:spPr/>
      <dgm:t>
        <a:bodyPr/>
        <a:lstStyle/>
        <a:p>
          <a:pPr rtl="1"/>
          <a:r>
            <a:rPr lang="he-IL" dirty="0"/>
            <a:t>בחדרה של תהילה-תהילה מבולבלת ומבקשת מהמספר שישוב ויפגוש אותה למחרת</a:t>
          </a:r>
        </a:p>
      </dgm:t>
    </dgm:pt>
    <dgm:pt modelId="{D8610676-18C4-4729-84A9-591723421610}" type="parTrans" cxnId="{9E32FA0B-A0B5-4F86-886C-48ECA0A2E957}">
      <dgm:prSet/>
      <dgm:spPr/>
      <dgm:t>
        <a:bodyPr/>
        <a:lstStyle/>
        <a:p>
          <a:pPr rtl="1"/>
          <a:endParaRPr lang="he-IL"/>
        </a:p>
      </dgm:t>
    </dgm:pt>
    <dgm:pt modelId="{D2B1858D-9699-4144-8A98-E40AF9063DAA}" type="sibTrans" cxnId="{9E32FA0B-A0B5-4F86-886C-48ECA0A2E957}">
      <dgm:prSet/>
      <dgm:spPr/>
      <dgm:t>
        <a:bodyPr/>
        <a:lstStyle/>
        <a:p>
          <a:pPr rtl="1"/>
          <a:endParaRPr lang="he-IL"/>
        </a:p>
      </dgm:t>
    </dgm:pt>
    <dgm:pt modelId="{12B50C5A-CAEC-44D5-91A5-A82786814E2A}">
      <dgm:prSet phldrT="[טקסט]">
        <dgm:style>
          <a:lnRef idx="1">
            <a:schemeClr val="accent2"/>
          </a:lnRef>
          <a:fillRef idx="2">
            <a:schemeClr val="accent2"/>
          </a:fillRef>
          <a:effectRef idx="1">
            <a:schemeClr val="accent2"/>
          </a:effectRef>
          <a:fontRef idx="minor">
            <a:schemeClr val="dk1"/>
          </a:fontRef>
        </dgm:style>
      </dgm:prSet>
      <dgm:spPr/>
      <dgm:t>
        <a:bodyPr/>
        <a:lstStyle/>
        <a:p>
          <a:pPr rtl="1"/>
          <a:r>
            <a:rPr lang="he-IL" dirty="0"/>
            <a:t>פגישה 6</a:t>
          </a:r>
        </a:p>
      </dgm:t>
    </dgm:pt>
    <dgm:pt modelId="{BEE7C5A7-2479-441F-9DDD-AD78152C9AB6}" type="parTrans" cxnId="{DBF053B9-C6DA-4465-A116-9317F7866C25}">
      <dgm:prSet/>
      <dgm:spPr/>
      <dgm:t>
        <a:bodyPr/>
        <a:lstStyle/>
        <a:p>
          <a:pPr rtl="1"/>
          <a:endParaRPr lang="he-IL"/>
        </a:p>
      </dgm:t>
    </dgm:pt>
    <dgm:pt modelId="{CFD5C0FC-3E61-4AB9-8B77-B8FC04569EE5}" type="sibTrans" cxnId="{DBF053B9-C6DA-4465-A116-9317F7866C25}">
      <dgm:prSet/>
      <dgm:spPr/>
      <dgm:t>
        <a:bodyPr/>
        <a:lstStyle/>
        <a:p>
          <a:pPr rtl="1"/>
          <a:endParaRPr lang="he-IL"/>
        </a:p>
      </dgm:t>
    </dgm:pt>
    <dgm:pt modelId="{CB68DB4F-E16F-4338-A9E9-978B27064822}">
      <dgm:prSet phldrT="[טקסט]"/>
      <dgm:spPr/>
      <dgm:t>
        <a:bodyPr/>
        <a:lstStyle/>
        <a:p>
          <a:pPr rtl="1"/>
          <a:r>
            <a:rPr lang="he-IL" dirty="0"/>
            <a:t>נקודת המפנה-בחדרה של תהילה-כתיבת המכתב, וההליכה לגחש"א</a:t>
          </a:r>
        </a:p>
      </dgm:t>
    </dgm:pt>
    <dgm:pt modelId="{A9FEDED5-48F1-4F91-9AE8-5B8A5E0C9623}" type="parTrans" cxnId="{E3D97464-9807-4F1A-A994-B8818C2F3BF4}">
      <dgm:prSet/>
      <dgm:spPr/>
      <dgm:t>
        <a:bodyPr/>
        <a:lstStyle/>
        <a:p>
          <a:pPr rtl="1"/>
          <a:endParaRPr lang="he-IL"/>
        </a:p>
      </dgm:t>
    </dgm:pt>
    <dgm:pt modelId="{6B9DD2B9-03C6-44DF-9935-6A0843126F76}" type="sibTrans" cxnId="{E3D97464-9807-4F1A-A994-B8818C2F3BF4}">
      <dgm:prSet/>
      <dgm:spPr/>
      <dgm:t>
        <a:bodyPr/>
        <a:lstStyle/>
        <a:p>
          <a:pPr rtl="1"/>
          <a:endParaRPr lang="he-IL"/>
        </a:p>
      </dgm:t>
    </dgm:pt>
    <dgm:pt modelId="{9530AE92-AF88-42D1-9907-43259186E59D}">
      <dgm:prSet phldrT="[טקסט]">
        <dgm:style>
          <a:lnRef idx="1">
            <a:schemeClr val="accent2"/>
          </a:lnRef>
          <a:fillRef idx="2">
            <a:schemeClr val="accent2"/>
          </a:fillRef>
          <a:effectRef idx="1">
            <a:schemeClr val="accent2"/>
          </a:effectRef>
          <a:fontRef idx="minor">
            <a:schemeClr val="dk1"/>
          </a:fontRef>
        </dgm:style>
      </dgm:prSet>
      <dgm:spPr/>
      <dgm:t>
        <a:bodyPr/>
        <a:lstStyle/>
        <a:p>
          <a:pPr rtl="1"/>
          <a:r>
            <a:rPr lang="he-IL" dirty="0"/>
            <a:t>סיום</a:t>
          </a:r>
        </a:p>
      </dgm:t>
    </dgm:pt>
    <dgm:pt modelId="{60C1C9E1-B6FE-4D70-94BC-54F9DDDBC7F9}" type="parTrans" cxnId="{9F99EB37-D7D1-4083-B5F0-2B45A115DF96}">
      <dgm:prSet/>
      <dgm:spPr/>
      <dgm:t>
        <a:bodyPr/>
        <a:lstStyle/>
        <a:p>
          <a:pPr rtl="1"/>
          <a:endParaRPr lang="he-IL"/>
        </a:p>
      </dgm:t>
    </dgm:pt>
    <dgm:pt modelId="{BEAC634C-0970-4F22-9ED7-B3564E32BAD2}" type="sibTrans" cxnId="{9F99EB37-D7D1-4083-B5F0-2B45A115DF96}">
      <dgm:prSet/>
      <dgm:spPr/>
      <dgm:t>
        <a:bodyPr/>
        <a:lstStyle/>
        <a:p>
          <a:pPr rtl="1"/>
          <a:endParaRPr lang="he-IL"/>
        </a:p>
      </dgm:t>
    </dgm:pt>
    <dgm:pt modelId="{8B9DA025-E56E-44DA-BF5F-0EC2B55AFB5E}" type="pres">
      <dgm:prSet presAssocID="{BFD4BBAA-10BA-414C-8DC2-570289022492}" presName="Name0" presStyleCnt="0">
        <dgm:presLayoutVars>
          <dgm:dir/>
          <dgm:animLvl val="lvl"/>
          <dgm:resizeHandles val="exact"/>
        </dgm:presLayoutVars>
      </dgm:prSet>
      <dgm:spPr/>
    </dgm:pt>
    <dgm:pt modelId="{2667A51A-26A3-420D-9679-085D3B7FCD06}" type="pres">
      <dgm:prSet presAssocID="{F2042A9C-7FDA-4336-BB47-7D7ACC80C4FA}" presName="linNode" presStyleCnt="0"/>
      <dgm:spPr/>
    </dgm:pt>
    <dgm:pt modelId="{7923B607-08F9-49C9-B4AE-A91AF2BD587E}" type="pres">
      <dgm:prSet presAssocID="{F2042A9C-7FDA-4336-BB47-7D7ACC80C4FA}" presName="parTx" presStyleLbl="revTx" presStyleIdx="0" presStyleCnt="8">
        <dgm:presLayoutVars>
          <dgm:chMax val="1"/>
          <dgm:bulletEnabled val="1"/>
        </dgm:presLayoutVars>
      </dgm:prSet>
      <dgm:spPr>
        <a:prstGeom prst="roundRect">
          <a:avLst/>
        </a:prstGeom>
      </dgm:spPr>
    </dgm:pt>
    <dgm:pt modelId="{A9D10444-58D1-4A75-BA88-D0FDA11A39AC}" type="pres">
      <dgm:prSet presAssocID="{F2042A9C-7FDA-4336-BB47-7D7ACC80C4FA}" presName="bracket" presStyleLbl="parChTrans1D1" presStyleIdx="0" presStyleCnt="8"/>
      <dgm:spPr/>
    </dgm:pt>
    <dgm:pt modelId="{F2ACA087-1769-45C4-A6E6-1C9029011253}" type="pres">
      <dgm:prSet presAssocID="{F2042A9C-7FDA-4336-BB47-7D7ACC80C4FA}" presName="spH" presStyleCnt="0"/>
      <dgm:spPr/>
    </dgm:pt>
    <dgm:pt modelId="{5746DF5C-657A-4FE8-8820-F4A8C8B64863}" type="pres">
      <dgm:prSet presAssocID="{F2042A9C-7FDA-4336-BB47-7D7ACC80C4FA}" presName="desTx" presStyleLbl="node1" presStyleIdx="0" presStyleCnt="8">
        <dgm:presLayoutVars>
          <dgm:bulletEnabled val="1"/>
        </dgm:presLayoutVars>
      </dgm:prSet>
      <dgm:spPr/>
    </dgm:pt>
    <dgm:pt modelId="{049FFBC6-3ED5-412F-8E79-D8E1A26F1EC3}" type="pres">
      <dgm:prSet presAssocID="{CFAE573F-8642-40FE-9E9F-4979E234126C}" presName="spV" presStyleCnt="0"/>
      <dgm:spPr/>
    </dgm:pt>
    <dgm:pt modelId="{6B5C4152-66CF-4751-A1F1-8DFA8D9AD9E0}" type="pres">
      <dgm:prSet presAssocID="{E61551F9-D4AF-450A-86A7-D44DC5986655}" presName="linNode" presStyleCnt="0"/>
      <dgm:spPr/>
    </dgm:pt>
    <dgm:pt modelId="{84EA81DA-13CF-405A-B60D-6D81476A47F3}" type="pres">
      <dgm:prSet presAssocID="{E61551F9-D4AF-450A-86A7-D44DC5986655}" presName="parTx" presStyleLbl="revTx" presStyleIdx="1" presStyleCnt="8">
        <dgm:presLayoutVars>
          <dgm:chMax val="1"/>
          <dgm:bulletEnabled val="1"/>
        </dgm:presLayoutVars>
      </dgm:prSet>
      <dgm:spPr>
        <a:prstGeom prst="roundRect">
          <a:avLst/>
        </a:prstGeom>
      </dgm:spPr>
    </dgm:pt>
    <dgm:pt modelId="{06149BB8-E434-471A-8474-46D453FAA378}" type="pres">
      <dgm:prSet presAssocID="{E61551F9-D4AF-450A-86A7-D44DC5986655}" presName="bracket" presStyleLbl="parChTrans1D1" presStyleIdx="1" presStyleCnt="8"/>
      <dgm:spPr/>
    </dgm:pt>
    <dgm:pt modelId="{2A1D94B8-F73B-4470-B8D2-EAFFD1866C8E}" type="pres">
      <dgm:prSet presAssocID="{E61551F9-D4AF-450A-86A7-D44DC5986655}" presName="spH" presStyleCnt="0"/>
      <dgm:spPr/>
    </dgm:pt>
    <dgm:pt modelId="{7140CDB1-855D-4039-920F-CB973928BBD0}" type="pres">
      <dgm:prSet presAssocID="{E61551F9-D4AF-450A-86A7-D44DC5986655}" presName="desTx" presStyleLbl="node1" presStyleIdx="1" presStyleCnt="8">
        <dgm:presLayoutVars>
          <dgm:bulletEnabled val="1"/>
        </dgm:presLayoutVars>
      </dgm:prSet>
      <dgm:spPr/>
    </dgm:pt>
    <dgm:pt modelId="{CCE5D2BD-3583-4785-BD9F-DC0675A729E2}" type="pres">
      <dgm:prSet presAssocID="{5758406F-538F-4171-BD71-EF14BF7D4677}" presName="spV" presStyleCnt="0"/>
      <dgm:spPr/>
    </dgm:pt>
    <dgm:pt modelId="{8D102A14-DEDE-4D69-B655-A154863F9DF1}" type="pres">
      <dgm:prSet presAssocID="{90344423-8541-441D-A0EC-142F2AA84242}" presName="linNode" presStyleCnt="0"/>
      <dgm:spPr/>
    </dgm:pt>
    <dgm:pt modelId="{D940AF5D-3A8E-42DB-8408-3F2934AEB861}" type="pres">
      <dgm:prSet presAssocID="{90344423-8541-441D-A0EC-142F2AA84242}" presName="parTx" presStyleLbl="revTx" presStyleIdx="2" presStyleCnt="8">
        <dgm:presLayoutVars>
          <dgm:chMax val="1"/>
          <dgm:bulletEnabled val="1"/>
        </dgm:presLayoutVars>
      </dgm:prSet>
      <dgm:spPr>
        <a:prstGeom prst="roundRect">
          <a:avLst/>
        </a:prstGeom>
      </dgm:spPr>
    </dgm:pt>
    <dgm:pt modelId="{1B1EA85F-B0DD-4424-8CF9-D52F2902B964}" type="pres">
      <dgm:prSet presAssocID="{90344423-8541-441D-A0EC-142F2AA84242}" presName="bracket" presStyleLbl="parChTrans1D1" presStyleIdx="2" presStyleCnt="8"/>
      <dgm:spPr/>
    </dgm:pt>
    <dgm:pt modelId="{7B036BBB-88FD-44BF-84B5-69C88DC2515B}" type="pres">
      <dgm:prSet presAssocID="{90344423-8541-441D-A0EC-142F2AA84242}" presName="spH" presStyleCnt="0"/>
      <dgm:spPr/>
    </dgm:pt>
    <dgm:pt modelId="{0875444E-DDE1-4742-98E2-B635A081382A}" type="pres">
      <dgm:prSet presAssocID="{90344423-8541-441D-A0EC-142F2AA84242}" presName="desTx" presStyleLbl="node1" presStyleIdx="2" presStyleCnt="8">
        <dgm:presLayoutVars>
          <dgm:bulletEnabled val="1"/>
        </dgm:presLayoutVars>
      </dgm:prSet>
      <dgm:spPr/>
    </dgm:pt>
    <dgm:pt modelId="{C4C39338-3F5A-41C1-B3B1-DE3DBDBDC56F}" type="pres">
      <dgm:prSet presAssocID="{EB396FD3-29DF-462A-AB31-885DF9E23B88}" presName="spV" presStyleCnt="0"/>
      <dgm:spPr/>
    </dgm:pt>
    <dgm:pt modelId="{8F43D7D9-9B05-4C01-AD8A-45F793418B23}" type="pres">
      <dgm:prSet presAssocID="{1AAAFEF2-6DDF-4C11-B14D-95224054D899}" presName="linNode" presStyleCnt="0"/>
      <dgm:spPr/>
    </dgm:pt>
    <dgm:pt modelId="{58E10C3F-0BF6-419D-9E6A-FB3C22FEC3BA}" type="pres">
      <dgm:prSet presAssocID="{1AAAFEF2-6DDF-4C11-B14D-95224054D899}" presName="parTx" presStyleLbl="revTx" presStyleIdx="3" presStyleCnt="8">
        <dgm:presLayoutVars>
          <dgm:chMax val="1"/>
          <dgm:bulletEnabled val="1"/>
        </dgm:presLayoutVars>
      </dgm:prSet>
      <dgm:spPr>
        <a:prstGeom prst="roundRect">
          <a:avLst/>
        </a:prstGeom>
      </dgm:spPr>
    </dgm:pt>
    <dgm:pt modelId="{2CC3555F-688D-44D8-91D6-4B14EB0CEB44}" type="pres">
      <dgm:prSet presAssocID="{1AAAFEF2-6DDF-4C11-B14D-95224054D899}" presName="bracket" presStyleLbl="parChTrans1D1" presStyleIdx="3" presStyleCnt="8"/>
      <dgm:spPr/>
    </dgm:pt>
    <dgm:pt modelId="{A9A328F5-8FC2-46DC-BB1B-8DC1D12A0CD4}" type="pres">
      <dgm:prSet presAssocID="{1AAAFEF2-6DDF-4C11-B14D-95224054D899}" presName="spH" presStyleCnt="0"/>
      <dgm:spPr/>
    </dgm:pt>
    <dgm:pt modelId="{7524B2D1-5882-428B-8054-2269D6AB8C81}" type="pres">
      <dgm:prSet presAssocID="{1AAAFEF2-6DDF-4C11-B14D-95224054D899}" presName="desTx" presStyleLbl="node1" presStyleIdx="3" presStyleCnt="8">
        <dgm:presLayoutVars>
          <dgm:bulletEnabled val="1"/>
        </dgm:presLayoutVars>
      </dgm:prSet>
      <dgm:spPr/>
    </dgm:pt>
    <dgm:pt modelId="{B5E4D76E-0265-4E3C-BB3C-AA239D718373}" type="pres">
      <dgm:prSet presAssocID="{C072747E-6CC2-45E7-B515-FDC3416C4F68}" presName="spV" presStyleCnt="0"/>
      <dgm:spPr/>
    </dgm:pt>
    <dgm:pt modelId="{C36C12F0-7608-41EC-B130-16308DAA5861}" type="pres">
      <dgm:prSet presAssocID="{F1F57239-AB66-44ED-A8AC-C10BBC7BE708}" presName="linNode" presStyleCnt="0"/>
      <dgm:spPr/>
    </dgm:pt>
    <dgm:pt modelId="{DCA1F40A-658D-42CE-BA5D-FAD9C26FCBB8}" type="pres">
      <dgm:prSet presAssocID="{F1F57239-AB66-44ED-A8AC-C10BBC7BE708}" presName="parTx" presStyleLbl="revTx" presStyleIdx="4" presStyleCnt="8">
        <dgm:presLayoutVars>
          <dgm:chMax val="1"/>
          <dgm:bulletEnabled val="1"/>
        </dgm:presLayoutVars>
      </dgm:prSet>
      <dgm:spPr>
        <a:prstGeom prst="roundRect">
          <a:avLst/>
        </a:prstGeom>
      </dgm:spPr>
    </dgm:pt>
    <dgm:pt modelId="{6C26DCAB-B2CC-435F-A100-4AAE27E14BF0}" type="pres">
      <dgm:prSet presAssocID="{F1F57239-AB66-44ED-A8AC-C10BBC7BE708}" presName="bracket" presStyleLbl="parChTrans1D1" presStyleIdx="4" presStyleCnt="8"/>
      <dgm:spPr/>
    </dgm:pt>
    <dgm:pt modelId="{4D89AA86-3D5E-4D6B-821A-12DAC054E3D2}" type="pres">
      <dgm:prSet presAssocID="{F1F57239-AB66-44ED-A8AC-C10BBC7BE708}" presName="spH" presStyleCnt="0"/>
      <dgm:spPr/>
    </dgm:pt>
    <dgm:pt modelId="{8B87E1CC-16EA-4682-8D8A-8FBB45194C55}" type="pres">
      <dgm:prSet presAssocID="{F1F57239-AB66-44ED-A8AC-C10BBC7BE708}" presName="desTx" presStyleLbl="node1" presStyleIdx="4" presStyleCnt="8">
        <dgm:presLayoutVars>
          <dgm:bulletEnabled val="1"/>
        </dgm:presLayoutVars>
      </dgm:prSet>
      <dgm:spPr/>
    </dgm:pt>
    <dgm:pt modelId="{066756AA-1801-40B4-81FE-857EB2571DD1}" type="pres">
      <dgm:prSet presAssocID="{7838FFDD-361F-43CD-B90C-DBAC806C615B}" presName="spV" presStyleCnt="0"/>
      <dgm:spPr/>
    </dgm:pt>
    <dgm:pt modelId="{782FED94-2B86-47E4-B6A3-2038F3A73FB4}" type="pres">
      <dgm:prSet presAssocID="{9C9DFAFF-BCC2-4ECA-B3DD-D40AD2E4BE96}" presName="linNode" presStyleCnt="0"/>
      <dgm:spPr/>
    </dgm:pt>
    <dgm:pt modelId="{76B53093-1E03-4563-AE0B-FFC32C768884}" type="pres">
      <dgm:prSet presAssocID="{9C9DFAFF-BCC2-4ECA-B3DD-D40AD2E4BE96}" presName="parTx" presStyleLbl="revTx" presStyleIdx="5" presStyleCnt="8" custLinFactNeighborX="-13945">
        <dgm:presLayoutVars>
          <dgm:chMax val="1"/>
          <dgm:bulletEnabled val="1"/>
        </dgm:presLayoutVars>
      </dgm:prSet>
      <dgm:spPr>
        <a:prstGeom prst="roundRect">
          <a:avLst/>
        </a:prstGeom>
      </dgm:spPr>
    </dgm:pt>
    <dgm:pt modelId="{BB30391F-698C-472C-B69E-4FE91A9A68BE}" type="pres">
      <dgm:prSet presAssocID="{9C9DFAFF-BCC2-4ECA-B3DD-D40AD2E4BE96}" presName="bracket" presStyleLbl="parChTrans1D1" presStyleIdx="5" presStyleCnt="8"/>
      <dgm:spPr/>
    </dgm:pt>
    <dgm:pt modelId="{EBBFEAA9-BFC2-4C8F-8145-897EED725C1F}" type="pres">
      <dgm:prSet presAssocID="{9C9DFAFF-BCC2-4ECA-B3DD-D40AD2E4BE96}" presName="spH" presStyleCnt="0"/>
      <dgm:spPr/>
    </dgm:pt>
    <dgm:pt modelId="{4E5033CE-6CC9-4FC8-8ECD-E094293C56E3}" type="pres">
      <dgm:prSet presAssocID="{9C9DFAFF-BCC2-4ECA-B3DD-D40AD2E4BE96}" presName="desTx" presStyleLbl="node1" presStyleIdx="5" presStyleCnt="8">
        <dgm:presLayoutVars>
          <dgm:bulletEnabled val="1"/>
        </dgm:presLayoutVars>
      </dgm:prSet>
      <dgm:spPr/>
    </dgm:pt>
    <dgm:pt modelId="{FBB02EA2-493A-4F68-B1D5-091278A88462}" type="pres">
      <dgm:prSet presAssocID="{0C79B9DF-2FDF-4AA2-B8D9-B79AEE3B65EB}" presName="spV" presStyleCnt="0"/>
      <dgm:spPr/>
    </dgm:pt>
    <dgm:pt modelId="{2E2A0AF9-A06C-42A4-95DC-E7190F10B556}" type="pres">
      <dgm:prSet presAssocID="{12B50C5A-CAEC-44D5-91A5-A82786814E2A}" presName="linNode" presStyleCnt="0"/>
      <dgm:spPr/>
    </dgm:pt>
    <dgm:pt modelId="{AF0C410D-E45E-4E5A-A462-33C55CA172B7}" type="pres">
      <dgm:prSet presAssocID="{12B50C5A-CAEC-44D5-91A5-A82786814E2A}" presName="parTx" presStyleLbl="revTx" presStyleIdx="6" presStyleCnt="8">
        <dgm:presLayoutVars>
          <dgm:chMax val="1"/>
          <dgm:bulletEnabled val="1"/>
        </dgm:presLayoutVars>
      </dgm:prSet>
      <dgm:spPr>
        <a:prstGeom prst="roundRect">
          <a:avLst/>
        </a:prstGeom>
      </dgm:spPr>
    </dgm:pt>
    <dgm:pt modelId="{29A2D8E1-70F7-443D-A828-AF1E624DA058}" type="pres">
      <dgm:prSet presAssocID="{12B50C5A-CAEC-44D5-91A5-A82786814E2A}" presName="bracket" presStyleLbl="parChTrans1D1" presStyleIdx="6" presStyleCnt="8"/>
      <dgm:spPr/>
    </dgm:pt>
    <dgm:pt modelId="{7B13EFAE-251A-440A-8ABB-52CD47F8EE6C}" type="pres">
      <dgm:prSet presAssocID="{12B50C5A-CAEC-44D5-91A5-A82786814E2A}" presName="spH" presStyleCnt="0"/>
      <dgm:spPr/>
    </dgm:pt>
    <dgm:pt modelId="{D8CE16F0-0C04-4B23-8930-A95E23D4F8E7}" type="pres">
      <dgm:prSet presAssocID="{12B50C5A-CAEC-44D5-91A5-A82786814E2A}" presName="desTx" presStyleLbl="node1" presStyleIdx="6" presStyleCnt="8">
        <dgm:presLayoutVars>
          <dgm:bulletEnabled val="1"/>
        </dgm:presLayoutVars>
      </dgm:prSet>
      <dgm:spPr/>
    </dgm:pt>
    <dgm:pt modelId="{5B797674-768C-42B7-9A9B-BE2C6B993C1B}" type="pres">
      <dgm:prSet presAssocID="{CFD5C0FC-3E61-4AB9-8B77-B8FC04569EE5}" presName="spV" presStyleCnt="0"/>
      <dgm:spPr/>
    </dgm:pt>
    <dgm:pt modelId="{280FB324-F36B-4AB9-A409-C5F0F725717B}" type="pres">
      <dgm:prSet presAssocID="{9530AE92-AF88-42D1-9907-43259186E59D}" presName="linNode" presStyleCnt="0"/>
      <dgm:spPr/>
    </dgm:pt>
    <dgm:pt modelId="{23C2919A-64AF-44CE-BDBB-DEB9B020B0B0}" type="pres">
      <dgm:prSet presAssocID="{9530AE92-AF88-42D1-9907-43259186E59D}" presName="parTx" presStyleLbl="revTx" presStyleIdx="7" presStyleCnt="8">
        <dgm:presLayoutVars>
          <dgm:chMax val="1"/>
          <dgm:bulletEnabled val="1"/>
        </dgm:presLayoutVars>
      </dgm:prSet>
      <dgm:spPr>
        <a:prstGeom prst="roundRect">
          <a:avLst/>
        </a:prstGeom>
      </dgm:spPr>
    </dgm:pt>
    <dgm:pt modelId="{F50E6FEA-5216-4CBA-B754-12B581CD18B8}" type="pres">
      <dgm:prSet presAssocID="{9530AE92-AF88-42D1-9907-43259186E59D}" presName="bracket" presStyleLbl="parChTrans1D1" presStyleIdx="7" presStyleCnt="8"/>
      <dgm:spPr/>
    </dgm:pt>
    <dgm:pt modelId="{BC3AF605-AD36-4B84-93CF-CD0D1C67BAAF}" type="pres">
      <dgm:prSet presAssocID="{9530AE92-AF88-42D1-9907-43259186E59D}" presName="spH" presStyleCnt="0"/>
      <dgm:spPr/>
    </dgm:pt>
    <dgm:pt modelId="{F9359687-9AF3-4107-B15A-6AA0CAF152C7}" type="pres">
      <dgm:prSet presAssocID="{9530AE92-AF88-42D1-9907-43259186E59D}" presName="desTx" presStyleLbl="node1" presStyleIdx="7" presStyleCnt="8">
        <dgm:presLayoutVars>
          <dgm:bulletEnabled val="1"/>
        </dgm:presLayoutVars>
      </dgm:prSet>
      <dgm:spPr/>
    </dgm:pt>
  </dgm:ptLst>
  <dgm:cxnLst>
    <dgm:cxn modelId="{1C75FE02-BA84-4FF8-ADF8-93682C90AE84}" srcId="{E61551F9-D4AF-450A-86A7-D44DC5986655}" destId="{58537241-983E-435A-A939-4676C5176C20}" srcOrd="0" destOrd="0" parTransId="{1C3D94B7-A80D-4C8B-93EF-847AAC447788}" sibTransId="{7323FD17-2945-40DE-9F20-66FD859322BE}"/>
    <dgm:cxn modelId="{46568E07-FBF1-4F66-B983-39F12B760B1D}" type="presOf" srcId="{F2042A9C-7FDA-4336-BB47-7D7ACC80C4FA}" destId="{7923B607-08F9-49C9-B4AE-A91AF2BD587E}" srcOrd="0" destOrd="0" presId="urn:diagrams.loki3.com/BracketList+Icon"/>
    <dgm:cxn modelId="{9E32FA0B-A0B5-4F86-886C-48ECA0A2E957}" srcId="{9C9DFAFF-BCC2-4ECA-B3DD-D40AD2E4BE96}" destId="{8580B08E-B089-4C78-8B83-31BA4038704D}" srcOrd="0" destOrd="0" parTransId="{D8610676-18C4-4729-84A9-591723421610}" sibTransId="{D2B1858D-9699-4144-8A98-E40AF9063DAA}"/>
    <dgm:cxn modelId="{8EB68D18-D92A-45D9-A44E-502DB83E5CE5}" srcId="{BFD4BBAA-10BA-414C-8DC2-570289022492}" destId="{90344423-8541-441D-A0EC-142F2AA84242}" srcOrd="2" destOrd="0" parTransId="{58C05FE6-3BF2-453E-84ED-27097E77B6C8}" sibTransId="{EB396FD3-29DF-462A-AB31-885DF9E23B88}"/>
    <dgm:cxn modelId="{785EAA1A-58B7-468C-8783-E05D115DABD2}" type="presOf" srcId="{E61551F9-D4AF-450A-86A7-D44DC5986655}" destId="{84EA81DA-13CF-405A-B60D-6D81476A47F3}" srcOrd="0" destOrd="0" presId="urn:diagrams.loki3.com/BracketList+Icon"/>
    <dgm:cxn modelId="{AF705826-75B0-4E1D-9A78-AAA6E8BF8CE5}" type="presOf" srcId="{58537241-983E-435A-A939-4676C5176C20}" destId="{7140CDB1-855D-4039-920F-CB973928BBD0}" srcOrd="0" destOrd="0" presId="urn:diagrams.loki3.com/BracketList+Icon"/>
    <dgm:cxn modelId="{6556E827-52D7-4A0E-B685-A06531784222}" type="presOf" srcId="{90344423-8541-441D-A0EC-142F2AA84242}" destId="{D940AF5D-3A8E-42DB-8408-3F2934AEB861}" srcOrd="0" destOrd="0" presId="urn:diagrams.loki3.com/BracketList+Icon"/>
    <dgm:cxn modelId="{1260492C-66E3-496D-9587-93659FF3E074}" type="presOf" srcId="{9C9DFAFF-BCC2-4ECA-B3DD-D40AD2E4BE96}" destId="{76B53093-1E03-4563-AE0B-FFC32C768884}" srcOrd="0" destOrd="0" presId="urn:diagrams.loki3.com/BracketList+Icon"/>
    <dgm:cxn modelId="{8C571F30-A5FF-43D3-8A99-468B870F563F}" srcId="{BFD4BBAA-10BA-414C-8DC2-570289022492}" destId="{F1F57239-AB66-44ED-A8AC-C10BBC7BE708}" srcOrd="4" destOrd="0" parTransId="{6E387B8F-A96A-42CA-8ECF-53BB5FC380EE}" sibTransId="{7838FFDD-361F-43CD-B90C-DBAC806C615B}"/>
    <dgm:cxn modelId="{9F99EB37-D7D1-4083-B5F0-2B45A115DF96}" srcId="{BFD4BBAA-10BA-414C-8DC2-570289022492}" destId="{9530AE92-AF88-42D1-9907-43259186E59D}" srcOrd="7" destOrd="0" parTransId="{60C1C9E1-B6FE-4D70-94BC-54F9DDDBC7F9}" sibTransId="{BEAC634C-0970-4F22-9ED7-B3564E32BAD2}"/>
    <dgm:cxn modelId="{9D69C55D-A3BE-41B1-B7FC-606BACFF4AB4}" type="presOf" srcId="{12B50C5A-CAEC-44D5-91A5-A82786814E2A}" destId="{AF0C410D-E45E-4E5A-A462-33C55CA172B7}" srcOrd="0" destOrd="0" presId="urn:diagrams.loki3.com/BracketList+Icon"/>
    <dgm:cxn modelId="{98A1E55D-EDA3-44F0-AAA2-21901A2EC6CE}" type="presOf" srcId="{8580B08E-B089-4C78-8B83-31BA4038704D}" destId="{4E5033CE-6CC9-4FC8-8ECD-E094293C56E3}" srcOrd="0" destOrd="0" presId="urn:diagrams.loki3.com/BracketList+Icon"/>
    <dgm:cxn modelId="{EA64EF5D-2294-4C31-B920-BE02D6F551A5}" type="presOf" srcId="{BFD4BBAA-10BA-414C-8DC2-570289022492}" destId="{8B9DA025-E56E-44DA-BF5F-0EC2B55AFB5E}" srcOrd="0" destOrd="0" presId="urn:diagrams.loki3.com/BracketList+Icon"/>
    <dgm:cxn modelId="{E3D97464-9807-4F1A-A994-B8818C2F3BF4}" srcId="{12B50C5A-CAEC-44D5-91A5-A82786814E2A}" destId="{CB68DB4F-E16F-4338-A9E9-978B27064822}" srcOrd="0" destOrd="0" parTransId="{A9FEDED5-48F1-4F91-9AE8-5B8A5E0C9623}" sibTransId="{6B9DD2B9-03C6-44DF-9935-6A0843126F76}"/>
    <dgm:cxn modelId="{6EF05A44-E5D6-49A4-A91C-6883959F0BF8}" srcId="{BFD4BBAA-10BA-414C-8DC2-570289022492}" destId="{1AAAFEF2-6DDF-4C11-B14D-95224054D899}" srcOrd="3" destOrd="0" parTransId="{E107E0EA-FFA9-4EC5-B5FC-EEDAF9A79188}" sibTransId="{C072747E-6CC2-45E7-B515-FDC3416C4F68}"/>
    <dgm:cxn modelId="{9201A670-11ED-4364-A11E-2CEC35557C5A}" type="presOf" srcId="{CB68DB4F-E16F-4338-A9E9-978B27064822}" destId="{D8CE16F0-0C04-4B23-8930-A95E23D4F8E7}" srcOrd="0" destOrd="0" presId="urn:diagrams.loki3.com/BracketList+Icon"/>
    <dgm:cxn modelId="{169E2A73-91B4-4017-BE85-AFBA481B7F61}" type="presOf" srcId="{F1F57239-AB66-44ED-A8AC-C10BBC7BE708}" destId="{DCA1F40A-658D-42CE-BA5D-FAD9C26FCBB8}" srcOrd="0" destOrd="0" presId="urn:diagrams.loki3.com/BracketList+Icon"/>
    <dgm:cxn modelId="{BB4B6155-65A8-43B7-932F-72FA27885570}" srcId="{1AAAFEF2-6DDF-4C11-B14D-95224054D899}" destId="{77B1D3A5-9B99-4D27-A4E9-928C765E7757}" srcOrd="0" destOrd="0" parTransId="{7869E498-6787-42FE-941F-A646BCE0E711}" sibTransId="{1EC94F3A-AF73-4FC0-9B23-D103DEC5DD90}"/>
    <dgm:cxn modelId="{99089879-9C92-416A-8A78-C5FA7414E574}" srcId="{90344423-8541-441D-A0EC-142F2AA84242}" destId="{2B31A505-CAEF-4087-B250-82DFF703C507}" srcOrd="0" destOrd="0" parTransId="{11876211-2616-41B0-8A15-432844802C5D}" sibTransId="{C1C576CF-06A2-4119-A8AA-33792FD70C36}"/>
    <dgm:cxn modelId="{60B5C79C-3101-46BC-872F-58369B2126B0}" srcId="{BFD4BBAA-10BA-414C-8DC2-570289022492}" destId="{F2042A9C-7FDA-4336-BB47-7D7ACC80C4FA}" srcOrd="0" destOrd="0" parTransId="{F67C4F7A-AA82-44CD-AEC3-A809A8990067}" sibTransId="{CFAE573F-8642-40FE-9E9F-4979E234126C}"/>
    <dgm:cxn modelId="{102706B4-07CF-4949-9577-43EEFC6E2C3F}" type="presOf" srcId="{2B31A505-CAEF-4087-B250-82DFF703C507}" destId="{0875444E-DDE1-4742-98E2-B635A081382A}" srcOrd="0" destOrd="0" presId="urn:diagrams.loki3.com/BracketList+Icon"/>
    <dgm:cxn modelId="{CACEA7B6-0515-4755-BB15-E6187C466851}" type="presOf" srcId="{6FF7077F-E971-4F38-8DB9-205A8DB54014}" destId="{5746DF5C-657A-4FE8-8820-F4A8C8B64863}" srcOrd="0" destOrd="0" presId="urn:diagrams.loki3.com/BracketList+Icon"/>
    <dgm:cxn modelId="{DBF053B9-C6DA-4465-A116-9317F7866C25}" srcId="{BFD4BBAA-10BA-414C-8DC2-570289022492}" destId="{12B50C5A-CAEC-44D5-91A5-A82786814E2A}" srcOrd="6" destOrd="0" parTransId="{BEE7C5A7-2479-441F-9DDD-AD78152C9AB6}" sibTransId="{CFD5C0FC-3E61-4AB9-8B77-B8FC04569EE5}"/>
    <dgm:cxn modelId="{281C26BD-5CB1-45D7-9041-AC3B3745E797}" type="presOf" srcId="{1088582D-815D-4AFA-8325-FE633618B9FE}" destId="{F9359687-9AF3-4107-B15A-6AA0CAF152C7}" srcOrd="0" destOrd="0" presId="urn:diagrams.loki3.com/BracketList+Icon"/>
    <dgm:cxn modelId="{28D0B1C1-B6E3-4639-8631-A6E17B403148}" type="presOf" srcId="{9530AE92-AF88-42D1-9907-43259186E59D}" destId="{23C2919A-64AF-44CE-BDBB-DEB9B020B0B0}" srcOrd="0" destOrd="0" presId="urn:diagrams.loki3.com/BracketList+Icon"/>
    <dgm:cxn modelId="{FC749EC9-1CA7-4CE0-A983-777F9D338FE6}" type="presOf" srcId="{77B1D3A5-9B99-4D27-A4E9-928C765E7757}" destId="{7524B2D1-5882-428B-8054-2269D6AB8C81}" srcOrd="0" destOrd="0" presId="urn:diagrams.loki3.com/BracketList+Icon"/>
    <dgm:cxn modelId="{01F9D0DE-D315-4471-AE02-376DD4494890}" srcId="{BFD4BBAA-10BA-414C-8DC2-570289022492}" destId="{E61551F9-D4AF-450A-86A7-D44DC5986655}" srcOrd="1" destOrd="0" parTransId="{2963B1BF-57D5-41AD-B3D0-4A336DFEF7AF}" sibTransId="{5758406F-538F-4171-BD71-EF14BF7D4677}"/>
    <dgm:cxn modelId="{47A3F9E7-2F73-4C25-8BCD-08D6C41524A9}" type="presOf" srcId="{1AAAFEF2-6DDF-4C11-B14D-95224054D899}" destId="{58E10C3F-0BF6-419D-9E6A-FB3C22FEC3BA}" srcOrd="0" destOrd="0" presId="urn:diagrams.loki3.com/BracketList+Icon"/>
    <dgm:cxn modelId="{0B3D99E8-606A-4284-97A8-9D4E2940A6BA}" srcId="{F2042A9C-7FDA-4336-BB47-7D7ACC80C4FA}" destId="{6FF7077F-E971-4F38-8DB9-205A8DB54014}" srcOrd="0" destOrd="0" parTransId="{A6E80E08-E68B-48C9-9D34-D01E6F3BF184}" sibTransId="{B2752048-23B4-4FFB-941B-711B963224D8}"/>
    <dgm:cxn modelId="{120CE6EA-8186-4F50-95D4-C8FDF78C9CEF}" srcId="{F1F57239-AB66-44ED-A8AC-C10BBC7BE708}" destId="{CFF8564F-3031-4009-8023-CCCB97233FFE}" srcOrd="0" destOrd="0" parTransId="{6254B0F4-50B4-499A-915D-F1E3E5EF2D73}" sibTransId="{394A57BA-2ABA-4150-80AB-3C46D31D7C0D}"/>
    <dgm:cxn modelId="{40BDE6ED-F0FF-4BD3-A42D-719536C17EE8}" srcId="{9530AE92-AF88-42D1-9907-43259186E59D}" destId="{1088582D-815D-4AFA-8325-FE633618B9FE}" srcOrd="0" destOrd="0" parTransId="{42073107-E0D5-4754-9482-A56CD38E3F2C}" sibTransId="{1348C089-23BE-4508-80F1-000463C5C5EC}"/>
    <dgm:cxn modelId="{7B0E04F1-D912-4D81-A7F7-B66E89ECAAB3}" srcId="{BFD4BBAA-10BA-414C-8DC2-570289022492}" destId="{9C9DFAFF-BCC2-4ECA-B3DD-D40AD2E4BE96}" srcOrd="5" destOrd="0" parTransId="{EB0439DD-E8BA-4E79-99B0-7BB951E10D58}" sibTransId="{0C79B9DF-2FDF-4AA2-B8D9-B79AEE3B65EB}"/>
    <dgm:cxn modelId="{A8E871F9-8D2B-45A4-96F1-11B03027AE92}" type="presOf" srcId="{CFF8564F-3031-4009-8023-CCCB97233FFE}" destId="{8B87E1CC-16EA-4682-8D8A-8FBB45194C55}" srcOrd="0" destOrd="0" presId="urn:diagrams.loki3.com/BracketList+Icon"/>
    <dgm:cxn modelId="{3194A777-EC44-484A-97DE-2CFDD64D0326}" type="presParOf" srcId="{8B9DA025-E56E-44DA-BF5F-0EC2B55AFB5E}" destId="{2667A51A-26A3-420D-9679-085D3B7FCD06}" srcOrd="0" destOrd="0" presId="urn:diagrams.loki3.com/BracketList+Icon"/>
    <dgm:cxn modelId="{3D5186B4-49BE-4867-B0E0-C9722D538FF2}" type="presParOf" srcId="{2667A51A-26A3-420D-9679-085D3B7FCD06}" destId="{7923B607-08F9-49C9-B4AE-A91AF2BD587E}" srcOrd="0" destOrd="0" presId="urn:diagrams.loki3.com/BracketList+Icon"/>
    <dgm:cxn modelId="{2281002D-600A-4FDB-8297-AF807A4A9369}" type="presParOf" srcId="{2667A51A-26A3-420D-9679-085D3B7FCD06}" destId="{A9D10444-58D1-4A75-BA88-D0FDA11A39AC}" srcOrd="1" destOrd="0" presId="urn:diagrams.loki3.com/BracketList+Icon"/>
    <dgm:cxn modelId="{7615D099-0B9D-4399-AFBC-3F208DD2A9BA}" type="presParOf" srcId="{2667A51A-26A3-420D-9679-085D3B7FCD06}" destId="{F2ACA087-1769-45C4-A6E6-1C9029011253}" srcOrd="2" destOrd="0" presId="urn:diagrams.loki3.com/BracketList+Icon"/>
    <dgm:cxn modelId="{09795794-690B-4A66-9CA1-784F9ACFD020}" type="presParOf" srcId="{2667A51A-26A3-420D-9679-085D3B7FCD06}" destId="{5746DF5C-657A-4FE8-8820-F4A8C8B64863}" srcOrd="3" destOrd="0" presId="urn:diagrams.loki3.com/BracketList+Icon"/>
    <dgm:cxn modelId="{DE3D3F12-9543-4C4A-B431-F3D4C2C1E1B5}" type="presParOf" srcId="{8B9DA025-E56E-44DA-BF5F-0EC2B55AFB5E}" destId="{049FFBC6-3ED5-412F-8E79-D8E1A26F1EC3}" srcOrd="1" destOrd="0" presId="urn:diagrams.loki3.com/BracketList+Icon"/>
    <dgm:cxn modelId="{2DCFB639-EF52-429A-ACBA-B0ADBA8874A9}" type="presParOf" srcId="{8B9DA025-E56E-44DA-BF5F-0EC2B55AFB5E}" destId="{6B5C4152-66CF-4751-A1F1-8DFA8D9AD9E0}" srcOrd="2" destOrd="0" presId="urn:diagrams.loki3.com/BracketList+Icon"/>
    <dgm:cxn modelId="{D493887A-BDBC-4128-912C-0F2EF8A44307}" type="presParOf" srcId="{6B5C4152-66CF-4751-A1F1-8DFA8D9AD9E0}" destId="{84EA81DA-13CF-405A-B60D-6D81476A47F3}" srcOrd="0" destOrd="0" presId="urn:diagrams.loki3.com/BracketList+Icon"/>
    <dgm:cxn modelId="{A7B82181-3AB7-4BE7-BD94-63D5F361258B}" type="presParOf" srcId="{6B5C4152-66CF-4751-A1F1-8DFA8D9AD9E0}" destId="{06149BB8-E434-471A-8474-46D453FAA378}" srcOrd="1" destOrd="0" presId="urn:diagrams.loki3.com/BracketList+Icon"/>
    <dgm:cxn modelId="{DEA3D107-EDF7-4C7A-A00F-EBB19378C4E3}" type="presParOf" srcId="{6B5C4152-66CF-4751-A1F1-8DFA8D9AD9E0}" destId="{2A1D94B8-F73B-4470-B8D2-EAFFD1866C8E}" srcOrd="2" destOrd="0" presId="urn:diagrams.loki3.com/BracketList+Icon"/>
    <dgm:cxn modelId="{7037EB9C-7C5A-43BD-84C9-8EC56F5FCE1C}" type="presParOf" srcId="{6B5C4152-66CF-4751-A1F1-8DFA8D9AD9E0}" destId="{7140CDB1-855D-4039-920F-CB973928BBD0}" srcOrd="3" destOrd="0" presId="urn:diagrams.loki3.com/BracketList+Icon"/>
    <dgm:cxn modelId="{0752719F-5E33-4B33-977A-7FE8B1B12ACD}" type="presParOf" srcId="{8B9DA025-E56E-44DA-BF5F-0EC2B55AFB5E}" destId="{CCE5D2BD-3583-4785-BD9F-DC0675A729E2}" srcOrd="3" destOrd="0" presId="urn:diagrams.loki3.com/BracketList+Icon"/>
    <dgm:cxn modelId="{59BD9002-57E3-4433-8E7A-2300C8F26240}" type="presParOf" srcId="{8B9DA025-E56E-44DA-BF5F-0EC2B55AFB5E}" destId="{8D102A14-DEDE-4D69-B655-A154863F9DF1}" srcOrd="4" destOrd="0" presId="urn:diagrams.loki3.com/BracketList+Icon"/>
    <dgm:cxn modelId="{2FA04F38-637F-4990-8961-1FA118E3C805}" type="presParOf" srcId="{8D102A14-DEDE-4D69-B655-A154863F9DF1}" destId="{D940AF5D-3A8E-42DB-8408-3F2934AEB861}" srcOrd="0" destOrd="0" presId="urn:diagrams.loki3.com/BracketList+Icon"/>
    <dgm:cxn modelId="{30093C06-1387-41C7-8FEC-C43ED4A63E3B}" type="presParOf" srcId="{8D102A14-DEDE-4D69-B655-A154863F9DF1}" destId="{1B1EA85F-B0DD-4424-8CF9-D52F2902B964}" srcOrd="1" destOrd="0" presId="urn:diagrams.loki3.com/BracketList+Icon"/>
    <dgm:cxn modelId="{838B39FB-2500-45E4-B419-B1C63DE24D0B}" type="presParOf" srcId="{8D102A14-DEDE-4D69-B655-A154863F9DF1}" destId="{7B036BBB-88FD-44BF-84B5-69C88DC2515B}" srcOrd="2" destOrd="0" presId="urn:diagrams.loki3.com/BracketList+Icon"/>
    <dgm:cxn modelId="{AC86D896-0F19-4310-835C-5F69EE1FFC8D}" type="presParOf" srcId="{8D102A14-DEDE-4D69-B655-A154863F9DF1}" destId="{0875444E-DDE1-4742-98E2-B635A081382A}" srcOrd="3" destOrd="0" presId="urn:diagrams.loki3.com/BracketList+Icon"/>
    <dgm:cxn modelId="{52B9F229-D63E-4EAD-87E0-C568FC12D076}" type="presParOf" srcId="{8B9DA025-E56E-44DA-BF5F-0EC2B55AFB5E}" destId="{C4C39338-3F5A-41C1-B3B1-DE3DBDBDC56F}" srcOrd="5" destOrd="0" presId="urn:diagrams.loki3.com/BracketList+Icon"/>
    <dgm:cxn modelId="{8BF0EF48-055F-42C7-B559-80F0FE536432}" type="presParOf" srcId="{8B9DA025-E56E-44DA-BF5F-0EC2B55AFB5E}" destId="{8F43D7D9-9B05-4C01-AD8A-45F793418B23}" srcOrd="6" destOrd="0" presId="urn:diagrams.loki3.com/BracketList+Icon"/>
    <dgm:cxn modelId="{F6CA2FB3-044C-4139-B34F-99330D4EC822}" type="presParOf" srcId="{8F43D7D9-9B05-4C01-AD8A-45F793418B23}" destId="{58E10C3F-0BF6-419D-9E6A-FB3C22FEC3BA}" srcOrd="0" destOrd="0" presId="urn:diagrams.loki3.com/BracketList+Icon"/>
    <dgm:cxn modelId="{985189B7-1230-4F01-A412-370FA962FED8}" type="presParOf" srcId="{8F43D7D9-9B05-4C01-AD8A-45F793418B23}" destId="{2CC3555F-688D-44D8-91D6-4B14EB0CEB44}" srcOrd="1" destOrd="0" presId="urn:diagrams.loki3.com/BracketList+Icon"/>
    <dgm:cxn modelId="{6E2D99E5-2023-4F70-8AAF-77D34DB9DD67}" type="presParOf" srcId="{8F43D7D9-9B05-4C01-AD8A-45F793418B23}" destId="{A9A328F5-8FC2-46DC-BB1B-8DC1D12A0CD4}" srcOrd="2" destOrd="0" presId="urn:diagrams.loki3.com/BracketList+Icon"/>
    <dgm:cxn modelId="{C3EAF454-71A2-406D-8869-74A40C5F2B8B}" type="presParOf" srcId="{8F43D7D9-9B05-4C01-AD8A-45F793418B23}" destId="{7524B2D1-5882-428B-8054-2269D6AB8C81}" srcOrd="3" destOrd="0" presId="urn:diagrams.loki3.com/BracketList+Icon"/>
    <dgm:cxn modelId="{0D83B14E-0634-4A8E-9C79-5F59A600DE27}" type="presParOf" srcId="{8B9DA025-E56E-44DA-BF5F-0EC2B55AFB5E}" destId="{B5E4D76E-0265-4E3C-BB3C-AA239D718373}" srcOrd="7" destOrd="0" presId="urn:diagrams.loki3.com/BracketList+Icon"/>
    <dgm:cxn modelId="{0928B52D-1741-43FB-8992-A208AA2BA1C1}" type="presParOf" srcId="{8B9DA025-E56E-44DA-BF5F-0EC2B55AFB5E}" destId="{C36C12F0-7608-41EC-B130-16308DAA5861}" srcOrd="8" destOrd="0" presId="urn:diagrams.loki3.com/BracketList+Icon"/>
    <dgm:cxn modelId="{BA1E6028-ED39-482C-BCC0-68A16C38896C}" type="presParOf" srcId="{C36C12F0-7608-41EC-B130-16308DAA5861}" destId="{DCA1F40A-658D-42CE-BA5D-FAD9C26FCBB8}" srcOrd="0" destOrd="0" presId="urn:diagrams.loki3.com/BracketList+Icon"/>
    <dgm:cxn modelId="{EF95B274-3CFD-4828-8C19-349F297EF6E6}" type="presParOf" srcId="{C36C12F0-7608-41EC-B130-16308DAA5861}" destId="{6C26DCAB-B2CC-435F-A100-4AAE27E14BF0}" srcOrd="1" destOrd="0" presId="urn:diagrams.loki3.com/BracketList+Icon"/>
    <dgm:cxn modelId="{2112FADF-D23D-4211-8E8C-6361A85F5F10}" type="presParOf" srcId="{C36C12F0-7608-41EC-B130-16308DAA5861}" destId="{4D89AA86-3D5E-4D6B-821A-12DAC054E3D2}" srcOrd="2" destOrd="0" presId="urn:diagrams.loki3.com/BracketList+Icon"/>
    <dgm:cxn modelId="{5E074362-CE59-4B50-ACD0-B059B2B90174}" type="presParOf" srcId="{C36C12F0-7608-41EC-B130-16308DAA5861}" destId="{8B87E1CC-16EA-4682-8D8A-8FBB45194C55}" srcOrd="3" destOrd="0" presId="urn:diagrams.loki3.com/BracketList+Icon"/>
    <dgm:cxn modelId="{17BCA33F-44FD-48E3-95F1-57CBD8A1582B}" type="presParOf" srcId="{8B9DA025-E56E-44DA-BF5F-0EC2B55AFB5E}" destId="{066756AA-1801-40B4-81FE-857EB2571DD1}" srcOrd="9" destOrd="0" presId="urn:diagrams.loki3.com/BracketList+Icon"/>
    <dgm:cxn modelId="{606E4089-2806-49EB-B264-30B826511CC5}" type="presParOf" srcId="{8B9DA025-E56E-44DA-BF5F-0EC2B55AFB5E}" destId="{782FED94-2B86-47E4-B6A3-2038F3A73FB4}" srcOrd="10" destOrd="0" presId="urn:diagrams.loki3.com/BracketList+Icon"/>
    <dgm:cxn modelId="{D3A994D4-B86C-4117-8AC1-3DE469F0EB29}" type="presParOf" srcId="{782FED94-2B86-47E4-B6A3-2038F3A73FB4}" destId="{76B53093-1E03-4563-AE0B-FFC32C768884}" srcOrd="0" destOrd="0" presId="urn:diagrams.loki3.com/BracketList+Icon"/>
    <dgm:cxn modelId="{7819F8CD-0D10-408B-B173-AB6B7A1383EF}" type="presParOf" srcId="{782FED94-2B86-47E4-B6A3-2038F3A73FB4}" destId="{BB30391F-698C-472C-B69E-4FE91A9A68BE}" srcOrd="1" destOrd="0" presId="urn:diagrams.loki3.com/BracketList+Icon"/>
    <dgm:cxn modelId="{52B50DFF-8EDB-4772-A6BC-AA43CB8415DB}" type="presParOf" srcId="{782FED94-2B86-47E4-B6A3-2038F3A73FB4}" destId="{EBBFEAA9-BFC2-4C8F-8145-897EED725C1F}" srcOrd="2" destOrd="0" presId="urn:diagrams.loki3.com/BracketList+Icon"/>
    <dgm:cxn modelId="{EE487EFE-5891-4A3E-97EB-05CD100DF358}" type="presParOf" srcId="{782FED94-2B86-47E4-B6A3-2038F3A73FB4}" destId="{4E5033CE-6CC9-4FC8-8ECD-E094293C56E3}" srcOrd="3" destOrd="0" presId="urn:diagrams.loki3.com/BracketList+Icon"/>
    <dgm:cxn modelId="{4B21E315-E221-4660-8620-3FFB6F4AC317}" type="presParOf" srcId="{8B9DA025-E56E-44DA-BF5F-0EC2B55AFB5E}" destId="{FBB02EA2-493A-4F68-B1D5-091278A88462}" srcOrd="11" destOrd="0" presId="urn:diagrams.loki3.com/BracketList+Icon"/>
    <dgm:cxn modelId="{3C47DF2C-08C8-49CA-9C0B-F4FCD5FF705C}" type="presParOf" srcId="{8B9DA025-E56E-44DA-BF5F-0EC2B55AFB5E}" destId="{2E2A0AF9-A06C-42A4-95DC-E7190F10B556}" srcOrd="12" destOrd="0" presId="urn:diagrams.loki3.com/BracketList+Icon"/>
    <dgm:cxn modelId="{77FBE11A-A6D5-4024-BD9A-63A4CF85624C}" type="presParOf" srcId="{2E2A0AF9-A06C-42A4-95DC-E7190F10B556}" destId="{AF0C410D-E45E-4E5A-A462-33C55CA172B7}" srcOrd="0" destOrd="0" presId="urn:diagrams.loki3.com/BracketList+Icon"/>
    <dgm:cxn modelId="{9D5682AE-9851-44E8-8993-816B19846E31}" type="presParOf" srcId="{2E2A0AF9-A06C-42A4-95DC-E7190F10B556}" destId="{29A2D8E1-70F7-443D-A828-AF1E624DA058}" srcOrd="1" destOrd="0" presId="urn:diagrams.loki3.com/BracketList+Icon"/>
    <dgm:cxn modelId="{B0BA0A41-0752-495D-8696-B8B5F610FECF}" type="presParOf" srcId="{2E2A0AF9-A06C-42A4-95DC-E7190F10B556}" destId="{7B13EFAE-251A-440A-8ABB-52CD47F8EE6C}" srcOrd="2" destOrd="0" presId="urn:diagrams.loki3.com/BracketList+Icon"/>
    <dgm:cxn modelId="{04C8D670-8696-458F-89AE-C99BE95DACFC}" type="presParOf" srcId="{2E2A0AF9-A06C-42A4-95DC-E7190F10B556}" destId="{D8CE16F0-0C04-4B23-8930-A95E23D4F8E7}" srcOrd="3" destOrd="0" presId="urn:diagrams.loki3.com/BracketList+Icon"/>
    <dgm:cxn modelId="{EF98740F-FE3B-468A-B088-8145766C23E1}" type="presParOf" srcId="{8B9DA025-E56E-44DA-BF5F-0EC2B55AFB5E}" destId="{5B797674-768C-42B7-9A9B-BE2C6B993C1B}" srcOrd="13" destOrd="0" presId="urn:diagrams.loki3.com/BracketList+Icon"/>
    <dgm:cxn modelId="{CBFEC8DE-D4E8-4D8A-BB9C-1FD32B1CADC9}" type="presParOf" srcId="{8B9DA025-E56E-44DA-BF5F-0EC2B55AFB5E}" destId="{280FB324-F36B-4AB9-A409-C5F0F725717B}" srcOrd="14" destOrd="0" presId="urn:diagrams.loki3.com/BracketList+Icon"/>
    <dgm:cxn modelId="{AA8A0476-A4C2-4301-9C77-F4280FC5BA89}" type="presParOf" srcId="{280FB324-F36B-4AB9-A409-C5F0F725717B}" destId="{23C2919A-64AF-44CE-BDBB-DEB9B020B0B0}" srcOrd="0" destOrd="0" presId="urn:diagrams.loki3.com/BracketList+Icon"/>
    <dgm:cxn modelId="{FBA96566-22CA-46CA-B8C3-1C3287AA1D3B}" type="presParOf" srcId="{280FB324-F36B-4AB9-A409-C5F0F725717B}" destId="{F50E6FEA-5216-4CBA-B754-12B581CD18B8}" srcOrd="1" destOrd="0" presId="urn:diagrams.loki3.com/BracketList+Icon"/>
    <dgm:cxn modelId="{1DFF5715-67DC-4581-93CA-DC58F0ABB693}" type="presParOf" srcId="{280FB324-F36B-4AB9-A409-C5F0F725717B}" destId="{BC3AF605-AD36-4B84-93CF-CD0D1C67BAAF}" srcOrd="2" destOrd="0" presId="urn:diagrams.loki3.com/BracketList+Icon"/>
    <dgm:cxn modelId="{F502EDFB-13A9-4E30-BAF8-60DF43438A29}" type="presParOf" srcId="{280FB324-F36B-4AB9-A409-C5F0F725717B}" destId="{F9359687-9AF3-4107-B15A-6AA0CAF152C7}" srcOrd="3"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0E707B0-ED66-44BA-B65C-1F17697CA460}" type="doc">
      <dgm:prSet loTypeId="urn:microsoft.com/office/officeart/2005/8/layout/cycle2" loCatId="cycle" qsTypeId="urn:microsoft.com/office/officeart/2005/8/quickstyle/simple1" qsCatId="simple" csTypeId="urn:microsoft.com/office/officeart/2005/8/colors/accent1_2" csCatId="accent1" phldr="1"/>
      <dgm:spPr/>
      <dgm:t>
        <a:bodyPr/>
        <a:lstStyle/>
        <a:p>
          <a:pPr rtl="1"/>
          <a:endParaRPr lang="he-IL"/>
        </a:p>
      </dgm:t>
    </dgm:pt>
    <dgm:pt modelId="{20929008-4E3F-40F7-A971-B893B329ACDF}">
      <dgm:prSet phldrT="[טקסט]"/>
      <dgm:spPr/>
      <dgm:t>
        <a:bodyPr/>
        <a:lstStyle/>
        <a:p>
          <a:pPr rtl="1"/>
          <a:r>
            <a:rPr lang="he-IL" dirty="0"/>
            <a:t>שמה</a:t>
          </a:r>
        </a:p>
      </dgm:t>
    </dgm:pt>
    <dgm:pt modelId="{E8E91853-8921-42C0-B51D-327128B9C5D4}" type="parTrans" cxnId="{80042920-6AA9-4ACA-A1B3-71717C5579E3}">
      <dgm:prSet/>
      <dgm:spPr/>
      <dgm:t>
        <a:bodyPr/>
        <a:lstStyle/>
        <a:p>
          <a:pPr rtl="1"/>
          <a:endParaRPr lang="he-IL"/>
        </a:p>
      </dgm:t>
    </dgm:pt>
    <dgm:pt modelId="{F5C95C6E-138A-4132-8338-8EED6D1033FC}" type="sibTrans" cxnId="{80042920-6AA9-4ACA-A1B3-71717C5579E3}">
      <dgm:prSet/>
      <dgm:spPr/>
      <dgm:t>
        <a:bodyPr/>
        <a:lstStyle/>
        <a:p>
          <a:pPr rtl="1"/>
          <a:endParaRPr lang="he-IL"/>
        </a:p>
      </dgm:t>
    </dgm:pt>
    <dgm:pt modelId="{9F8AC787-9C49-4511-80B0-05FE6271085B}">
      <dgm:prSet phldrT="[טקסט]"/>
      <dgm:spPr/>
      <dgm:t>
        <a:bodyPr/>
        <a:lstStyle/>
        <a:p>
          <a:pPr rtl="1"/>
          <a:r>
            <a:rPr lang="he-IL" dirty="0"/>
            <a:t>אנלוגיה לרבנית</a:t>
          </a:r>
        </a:p>
      </dgm:t>
    </dgm:pt>
    <dgm:pt modelId="{D900D472-2155-4177-AC7B-B08C64F00A48}" type="parTrans" cxnId="{0DFAF249-A332-4AE8-B537-2848D870A1BF}">
      <dgm:prSet/>
      <dgm:spPr/>
      <dgm:t>
        <a:bodyPr/>
        <a:lstStyle/>
        <a:p>
          <a:pPr rtl="1"/>
          <a:endParaRPr lang="he-IL"/>
        </a:p>
      </dgm:t>
    </dgm:pt>
    <dgm:pt modelId="{865963FE-140C-42EC-97E5-988B8B3C8EDD}" type="sibTrans" cxnId="{0DFAF249-A332-4AE8-B537-2848D870A1BF}">
      <dgm:prSet/>
      <dgm:spPr/>
      <dgm:t>
        <a:bodyPr/>
        <a:lstStyle/>
        <a:p>
          <a:pPr rtl="1"/>
          <a:endParaRPr lang="he-IL"/>
        </a:p>
      </dgm:t>
    </dgm:pt>
    <dgm:pt modelId="{E151B4C8-4CEA-41E4-B41E-323C391B8B66}">
      <dgm:prSet phldrT="[טקסט]"/>
      <dgm:spPr/>
      <dgm:t>
        <a:bodyPr/>
        <a:lstStyle/>
        <a:p>
          <a:pPr rtl="1"/>
          <a:r>
            <a:rPr lang="he-IL" dirty="0"/>
            <a:t>מעשיה</a:t>
          </a:r>
        </a:p>
      </dgm:t>
    </dgm:pt>
    <dgm:pt modelId="{3918CB2C-DC55-40E7-9410-733C2061BF33}" type="parTrans" cxnId="{E17526A0-7E3E-4B7A-BEA9-F19D9F09A6A2}">
      <dgm:prSet/>
      <dgm:spPr/>
      <dgm:t>
        <a:bodyPr/>
        <a:lstStyle/>
        <a:p>
          <a:pPr rtl="1"/>
          <a:endParaRPr lang="he-IL"/>
        </a:p>
      </dgm:t>
    </dgm:pt>
    <dgm:pt modelId="{8420E6D1-C6CF-4B7E-937B-F5E2E2514525}" type="sibTrans" cxnId="{E17526A0-7E3E-4B7A-BEA9-F19D9F09A6A2}">
      <dgm:prSet/>
      <dgm:spPr/>
      <dgm:t>
        <a:bodyPr/>
        <a:lstStyle/>
        <a:p>
          <a:pPr rtl="1"/>
          <a:endParaRPr lang="he-IL"/>
        </a:p>
      </dgm:t>
    </dgm:pt>
    <dgm:pt modelId="{027EC982-77E4-4D6F-A323-E62A9EB5F35F}">
      <dgm:prSet phldrT="[טקסט]"/>
      <dgm:spPr/>
      <dgm:t>
        <a:bodyPr/>
        <a:lstStyle/>
        <a:p>
          <a:pPr rtl="1"/>
          <a:r>
            <a:rPr lang="he-IL" dirty="0"/>
            <a:t>המספר</a:t>
          </a:r>
        </a:p>
      </dgm:t>
    </dgm:pt>
    <dgm:pt modelId="{62A09F1C-2BC5-4FF5-A46E-89035BFFDE12}" type="parTrans" cxnId="{697BCF2D-F92C-4C31-8E6D-0C45D7ED58DF}">
      <dgm:prSet/>
      <dgm:spPr/>
      <dgm:t>
        <a:bodyPr/>
        <a:lstStyle/>
        <a:p>
          <a:pPr rtl="1"/>
          <a:endParaRPr lang="he-IL"/>
        </a:p>
      </dgm:t>
    </dgm:pt>
    <dgm:pt modelId="{347B5BC7-C912-42BD-BB00-5992EDEEEAA4}" type="sibTrans" cxnId="{697BCF2D-F92C-4C31-8E6D-0C45D7ED58DF}">
      <dgm:prSet/>
      <dgm:spPr/>
      <dgm:t>
        <a:bodyPr/>
        <a:lstStyle/>
        <a:p>
          <a:pPr rtl="1"/>
          <a:endParaRPr lang="he-IL"/>
        </a:p>
      </dgm:t>
    </dgm:pt>
    <dgm:pt modelId="{BDBB92F1-F104-4D09-9C60-D1789E8CBD03}">
      <dgm:prSet phldrT="[טקסט]"/>
      <dgm:spPr/>
      <dgm:t>
        <a:bodyPr/>
        <a:lstStyle/>
        <a:p>
          <a:pPr rtl="1"/>
          <a:r>
            <a:rPr lang="he-IL" dirty="0"/>
            <a:t>הקבלה לירושלים</a:t>
          </a:r>
        </a:p>
      </dgm:t>
    </dgm:pt>
    <dgm:pt modelId="{6313EEC1-39F8-426C-99CD-E3505DE85869}" type="parTrans" cxnId="{3A17BF9C-3D78-4D18-9276-A659E8EB8FFD}">
      <dgm:prSet/>
      <dgm:spPr/>
      <dgm:t>
        <a:bodyPr/>
        <a:lstStyle/>
        <a:p>
          <a:pPr rtl="1"/>
          <a:endParaRPr lang="he-IL"/>
        </a:p>
      </dgm:t>
    </dgm:pt>
    <dgm:pt modelId="{CA24DC3A-F872-4BB7-A2E1-743B6769075C}" type="sibTrans" cxnId="{3A17BF9C-3D78-4D18-9276-A659E8EB8FFD}">
      <dgm:prSet/>
      <dgm:spPr/>
      <dgm:t>
        <a:bodyPr/>
        <a:lstStyle/>
        <a:p>
          <a:pPr rtl="1"/>
          <a:endParaRPr lang="he-IL"/>
        </a:p>
      </dgm:t>
    </dgm:pt>
    <dgm:pt modelId="{E723CB54-8F0D-4A5F-B448-693B147B3EB7}" type="pres">
      <dgm:prSet presAssocID="{80E707B0-ED66-44BA-B65C-1F17697CA460}" presName="cycle" presStyleCnt="0">
        <dgm:presLayoutVars>
          <dgm:dir/>
          <dgm:resizeHandles val="exact"/>
        </dgm:presLayoutVars>
      </dgm:prSet>
      <dgm:spPr/>
    </dgm:pt>
    <dgm:pt modelId="{2550DB4A-14D1-48E7-90BC-DB101E77F89B}" type="pres">
      <dgm:prSet presAssocID="{20929008-4E3F-40F7-A971-B893B329ACDF}" presName="node" presStyleLbl="node1" presStyleIdx="0" presStyleCnt="5" custRadScaleRad="99786" custRadScaleInc="8860">
        <dgm:presLayoutVars>
          <dgm:bulletEnabled val="1"/>
        </dgm:presLayoutVars>
      </dgm:prSet>
      <dgm:spPr/>
    </dgm:pt>
    <dgm:pt modelId="{E1DFBE02-C38D-4636-B232-0D5092A83264}" type="pres">
      <dgm:prSet presAssocID="{F5C95C6E-138A-4132-8338-8EED6D1033FC}" presName="sibTrans" presStyleLbl="sibTrans2D1" presStyleIdx="0" presStyleCnt="5"/>
      <dgm:spPr/>
    </dgm:pt>
    <dgm:pt modelId="{F2AD6BC8-3076-4245-92E4-F99522E6DBBB}" type="pres">
      <dgm:prSet presAssocID="{F5C95C6E-138A-4132-8338-8EED6D1033FC}" presName="connectorText" presStyleLbl="sibTrans2D1" presStyleIdx="0" presStyleCnt="5"/>
      <dgm:spPr/>
    </dgm:pt>
    <dgm:pt modelId="{8E92111B-64A8-4634-B7D1-E60323C57753}" type="pres">
      <dgm:prSet presAssocID="{9F8AC787-9C49-4511-80B0-05FE6271085B}" presName="node" presStyleLbl="node1" presStyleIdx="1" presStyleCnt="5">
        <dgm:presLayoutVars>
          <dgm:bulletEnabled val="1"/>
        </dgm:presLayoutVars>
      </dgm:prSet>
      <dgm:spPr/>
    </dgm:pt>
    <dgm:pt modelId="{F4DEB9A4-BB49-4395-B8D8-00CBB7C2ABBF}" type="pres">
      <dgm:prSet presAssocID="{865963FE-140C-42EC-97E5-988B8B3C8EDD}" presName="sibTrans" presStyleLbl="sibTrans2D1" presStyleIdx="1" presStyleCnt="5"/>
      <dgm:spPr/>
    </dgm:pt>
    <dgm:pt modelId="{155B37F8-2DA7-438F-A968-C5C6D3CC238E}" type="pres">
      <dgm:prSet presAssocID="{865963FE-140C-42EC-97E5-988B8B3C8EDD}" presName="connectorText" presStyleLbl="sibTrans2D1" presStyleIdx="1" presStyleCnt="5"/>
      <dgm:spPr/>
    </dgm:pt>
    <dgm:pt modelId="{B2314947-E8CF-4493-83A8-5901A786D39F}" type="pres">
      <dgm:prSet presAssocID="{E151B4C8-4CEA-41E4-B41E-323C391B8B66}" presName="node" presStyleLbl="node1" presStyleIdx="2" presStyleCnt="5">
        <dgm:presLayoutVars>
          <dgm:bulletEnabled val="1"/>
        </dgm:presLayoutVars>
      </dgm:prSet>
      <dgm:spPr/>
    </dgm:pt>
    <dgm:pt modelId="{44B7C744-B87F-4F51-903B-00138BF608DF}" type="pres">
      <dgm:prSet presAssocID="{8420E6D1-C6CF-4B7E-937B-F5E2E2514525}" presName="sibTrans" presStyleLbl="sibTrans2D1" presStyleIdx="2" presStyleCnt="5"/>
      <dgm:spPr/>
    </dgm:pt>
    <dgm:pt modelId="{C67E3F91-3751-45C8-B3F8-E593DEA23E6F}" type="pres">
      <dgm:prSet presAssocID="{8420E6D1-C6CF-4B7E-937B-F5E2E2514525}" presName="connectorText" presStyleLbl="sibTrans2D1" presStyleIdx="2" presStyleCnt="5"/>
      <dgm:spPr/>
    </dgm:pt>
    <dgm:pt modelId="{87EF34AE-F6F5-4561-8E93-DA554F82B4CD}" type="pres">
      <dgm:prSet presAssocID="{027EC982-77E4-4D6F-A323-E62A9EB5F35F}" presName="node" presStyleLbl="node1" presStyleIdx="3" presStyleCnt="5">
        <dgm:presLayoutVars>
          <dgm:bulletEnabled val="1"/>
        </dgm:presLayoutVars>
      </dgm:prSet>
      <dgm:spPr/>
    </dgm:pt>
    <dgm:pt modelId="{30244796-088A-4E5F-9E9B-03912BFCBCEB}" type="pres">
      <dgm:prSet presAssocID="{347B5BC7-C912-42BD-BB00-5992EDEEEAA4}" presName="sibTrans" presStyleLbl="sibTrans2D1" presStyleIdx="3" presStyleCnt="5"/>
      <dgm:spPr/>
    </dgm:pt>
    <dgm:pt modelId="{82C90943-B8C9-4E1D-A274-5B747B1F8BD2}" type="pres">
      <dgm:prSet presAssocID="{347B5BC7-C912-42BD-BB00-5992EDEEEAA4}" presName="connectorText" presStyleLbl="sibTrans2D1" presStyleIdx="3" presStyleCnt="5"/>
      <dgm:spPr/>
    </dgm:pt>
    <dgm:pt modelId="{1BBF96E0-064A-4860-9E5A-12C260B2EA7C}" type="pres">
      <dgm:prSet presAssocID="{BDBB92F1-F104-4D09-9C60-D1789E8CBD03}" presName="node" presStyleLbl="node1" presStyleIdx="4" presStyleCnt="5">
        <dgm:presLayoutVars>
          <dgm:bulletEnabled val="1"/>
        </dgm:presLayoutVars>
      </dgm:prSet>
      <dgm:spPr/>
    </dgm:pt>
    <dgm:pt modelId="{CD139DA5-B257-4549-A6B2-F1528AF9DFB1}" type="pres">
      <dgm:prSet presAssocID="{CA24DC3A-F872-4BB7-A2E1-743B6769075C}" presName="sibTrans" presStyleLbl="sibTrans2D1" presStyleIdx="4" presStyleCnt="5"/>
      <dgm:spPr/>
    </dgm:pt>
    <dgm:pt modelId="{B06F57F8-3374-481E-B6BB-A285F4FA0EBA}" type="pres">
      <dgm:prSet presAssocID="{CA24DC3A-F872-4BB7-A2E1-743B6769075C}" presName="connectorText" presStyleLbl="sibTrans2D1" presStyleIdx="4" presStyleCnt="5"/>
      <dgm:spPr/>
    </dgm:pt>
  </dgm:ptLst>
  <dgm:cxnLst>
    <dgm:cxn modelId="{0FDF441E-CB92-4D4A-9884-0097A1BE026C}" type="presOf" srcId="{865963FE-140C-42EC-97E5-988B8B3C8EDD}" destId="{F4DEB9A4-BB49-4395-B8D8-00CBB7C2ABBF}" srcOrd="0" destOrd="0" presId="urn:microsoft.com/office/officeart/2005/8/layout/cycle2"/>
    <dgm:cxn modelId="{80042920-6AA9-4ACA-A1B3-71717C5579E3}" srcId="{80E707B0-ED66-44BA-B65C-1F17697CA460}" destId="{20929008-4E3F-40F7-A971-B893B329ACDF}" srcOrd="0" destOrd="0" parTransId="{E8E91853-8921-42C0-B51D-327128B9C5D4}" sibTransId="{F5C95C6E-138A-4132-8338-8EED6D1033FC}"/>
    <dgm:cxn modelId="{C12A4529-2853-45A0-87A8-A99395FAA759}" type="presOf" srcId="{20929008-4E3F-40F7-A971-B893B329ACDF}" destId="{2550DB4A-14D1-48E7-90BC-DB101E77F89B}" srcOrd="0" destOrd="0" presId="urn:microsoft.com/office/officeart/2005/8/layout/cycle2"/>
    <dgm:cxn modelId="{697BCF2D-F92C-4C31-8E6D-0C45D7ED58DF}" srcId="{80E707B0-ED66-44BA-B65C-1F17697CA460}" destId="{027EC982-77E4-4D6F-A323-E62A9EB5F35F}" srcOrd="3" destOrd="0" parTransId="{62A09F1C-2BC5-4FF5-A46E-89035BFFDE12}" sibTransId="{347B5BC7-C912-42BD-BB00-5992EDEEEAA4}"/>
    <dgm:cxn modelId="{53366837-CCA8-4CB1-A586-446E2874FD20}" type="presOf" srcId="{F5C95C6E-138A-4132-8338-8EED6D1033FC}" destId="{F2AD6BC8-3076-4245-92E4-F99522E6DBBB}" srcOrd="1" destOrd="0" presId="urn:microsoft.com/office/officeart/2005/8/layout/cycle2"/>
    <dgm:cxn modelId="{D8F0AA39-B77B-487D-A47A-30C43DFF777E}" type="presOf" srcId="{347B5BC7-C912-42BD-BB00-5992EDEEEAA4}" destId="{82C90943-B8C9-4E1D-A274-5B747B1F8BD2}" srcOrd="1" destOrd="0" presId="urn:microsoft.com/office/officeart/2005/8/layout/cycle2"/>
    <dgm:cxn modelId="{EBF4D241-7450-46A0-B94B-687877C49A6E}" type="presOf" srcId="{027EC982-77E4-4D6F-A323-E62A9EB5F35F}" destId="{87EF34AE-F6F5-4561-8E93-DA554F82B4CD}" srcOrd="0" destOrd="0" presId="urn:microsoft.com/office/officeart/2005/8/layout/cycle2"/>
    <dgm:cxn modelId="{0DFAF249-A332-4AE8-B537-2848D870A1BF}" srcId="{80E707B0-ED66-44BA-B65C-1F17697CA460}" destId="{9F8AC787-9C49-4511-80B0-05FE6271085B}" srcOrd="1" destOrd="0" parTransId="{D900D472-2155-4177-AC7B-B08C64F00A48}" sibTransId="{865963FE-140C-42EC-97E5-988B8B3C8EDD}"/>
    <dgm:cxn modelId="{5EAE6B6D-CC60-472A-AE1E-90C85BBE5FF5}" type="presOf" srcId="{CA24DC3A-F872-4BB7-A2E1-743B6769075C}" destId="{B06F57F8-3374-481E-B6BB-A285F4FA0EBA}" srcOrd="1" destOrd="0" presId="urn:microsoft.com/office/officeart/2005/8/layout/cycle2"/>
    <dgm:cxn modelId="{D4A08D6D-F617-474A-A575-52E6F9B46911}" type="presOf" srcId="{F5C95C6E-138A-4132-8338-8EED6D1033FC}" destId="{E1DFBE02-C38D-4636-B232-0D5092A83264}" srcOrd="0" destOrd="0" presId="urn:microsoft.com/office/officeart/2005/8/layout/cycle2"/>
    <dgm:cxn modelId="{F88EFA7E-DAC4-4905-A898-3AB9A51F8C38}" type="presOf" srcId="{BDBB92F1-F104-4D09-9C60-D1789E8CBD03}" destId="{1BBF96E0-064A-4860-9E5A-12C260B2EA7C}" srcOrd="0" destOrd="0" presId="urn:microsoft.com/office/officeart/2005/8/layout/cycle2"/>
    <dgm:cxn modelId="{70ADB581-BF00-425D-B761-7B311526D282}" type="presOf" srcId="{347B5BC7-C912-42BD-BB00-5992EDEEEAA4}" destId="{30244796-088A-4E5F-9E9B-03912BFCBCEB}" srcOrd="0" destOrd="0" presId="urn:microsoft.com/office/officeart/2005/8/layout/cycle2"/>
    <dgm:cxn modelId="{3A17BF9C-3D78-4D18-9276-A659E8EB8FFD}" srcId="{80E707B0-ED66-44BA-B65C-1F17697CA460}" destId="{BDBB92F1-F104-4D09-9C60-D1789E8CBD03}" srcOrd="4" destOrd="0" parTransId="{6313EEC1-39F8-426C-99CD-E3505DE85869}" sibTransId="{CA24DC3A-F872-4BB7-A2E1-743B6769075C}"/>
    <dgm:cxn modelId="{E17526A0-7E3E-4B7A-BEA9-F19D9F09A6A2}" srcId="{80E707B0-ED66-44BA-B65C-1F17697CA460}" destId="{E151B4C8-4CEA-41E4-B41E-323C391B8B66}" srcOrd="2" destOrd="0" parTransId="{3918CB2C-DC55-40E7-9410-733C2061BF33}" sibTransId="{8420E6D1-C6CF-4B7E-937B-F5E2E2514525}"/>
    <dgm:cxn modelId="{1571ECA6-18AA-4C5B-89BE-C0D22B27CD8D}" type="presOf" srcId="{8420E6D1-C6CF-4B7E-937B-F5E2E2514525}" destId="{C67E3F91-3751-45C8-B3F8-E593DEA23E6F}" srcOrd="1" destOrd="0" presId="urn:microsoft.com/office/officeart/2005/8/layout/cycle2"/>
    <dgm:cxn modelId="{ADAC89B0-C5D8-4087-9B77-6B1377C922F7}" type="presOf" srcId="{CA24DC3A-F872-4BB7-A2E1-743B6769075C}" destId="{CD139DA5-B257-4549-A6B2-F1528AF9DFB1}" srcOrd="0" destOrd="0" presId="urn:microsoft.com/office/officeart/2005/8/layout/cycle2"/>
    <dgm:cxn modelId="{38152AB8-9B6B-4C0B-81A7-0360F25C5A43}" type="presOf" srcId="{E151B4C8-4CEA-41E4-B41E-323C391B8B66}" destId="{B2314947-E8CF-4493-83A8-5901A786D39F}" srcOrd="0" destOrd="0" presId="urn:microsoft.com/office/officeart/2005/8/layout/cycle2"/>
    <dgm:cxn modelId="{9A4007C0-7D61-4C3A-81C6-F05BCA2539EC}" type="presOf" srcId="{9F8AC787-9C49-4511-80B0-05FE6271085B}" destId="{8E92111B-64A8-4634-B7D1-E60323C57753}" srcOrd="0" destOrd="0" presId="urn:microsoft.com/office/officeart/2005/8/layout/cycle2"/>
    <dgm:cxn modelId="{D9820FC0-6FE1-4FB2-BCE8-FFCC0E8C0F49}" type="presOf" srcId="{865963FE-140C-42EC-97E5-988B8B3C8EDD}" destId="{155B37F8-2DA7-438F-A968-C5C6D3CC238E}" srcOrd="1" destOrd="0" presId="urn:microsoft.com/office/officeart/2005/8/layout/cycle2"/>
    <dgm:cxn modelId="{E8DA54C2-B754-4C99-B9D9-4EE91F6C880C}" type="presOf" srcId="{8420E6D1-C6CF-4B7E-937B-F5E2E2514525}" destId="{44B7C744-B87F-4F51-903B-00138BF608DF}" srcOrd="0" destOrd="0" presId="urn:microsoft.com/office/officeart/2005/8/layout/cycle2"/>
    <dgm:cxn modelId="{79247CCD-064A-48A8-82E9-9EA44316BB63}" type="presOf" srcId="{80E707B0-ED66-44BA-B65C-1F17697CA460}" destId="{E723CB54-8F0D-4A5F-B448-693B147B3EB7}" srcOrd="0" destOrd="0" presId="urn:microsoft.com/office/officeart/2005/8/layout/cycle2"/>
    <dgm:cxn modelId="{C9A600F2-29F9-40C5-98DF-13722189C6E3}" type="presParOf" srcId="{E723CB54-8F0D-4A5F-B448-693B147B3EB7}" destId="{2550DB4A-14D1-48E7-90BC-DB101E77F89B}" srcOrd="0" destOrd="0" presId="urn:microsoft.com/office/officeart/2005/8/layout/cycle2"/>
    <dgm:cxn modelId="{9F9D0BBD-35BC-40C6-83D5-E3C19376947B}" type="presParOf" srcId="{E723CB54-8F0D-4A5F-B448-693B147B3EB7}" destId="{E1DFBE02-C38D-4636-B232-0D5092A83264}" srcOrd="1" destOrd="0" presId="urn:microsoft.com/office/officeart/2005/8/layout/cycle2"/>
    <dgm:cxn modelId="{6EA95D24-C553-4CFF-9ECB-34F7FAD4365E}" type="presParOf" srcId="{E1DFBE02-C38D-4636-B232-0D5092A83264}" destId="{F2AD6BC8-3076-4245-92E4-F99522E6DBBB}" srcOrd="0" destOrd="0" presId="urn:microsoft.com/office/officeart/2005/8/layout/cycle2"/>
    <dgm:cxn modelId="{C576F62A-C581-4FD2-A7D1-02EA22CFA284}" type="presParOf" srcId="{E723CB54-8F0D-4A5F-B448-693B147B3EB7}" destId="{8E92111B-64A8-4634-B7D1-E60323C57753}" srcOrd="2" destOrd="0" presId="urn:microsoft.com/office/officeart/2005/8/layout/cycle2"/>
    <dgm:cxn modelId="{3318C8A6-BF52-4F91-875A-7AD33F9FA414}" type="presParOf" srcId="{E723CB54-8F0D-4A5F-B448-693B147B3EB7}" destId="{F4DEB9A4-BB49-4395-B8D8-00CBB7C2ABBF}" srcOrd="3" destOrd="0" presId="urn:microsoft.com/office/officeart/2005/8/layout/cycle2"/>
    <dgm:cxn modelId="{91776F92-1589-4414-9FF4-7DC3E55603DD}" type="presParOf" srcId="{F4DEB9A4-BB49-4395-B8D8-00CBB7C2ABBF}" destId="{155B37F8-2DA7-438F-A968-C5C6D3CC238E}" srcOrd="0" destOrd="0" presId="urn:microsoft.com/office/officeart/2005/8/layout/cycle2"/>
    <dgm:cxn modelId="{6A829B82-E3A3-4319-BC38-FFE7ADC132F8}" type="presParOf" srcId="{E723CB54-8F0D-4A5F-B448-693B147B3EB7}" destId="{B2314947-E8CF-4493-83A8-5901A786D39F}" srcOrd="4" destOrd="0" presId="urn:microsoft.com/office/officeart/2005/8/layout/cycle2"/>
    <dgm:cxn modelId="{AC0C920A-4909-4CF6-8207-84D42A1A18A4}" type="presParOf" srcId="{E723CB54-8F0D-4A5F-B448-693B147B3EB7}" destId="{44B7C744-B87F-4F51-903B-00138BF608DF}" srcOrd="5" destOrd="0" presId="urn:microsoft.com/office/officeart/2005/8/layout/cycle2"/>
    <dgm:cxn modelId="{D1347EC2-6A54-44F8-8DE8-FFB1D7DFC868}" type="presParOf" srcId="{44B7C744-B87F-4F51-903B-00138BF608DF}" destId="{C67E3F91-3751-45C8-B3F8-E593DEA23E6F}" srcOrd="0" destOrd="0" presId="urn:microsoft.com/office/officeart/2005/8/layout/cycle2"/>
    <dgm:cxn modelId="{0B7F7976-E449-43AA-ACDA-84AD2C0DC066}" type="presParOf" srcId="{E723CB54-8F0D-4A5F-B448-693B147B3EB7}" destId="{87EF34AE-F6F5-4561-8E93-DA554F82B4CD}" srcOrd="6" destOrd="0" presId="urn:microsoft.com/office/officeart/2005/8/layout/cycle2"/>
    <dgm:cxn modelId="{8712E8CB-9C00-4A55-8DAA-EA17DADE8D47}" type="presParOf" srcId="{E723CB54-8F0D-4A5F-B448-693B147B3EB7}" destId="{30244796-088A-4E5F-9E9B-03912BFCBCEB}" srcOrd="7" destOrd="0" presId="urn:microsoft.com/office/officeart/2005/8/layout/cycle2"/>
    <dgm:cxn modelId="{7414BF1D-71B9-4181-9A8E-2F12F3A8ECB8}" type="presParOf" srcId="{30244796-088A-4E5F-9E9B-03912BFCBCEB}" destId="{82C90943-B8C9-4E1D-A274-5B747B1F8BD2}" srcOrd="0" destOrd="0" presId="urn:microsoft.com/office/officeart/2005/8/layout/cycle2"/>
    <dgm:cxn modelId="{7A0D8A97-5C9E-4E5D-975E-7E2B7728602B}" type="presParOf" srcId="{E723CB54-8F0D-4A5F-B448-693B147B3EB7}" destId="{1BBF96E0-064A-4860-9E5A-12C260B2EA7C}" srcOrd="8" destOrd="0" presId="urn:microsoft.com/office/officeart/2005/8/layout/cycle2"/>
    <dgm:cxn modelId="{E51DFD84-2FAF-48CA-ACD2-AD659AE0D560}" type="presParOf" srcId="{E723CB54-8F0D-4A5F-B448-693B147B3EB7}" destId="{CD139DA5-B257-4549-A6B2-F1528AF9DFB1}" srcOrd="9" destOrd="0" presId="urn:microsoft.com/office/officeart/2005/8/layout/cycle2"/>
    <dgm:cxn modelId="{6F2761EE-7128-4B77-A92E-057439947CF0}" type="presParOf" srcId="{CD139DA5-B257-4549-A6B2-F1528AF9DFB1}" destId="{B06F57F8-3374-481E-B6BB-A285F4FA0EBA}"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52B1EFC-4531-437F-AA6A-AA3A1699CF0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pPr rtl="1"/>
          <a:endParaRPr lang="he-IL"/>
        </a:p>
      </dgm:t>
    </dgm:pt>
    <dgm:pt modelId="{1E918F62-5D8A-44BE-9E7E-A4E7EBD70FAB}">
      <dgm:prSet phldrT="[טקסט]" custT="1"/>
      <dgm:spPr/>
      <dgm:t>
        <a:bodyPr/>
        <a:lstStyle/>
        <a:p>
          <a:pPr rtl="1"/>
          <a:r>
            <a:rPr lang="he-IL" sz="2800" b="1" u="sng" dirty="0"/>
            <a:t>שאלת הרע בעולם</a:t>
          </a:r>
          <a:endParaRPr lang="he-IL" sz="2800" dirty="0"/>
        </a:p>
      </dgm:t>
    </dgm:pt>
    <dgm:pt modelId="{8D2C88A4-555C-4D76-A5A9-529CD214B0AA}" type="parTrans" cxnId="{87B1D360-210B-4140-8B89-334464B43C8E}">
      <dgm:prSet/>
      <dgm:spPr/>
      <dgm:t>
        <a:bodyPr/>
        <a:lstStyle/>
        <a:p>
          <a:pPr rtl="1"/>
          <a:endParaRPr lang="he-IL"/>
        </a:p>
      </dgm:t>
    </dgm:pt>
    <dgm:pt modelId="{819AEB52-B8C4-4346-891D-91EC83DE5458}" type="sibTrans" cxnId="{87B1D360-210B-4140-8B89-334464B43C8E}">
      <dgm:prSet/>
      <dgm:spPr/>
      <dgm:t>
        <a:bodyPr/>
        <a:lstStyle/>
        <a:p>
          <a:pPr rtl="1"/>
          <a:endParaRPr lang="he-IL"/>
        </a:p>
      </dgm:t>
    </dgm:pt>
    <dgm:pt modelId="{7143A845-98B7-49EC-9BE1-A1AC8D46516A}">
      <dgm:prSet phldrT="[טקסט]" custT="1"/>
      <dgm:spPr/>
      <dgm:t>
        <a:bodyPr/>
        <a:lstStyle/>
        <a:p>
          <a:pPr rtl="1"/>
          <a:r>
            <a:rPr lang="he-IL" sz="2400" b="1" dirty="0"/>
            <a:t>תפיסת תהילה</a:t>
          </a:r>
          <a:endParaRPr lang="he-IL" sz="2400" dirty="0"/>
        </a:p>
      </dgm:t>
    </dgm:pt>
    <dgm:pt modelId="{C3FBA74E-DAAB-43B1-9C2C-C4488CD278B5}" type="parTrans" cxnId="{D1F2EF3D-4B27-4C22-9F6F-FABB653A7184}">
      <dgm:prSet/>
      <dgm:spPr/>
      <dgm:t>
        <a:bodyPr/>
        <a:lstStyle/>
        <a:p>
          <a:pPr rtl="1"/>
          <a:endParaRPr lang="he-IL"/>
        </a:p>
      </dgm:t>
    </dgm:pt>
    <dgm:pt modelId="{28CE030F-6C5A-4E59-A7DB-81BD477B3635}" type="sibTrans" cxnId="{D1F2EF3D-4B27-4C22-9F6F-FABB653A7184}">
      <dgm:prSet/>
      <dgm:spPr/>
      <dgm:t>
        <a:bodyPr/>
        <a:lstStyle/>
        <a:p>
          <a:pPr rtl="1"/>
          <a:endParaRPr lang="he-IL"/>
        </a:p>
      </dgm:t>
    </dgm:pt>
    <dgm:pt modelId="{B6782AF6-EE7F-4D68-97D3-09362D080BC9}">
      <dgm:prSet phldrT="[טקסט]" custT="1"/>
      <dgm:spPr/>
      <dgm:t>
        <a:bodyPr/>
        <a:lstStyle/>
        <a:p>
          <a:pPr rtl="1"/>
          <a:r>
            <a:rPr lang="he-IL" sz="1600" dirty="0"/>
            <a:t>האדם קובע את גורלו  ע"י המעשים שבוחר לעשות. יש שכר ועונש בהתאם למעשים שהאדם עושה</a:t>
          </a:r>
        </a:p>
      </dgm:t>
    </dgm:pt>
    <dgm:pt modelId="{80451DEC-DE10-4322-B6F0-CDEC6015FE8E}" type="parTrans" cxnId="{D379F3F9-FBE8-4865-BB03-3A00E95DD559}">
      <dgm:prSet/>
      <dgm:spPr/>
      <dgm:t>
        <a:bodyPr/>
        <a:lstStyle/>
        <a:p>
          <a:pPr rtl="1"/>
          <a:endParaRPr lang="he-IL"/>
        </a:p>
      </dgm:t>
    </dgm:pt>
    <dgm:pt modelId="{DF121A1B-CFC3-4A7C-8FDD-85AF9AB258C1}" type="sibTrans" cxnId="{D379F3F9-FBE8-4865-BB03-3A00E95DD559}">
      <dgm:prSet/>
      <dgm:spPr/>
      <dgm:t>
        <a:bodyPr/>
        <a:lstStyle/>
        <a:p>
          <a:pPr rtl="1"/>
          <a:endParaRPr lang="he-IL"/>
        </a:p>
      </dgm:t>
    </dgm:pt>
    <dgm:pt modelId="{0F11C1F1-E5E7-4C7F-AA3D-1DD6E1167A1C}">
      <dgm:prSet phldrT="[טקסט]" custT="1"/>
      <dgm:spPr/>
      <dgm:t>
        <a:bodyPr/>
        <a:lstStyle/>
        <a:p>
          <a:pPr rtl="1"/>
          <a:r>
            <a:rPr lang="he-IL" sz="2400" b="1" dirty="0"/>
            <a:t>תפיסת המספר</a:t>
          </a:r>
        </a:p>
      </dgm:t>
    </dgm:pt>
    <dgm:pt modelId="{7DCE74AC-34A3-4FDC-A482-30C2C9CAAA09}" type="parTrans" cxnId="{B61487B9-8E39-42C2-9E3E-5CA73594456F}">
      <dgm:prSet/>
      <dgm:spPr/>
      <dgm:t>
        <a:bodyPr/>
        <a:lstStyle/>
        <a:p>
          <a:pPr rtl="1"/>
          <a:endParaRPr lang="he-IL"/>
        </a:p>
      </dgm:t>
    </dgm:pt>
    <dgm:pt modelId="{EF117629-7D32-482C-8BA5-BFA9030FD362}" type="sibTrans" cxnId="{B61487B9-8E39-42C2-9E3E-5CA73594456F}">
      <dgm:prSet/>
      <dgm:spPr/>
      <dgm:t>
        <a:bodyPr/>
        <a:lstStyle/>
        <a:p>
          <a:pPr rtl="1"/>
          <a:endParaRPr lang="he-IL"/>
        </a:p>
      </dgm:t>
    </dgm:pt>
    <dgm:pt modelId="{8683E5F6-C9B5-4400-A2DF-34E19355856E}">
      <dgm:prSet phldrT="[טקסט]" custT="1"/>
      <dgm:spPr/>
      <dgm:t>
        <a:bodyPr/>
        <a:lstStyle/>
        <a:p>
          <a:pPr rtl="1"/>
          <a:r>
            <a:rPr lang="he-IL" sz="1600" dirty="0"/>
            <a:t>יש גורל שנקבע מראש, ולמעשי האדם אין השפעה עליו.</a:t>
          </a:r>
        </a:p>
      </dgm:t>
    </dgm:pt>
    <dgm:pt modelId="{54A768A6-B815-4E0D-9D56-C6C9D660E866}" type="parTrans" cxnId="{14CD3BF9-7A5E-4561-AE46-CE5BFFB8A718}">
      <dgm:prSet/>
      <dgm:spPr/>
      <dgm:t>
        <a:bodyPr/>
        <a:lstStyle/>
        <a:p>
          <a:pPr rtl="1"/>
          <a:endParaRPr lang="he-IL"/>
        </a:p>
      </dgm:t>
    </dgm:pt>
    <dgm:pt modelId="{1D9ADB82-C101-4840-9D1D-D5E8B1E1089F}" type="sibTrans" cxnId="{14CD3BF9-7A5E-4561-AE46-CE5BFFB8A718}">
      <dgm:prSet/>
      <dgm:spPr/>
      <dgm:t>
        <a:bodyPr/>
        <a:lstStyle/>
        <a:p>
          <a:pPr rtl="1"/>
          <a:endParaRPr lang="he-IL"/>
        </a:p>
      </dgm:t>
    </dgm:pt>
    <dgm:pt modelId="{B3AFC371-B9CA-4183-BA78-21D54CA7476B}">
      <dgm:prSet custT="1"/>
      <dgm:spPr/>
      <dgm:t>
        <a:bodyPr/>
        <a:lstStyle/>
        <a:p>
          <a:pPr rtl="1"/>
          <a:r>
            <a:rPr lang="he-IL" sz="1800" dirty="0"/>
            <a:t>הדברים הרעים שאירעו לתהילה קרו לה בלי קשר לחטא זה או אחר.</a:t>
          </a:r>
          <a:endParaRPr lang="en-US" sz="1800" dirty="0"/>
        </a:p>
      </dgm:t>
    </dgm:pt>
    <dgm:pt modelId="{07DAAB8D-B177-4C85-B5BD-59E74563F40C}" type="parTrans" cxnId="{A3CD0E87-69BC-4AF7-819F-83D4E94779FC}">
      <dgm:prSet/>
      <dgm:spPr/>
      <dgm:t>
        <a:bodyPr/>
        <a:lstStyle/>
        <a:p>
          <a:pPr rtl="1"/>
          <a:endParaRPr lang="he-IL"/>
        </a:p>
      </dgm:t>
    </dgm:pt>
    <dgm:pt modelId="{3CD6E108-DABA-45E8-AEED-AA02D44D8F31}" type="sibTrans" cxnId="{A3CD0E87-69BC-4AF7-819F-83D4E94779FC}">
      <dgm:prSet/>
      <dgm:spPr/>
      <dgm:t>
        <a:bodyPr/>
        <a:lstStyle/>
        <a:p>
          <a:pPr rtl="1"/>
          <a:endParaRPr lang="he-IL"/>
        </a:p>
      </dgm:t>
    </dgm:pt>
    <dgm:pt modelId="{C3F2D30F-1530-4321-84D5-7DF0158B69D3}">
      <dgm:prSet custT="1"/>
      <dgm:spPr/>
      <dgm:t>
        <a:bodyPr/>
        <a:lstStyle/>
        <a:p>
          <a:pPr rtl="1"/>
          <a:r>
            <a:rPr lang="he-IL" sz="1800" dirty="0"/>
            <a:t>לפי תהילה, היא נענשת על חטאים שחטאה</a:t>
          </a:r>
          <a:endParaRPr lang="en-US" sz="1800" dirty="0"/>
        </a:p>
      </dgm:t>
    </dgm:pt>
    <dgm:pt modelId="{332BFC32-FFB6-4F9D-AEE1-6DFD5A063808}" type="parTrans" cxnId="{82AF1ED6-8BA9-447F-B73F-E3AE1FA5CCC4}">
      <dgm:prSet/>
      <dgm:spPr/>
      <dgm:t>
        <a:bodyPr/>
        <a:lstStyle/>
        <a:p>
          <a:pPr rtl="1"/>
          <a:endParaRPr lang="he-IL"/>
        </a:p>
      </dgm:t>
    </dgm:pt>
    <dgm:pt modelId="{590CFF44-30D2-4C50-A914-F2CCE84C47DB}" type="sibTrans" cxnId="{82AF1ED6-8BA9-447F-B73F-E3AE1FA5CCC4}">
      <dgm:prSet/>
      <dgm:spPr/>
      <dgm:t>
        <a:bodyPr/>
        <a:lstStyle/>
        <a:p>
          <a:pPr rtl="1"/>
          <a:endParaRPr lang="he-IL"/>
        </a:p>
      </dgm:t>
    </dgm:pt>
    <dgm:pt modelId="{70208B6B-0BD1-450B-8A4C-C7EBFF60636D}">
      <dgm:prSet custT="1"/>
      <dgm:spPr/>
      <dgm:t>
        <a:bodyPr/>
        <a:lstStyle/>
        <a:p>
          <a:pPr rtl="1"/>
          <a:r>
            <a:rPr lang="he-IL" sz="1400" dirty="0"/>
            <a:t>אי בקשת המחילה משרגא לאחר שאביה נפטר.</a:t>
          </a:r>
          <a:endParaRPr lang="en-US" sz="1400" dirty="0"/>
        </a:p>
      </dgm:t>
    </dgm:pt>
    <dgm:pt modelId="{718FE597-3A62-47C0-A662-F14C364D13BA}" type="parTrans" cxnId="{D48BDCCF-E5D0-47D9-8EE5-56725B5728D1}">
      <dgm:prSet/>
      <dgm:spPr/>
      <dgm:t>
        <a:bodyPr/>
        <a:lstStyle/>
        <a:p>
          <a:pPr rtl="1"/>
          <a:endParaRPr lang="he-IL"/>
        </a:p>
      </dgm:t>
    </dgm:pt>
    <dgm:pt modelId="{62BC9F1A-83F4-4860-A95C-928C179CD3C8}" type="sibTrans" cxnId="{D48BDCCF-E5D0-47D9-8EE5-56725B5728D1}">
      <dgm:prSet/>
      <dgm:spPr/>
      <dgm:t>
        <a:bodyPr/>
        <a:lstStyle/>
        <a:p>
          <a:pPr rtl="1"/>
          <a:endParaRPr lang="he-IL"/>
        </a:p>
      </dgm:t>
    </dgm:pt>
    <dgm:pt modelId="{B3144364-05F7-4860-9362-57B04F97F53B}">
      <dgm:prSet custT="1"/>
      <dgm:spPr/>
      <dgm:t>
        <a:bodyPr/>
        <a:lstStyle/>
        <a:p>
          <a:pPr rtl="1"/>
          <a:r>
            <a:rPr lang="he-IL" sz="1800" dirty="0"/>
            <a:t>חינוך ביתה ע"י נוכריות.</a:t>
          </a:r>
          <a:endParaRPr lang="en-US" sz="1800" dirty="0"/>
        </a:p>
      </dgm:t>
    </dgm:pt>
    <dgm:pt modelId="{32A97D54-439C-4362-AE11-83EE3C4877F8}" type="parTrans" cxnId="{5EAAABB5-19D2-4E4B-A0A8-5767C012178D}">
      <dgm:prSet/>
      <dgm:spPr/>
      <dgm:t>
        <a:bodyPr/>
        <a:lstStyle/>
        <a:p>
          <a:pPr rtl="1"/>
          <a:endParaRPr lang="he-IL"/>
        </a:p>
      </dgm:t>
    </dgm:pt>
    <dgm:pt modelId="{932CFB20-287D-4BE3-8E56-36CBDFAB637D}" type="sibTrans" cxnId="{5EAAABB5-19D2-4E4B-A0A8-5767C012178D}">
      <dgm:prSet/>
      <dgm:spPr/>
      <dgm:t>
        <a:bodyPr/>
        <a:lstStyle/>
        <a:p>
          <a:pPr rtl="1"/>
          <a:endParaRPr lang="he-IL"/>
        </a:p>
      </dgm:t>
    </dgm:pt>
    <dgm:pt modelId="{9AC23B38-1573-491A-A74E-2EF59266FFB1}" type="pres">
      <dgm:prSet presAssocID="{352B1EFC-4531-437F-AA6A-AA3A1699CF08}" presName="hierChild1" presStyleCnt="0">
        <dgm:presLayoutVars>
          <dgm:chPref val="1"/>
          <dgm:dir/>
          <dgm:animOne val="branch"/>
          <dgm:animLvl val="lvl"/>
          <dgm:resizeHandles/>
        </dgm:presLayoutVars>
      </dgm:prSet>
      <dgm:spPr/>
    </dgm:pt>
    <dgm:pt modelId="{1416D2BB-37A3-49E1-9238-D7B65934AE7D}" type="pres">
      <dgm:prSet presAssocID="{1E918F62-5D8A-44BE-9E7E-A4E7EBD70FAB}" presName="hierRoot1" presStyleCnt="0"/>
      <dgm:spPr/>
    </dgm:pt>
    <dgm:pt modelId="{392405C8-186A-4FB7-AF08-F2A184BA622D}" type="pres">
      <dgm:prSet presAssocID="{1E918F62-5D8A-44BE-9E7E-A4E7EBD70FAB}" presName="composite" presStyleCnt="0"/>
      <dgm:spPr/>
    </dgm:pt>
    <dgm:pt modelId="{8159932A-3BDA-48CA-95D5-55B2BFF121A2}" type="pres">
      <dgm:prSet presAssocID="{1E918F62-5D8A-44BE-9E7E-A4E7EBD70FAB}" presName="background" presStyleLbl="node0" presStyleIdx="0" presStyleCnt="1"/>
      <dgm:spPr/>
    </dgm:pt>
    <dgm:pt modelId="{77C49349-F14A-40E6-8386-1B333EECA03B}" type="pres">
      <dgm:prSet presAssocID="{1E918F62-5D8A-44BE-9E7E-A4E7EBD70FAB}" presName="text" presStyleLbl="fgAcc0" presStyleIdx="0" presStyleCnt="1" custScaleX="203936" custScaleY="145618">
        <dgm:presLayoutVars>
          <dgm:chPref val="3"/>
        </dgm:presLayoutVars>
      </dgm:prSet>
      <dgm:spPr/>
    </dgm:pt>
    <dgm:pt modelId="{E2BD2F21-1DA6-4B1F-B49A-66C5EC834AC3}" type="pres">
      <dgm:prSet presAssocID="{1E918F62-5D8A-44BE-9E7E-A4E7EBD70FAB}" presName="hierChild2" presStyleCnt="0"/>
      <dgm:spPr/>
    </dgm:pt>
    <dgm:pt modelId="{EF20FFFF-AF66-481E-A37E-C54936D2820D}" type="pres">
      <dgm:prSet presAssocID="{C3FBA74E-DAAB-43B1-9C2C-C4488CD278B5}" presName="Name10" presStyleLbl="parChTrans1D2" presStyleIdx="0" presStyleCnt="2"/>
      <dgm:spPr/>
    </dgm:pt>
    <dgm:pt modelId="{6D6AFB27-6638-454A-97B9-D5EF10E58065}" type="pres">
      <dgm:prSet presAssocID="{7143A845-98B7-49EC-9BE1-A1AC8D46516A}" presName="hierRoot2" presStyleCnt="0"/>
      <dgm:spPr/>
    </dgm:pt>
    <dgm:pt modelId="{FA919FA1-EC14-41F6-B428-ABEBC9C3B3D1}" type="pres">
      <dgm:prSet presAssocID="{7143A845-98B7-49EC-9BE1-A1AC8D46516A}" presName="composite2" presStyleCnt="0"/>
      <dgm:spPr/>
    </dgm:pt>
    <dgm:pt modelId="{836F1667-6886-4455-AE41-B320D45BA284}" type="pres">
      <dgm:prSet presAssocID="{7143A845-98B7-49EC-9BE1-A1AC8D46516A}" presName="background2" presStyleLbl="node2" presStyleIdx="0" presStyleCnt="2"/>
      <dgm:spPr/>
    </dgm:pt>
    <dgm:pt modelId="{F031CB83-32F5-454A-883E-E6BB58BE0FF4}" type="pres">
      <dgm:prSet presAssocID="{7143A845-98B7-49EC-9BE1-A1AC8D46516A}" presName="text2" presStyleLbl="fgAcc2" presStyleIdx="0" presStyleCnt="2" custScaleX="224444" custScaleY="90313">
        <dgm:presLayoutVars>
          <dgm:chPref val="3"/>
        </dgm:presLayoutVars>
      </dgm:prSet>
      <dgm:spPr/>
    </dgm:pt>
    <dgm:pt modelId="{57FBAC03-5CF7-4E68-88C5-08FA2B82ADB1}" type="pres">
      <dgm:prSet presAssocID="{7143A845-98B7-49EC-9BE1-A1AC8D46516A}" presName="hierChild3" presStyleCnt="0"/>
      <dgm:spPr/>
    </dgm:pt>
    <dgm:pt modelId="{4543D12E-1E59-4B57-AE45-80415421F296}" type="pres">
      <dgm:prSet presAssocID="{332BFC32-FFB6-4F9D-AEE1-6DFD5A063808}" presName="Name17" presStyleLbl="parChTrans1D3" presStyleIdx="0" presStyleCnt="4"/>
      <dgm:spPr/>
    </dgm:pt>
    <dgm:pt modelId="{CDB7E388-C690-4253-B9B3-4731556A45DB}" type="pres">
      <dgm:prSet presAssocID="{C3F2D30F-1530-4321-84D5-7DF0158B69D3}" presName="hierRoot3" presStyleCnt="0"/>
      <dgm:spPr/>
    </dgm:pt>
    <dgm:pt modelId="{E330F5DD-CC02-4FD6-BA2C-2AE3216A4F04}" type="pres">
      <dgm:prSet presAssocID="{C3F2D30F-1530-4321-84D5-7DF0158B69D3}" presName="composite3" presStyleCnt="0"/>
      <dgm:spPr/>
    </dgm:pt>
    <dgm:pt modelId="{15F75461-AD42-4A15-A21F-2C28E654D2B2}" type="pres">
      <dgm:prSet presAssocID="{C3F2D30F-1530-4321-84D5-7DF0158B69D3}" presName="background3" presStyleLbl="node3" presStyleIdx="0" presStyleCnt="4"/>
      <dgm:spPr/>
    </dgm:pt>
    <dgm:pt modelId="{3A0DA32C-ECF3-4153-A3CB-8EE0EC290F6A}" type="pres">
      <dgm:prSet presAssocID="{C3F2D30F-1530-4321-84D5-7DF0158B69D3}" presName="text3" presStyleLbl="fgAcc3" presStyleIdx="0" presStyleCnt="4" custScaleX="157039" custScaleY="99233">
        <dgm:presLayoutVars>
          <dgm:chPref val="3"/>
        </dgm:presLayoutVars>
      </dgm:prSet>
      <dgm:spPr/>
    </dgm:pt>
    <dgm:pt modelId="{8B6B1660-C0FB-407B-9024-53D391318D7C}" type="pres">
      <dgm:prSet presAssocID="{C3F2D30F-1530-4321-84D5-7DF0158B69D3}" presName="hierChild4" presStyleCnt="0"/>
      <dgm:spPr/>
    </dgm:pt>
    <dgm:pt modelId="{DC3FF8AA-1129-49DB-AA55-9E5259DCBB00}" type="pres">
      <dgm:prSet presAssocID="{718FE597-3A62-47C0-A662-F14C364D13BA}" presName="Name23" presStyleLbl="parChTrans1D4" presStyleIdx="0" presStyleCnt="2"/>
      <dgm:spPr/>
    </dgm:pt>
    <dgm:pt modelId="{5D4ECDCD-2A96-4BA7-8B19-1E7FC34A7FB5}" type="pres">
      <dgm:prSet presAssocID="{70208B6B-0BD1-450B-8A4C-C7EBFF60636D}" presName="hierRoot4" presStyleCnt="0"/>
      <dgm:spPr/>
    </dgm:pt>
    <dgm:pt modelId="{5AB43777-3FAA-4614-A810-40411010BB4C}" type="pres">
      <dgm:prSet presAssocID="{70208B6B-0BD1-450B-8A4C-C7EBFF60636D}" presName="composite4" presStyleCnt="0"/>
      <dgm:spPr/>
    </dgm:pt>
    <dgm:pt modelId="{D7693507-C185-4A4A-880B-98DF6E9DDEBF}" type="pres">
      <dgm:prSet presAssocID="{70208B6B-0BD1-450B-8A4C-C7EBFF60636D}" presName="background4" presStyleLbl="node4" presStyleIdx="0" presStyleCnt="2"/>
      <dgm:spPr/>
    </dgm:pt>
    <dgm:pt modelId="{5E6A4C8F-CEC5-40C9-B4C6-F426455BD7E3}" type="pres">
      <dgm:prSet presAssocID="{70208B6B-0BD1-450B-8A4C-C7EBFF60636D}" presName="text4" presStyleLbl="fgAcc4" presStyleIdx="0" presStyleCnt="2" custScaleX="103256" custScaleY="165078">
        <dgm:presLayoutVars>
          <dgm:chPref val="3"/>
        </dgm:presLayoutVars>
      </dgm:prSet>
      <dgm:spPr/>
    </dgm:pt>
    <dgm:pt modelId="{BCFD59CC-9DDA-445B-AB8E-8494ECFBC23E}" type="pres">
      <dgm:prSet presAssocID="{70208B6B-0BD1-450B-8A4C-C7EBFF60636D}" presName="hierChild5" presStyleCnt="0"/>
      <dgm:spPr/>
    </dgm:pt>
    <dgm:pt modelId="{0E2FF62B-534C-43EC-A6BF-13C6E7796C1F}" type="pres">
      <dgm:prSet presAssocID="{32A97D54-439C-4362-AE11-83EE3C4877F8}" presName="Name23" presStyleLbl="parChTrans1D4" presStyleIdx="1" presStyleCnt="2"/>
      <dgm:spPr/>
    </dgm:pt>
    <dgm:pt modelId="{CC5E8887-6944-43E2-94C6-677C9B591EAC}" type="pres">
      <dgm:prSet presAssocID="{B3144364-05F7-4860-9362-57B04F97F53B}" presName="hierRoot4" presStyleCnt="0"/>
      <dgm:spPr/>
    </dgm:pt>
    <dgm:pt modelId="{F1BEE42C-1697-47CE-A6DB-D6C93EE4A3BB}" type="pres">
      <dgm:prSet presAssocID="{B3144364-05F7-4860-9362-57B04F97F53B}" presName="composite4" presStyleCnt="0"/>
      <dgm:spPr/>
    </dgm:pt>
    <dgm:pt modelId="{71F1D9AB-768D-4250-88BB-5A4AB7F0C847}" type="pres">
      <dgm:prSet presAssocID="{B3144364-05F7-4860-9362-57B04F97F53B}" presName="background4" presStyleLbl="node4" presStyleIdx="1" presStyleCnt="2"/>
      <dgm:spPr/>
    </dgm:pt>
    <dgm:pt modelId="{15DF4ED9-3BFE-41B5-91DA-CD04E239028B}" type="pres">
      <dgm:prSet presAssocID="{B3144364-05F7-4860-9362-57B04F97F53B}" presName="text4" presStyleLbl="fgAcc4" presStyleIdx="1" presStyleCnt="2">
        <dgm:presLayoutVars>
          <dgm:chPref val="3"/>
        </dgm:presLayoutVars>
      </dgm:prSet>
      <dgm:spPr/>
    </dgm:pt>
    <dgm:pt modelId="{FB67079C-A2C5-4C7A-8777-FE098BD93C6B}" type="pres">
      <dgm:prSet presAssocID="{B3144364-05F7-4860-9362-57B04F97F53B}" presName="hierChild5" presStyleCnt="0"/>
      <dgm:spPr/>
    </dgm:pt>
    <dgm:pt modelId="{9711DDB3-E3A3-493E-856B-AA63F5970ADB}" type="pres">
      <dgm:prSet presAssocID="{80451DEC-DE10-4322-B6F0-CDEC6015FE8E}" presName="Name17" presStyleLbl="parChTrans1D3" presStyleIdx="1" presStyleCnt="4"/>
      <dgm:spPr/>
    </dgm:pt>
    <dgm:pt modelId="{EE90058D-943D-4F71-8AAE-9C11C0A80094}" type="pres">
      <dgm:prSet presAssocID="{B6782AF6-EE7F-4D68-97D3-09362D080BC9}" presName="hierRoot3" presStyleCnt="0"/>
      <dgm:spPr/>
    </dgm:pt>
    <dgm:pt modelId="{0A872CAA-D6E3-4348-B7A1-56E767C8BAAA}" type="pres">
      <dgm:prSet presAssocID="{B6782AF6-EE7F-4D68-97D3-09362D080BC9}" presName="composite3" presStyleCnt="0"/>
      <dgm:spPr/>
    </dgm:pt>
    <dgm:pt modelId="{B4281348-79E6-48F5-9670-C0B5FE5FFF3C}" type="pres">
      <dgm:prSet presAssocID="{B6782AF6-EE7F-4D68-97D3-09362D080BC9}" presName="background3" presStyleLbl="node3" presStyleIdx="1" presStyleCnt="4"/>
      <dgm:spPr/>
    </dgm:pt>
    <dgm:pt modelId="{196568F1-A243-46AA-9427-FA90BFDF6B58}" type="pres">
      <dgm:prSet presAssocID="{B6782AF6-EE7F-4D68-97D3-09362D080BC9}" presName="text3" presStyleLbl="fgAcc3" presStyleIdx="1" presStyleCnt="4" custScaleX="230622" custScaleY="116942">
        <dgm:presLayoutVars>
          <dgm:chPref val="3"/>
        </dgm:presLayoutVars>
      </dgm:prSet>
      <dgm:spPr/>
    </dgm:pt>
    <dgm:pt modelId="{5B1A95D2-C24F-458A-BFF9-232ACAE95CEB}" type="pres">
      <dgm:prSet presAssocID="{B6782AF6-EE7F-4D68-97D3-09362D080BC9}" presName="hierChild4" presStyleCnt="0"/>
      <dgm:spPr/>
    </dgm:pt>
    <dgm:pt modelId="{D99BDBB4-CBF0-4594-A6F1-C87676C49D1B}" type="pres">
      <dgm:prSet presAssocID="{7DCE74AC-34A3-4FDC-A482-30C2C9CAAA09}" presName="Name10" presStyleLbl="parChTrans1D2" presStyleIdx="1" presStyleCnt="2"/>
      <dgm:spPr/>
    </dgm:pt>
    <dgm:pt modelId="{60EC3420-940C-4D40-99AE-67534EB1A1E0}" type="pres">
      <dgm:prSet presAssocID="{0F11C1F1-E5E7-4C7F-AA3D-1DD6E1167A1C}" presName="hierRoot2" presStyleCnt="0"/>
      <dgm:spPr/>
    </dgm:pt>
    <dgm:pt modelId="{EA9EA152-8C03-42E5-95B4-E02807FF7495}" type="pres">
      <dgm:prSet presAssocID="{0F11C1F1-E5E7-4C7F-AA3D-1DD6E1167A1C}" presName="composite2" presStyleCnt="0"/>
      <dgm:spPr/>
    </dgm:pt>
    <dgm:pt modelId="{EEB0AAB8-1746-4749-A4D7-B36E5C7CA550}" type="pres">
      <dgm:prSet presAssocID="{0F11C1F1-E5E7-4C7F-AA3D-1DD6E1167A1C}" presName="background2" presStyleLbl="node2" presStyleIdx="1" presStyleCnt="2"/>
      <dgm:spPr/>
    </dgm:pt>
    <dgm:pt modelId="{0A5AA9C6-C76F-4EDF-A3C0-313A1B41DDC6}" type="pres">
      <dgm:prSet presAssocID="{0F11C1F1-E5E7-4C7F-AA3D-1DD6E1167A1C}" presName="text2" presStyleLbl="fgAcc2" presStyleIdx="1" presStyleCnt="2" custScaleX="235726" custScaleY="76176">
        <dgm:presLayoutVars>
          <dgm:chPref val="3"/>
        </dgm:presLayoutVars>
      </dgm:prSet>
      <dgm:spPr/>
    </dgm:pt>
    <dgm:pt modelId="{102E17D6-B512-4162-9A5E-5E966E78E23D}" type="pres">
      <dgm:prSet presAssocID="{0F11C1F1-E5E7-4C7F-AA3D-1DD6E1167A1C}" presName="hierChild3" presStyleCnt="0"/>
      <dgm:spPr/>
    </dgm:pt>
    <dgm:pt modelId="{C526EFE2-7454-46C5-8EAA-E8D4AF51E670}" type="pres">
      <dgm:prSet presAssocID="{54A768A6-B815-4E0D-9D56-C6C9D660E866}" presName="Name17" presStyleLbl="parChTrans1D3" presStyleIdx="2" presStyleCnt="4"/>
      <dgm:spPr/>
    </dgm:pt>
    <dgm:pt modelId="{6922B9C7-88B8-4401-8013-AD232203CEF0}" type="pres">
      <dgm:prSet presAssocID="{8683E5F6-C9B5-4400-A2DF-34E19355856E}" presName="hierRoot3" presStyleCnt="0"/>
      <dgm:spPr/>
    </dgm:pt>
    <dgm:pt modelId="{75D3EA1A-53F1-45B2-A00F-1960FCF2E917}" type="pres">
      <dgm:prSet presAssocID="{8683E5F6-C9B5-4400-A2DF-34E19355856E}" presName="composite3" presStyleCnt="0"/>
      <dgm:spPr/>
    </dgm:pt>
    <dgm:pt modelId="{A50E218F-2C36-4716-BE95-3B89054EF7A8}" type="pres">
      <dgm:prSet presAssocID="{8683E5F6-C9B5-4400-A2DF-34E19355856E}" presName="background3" presStyleLbl="node3" presStyleIdx="2" presStyleCnt="4"/>
      <dgm:spPr/>
    </dgm:pt>
    <dgm:pt modelId="{38949E58-5C36-4000-82AB-7956CA52914D}" type="pres">
      <dgm:prSet presAssocID="{8683E5F6-C9B5-4400-A2DF-34E19355856E}" presName="text3" presStyleLbl="fgAcc3" presStyleIdx="2" presStyleCnt="4" custScaleX="197515" custScaleY="112710">
        <dgm:presLayoutVars>
          <dgm:chPref val="3"/>
        </dgm:presLayoutVars>
      </dgm:prSet>
      <dgm:spPr/>
    </dgm:pt>
    <dgm:pt modelId="{DDD1819D-953B-46A7-8014-C30F534CA01C}" type="pres">
      <dgm:prSet presAssocID="{8683E5F6-C9B5-4400-A2DF-34E19355856E}" presName="hierChild4" presStyleCnt="0"/>
      <dgm:spPr/>
    </dgm:pt>
    <dgm:pt modelId="{1B17AC62-944E-4E1C-A689-E290D06D5E2E}" type="pres">
      <dgm:prSet presAssocID="{07DAAB8D-B177-4C85-B5BD-59E74563F40C}" presName="Name17" presStyleLbl="parChTrans1D3" presStyleIdx="3" presStyleCnt="4"/>
      <dgm:spPr/>
    </dgm:pt>
    <dgm:pt modelId="{83684E7A-9DCD-4B17-911C-A2CB91639D64}" type="pres">
      <dgm:prSet presAssocID="{B3AFC371-B9CA-4183-BA78-21D54CA7476B}" presName="hierRoot3" presStyleCnt="0"/>
      <dgm:spPr/>
    </dgm:pt>
    <dgm:pt modelId="{6F123211-6080-410B-9014-488AB501BEEA}" type="pres">
      <dgm:prSet presAssocID="{B3AFC371-B9CA-4183-BA78-21D54CA7476B}" presName="composite3" presStyleCnt="0"/>
      <dgm:spPr/>
    </dgm:pt>
    <dgm:pt modelId="{D68C310E-09BF-4892-8213-6CA25C6F6490}" type="pres">
      <dgm:prSet presAssocID="{B3AFC371-B9CA-4183-BA78-21D54CA7476B}" presName="background3" presStyleLbl="node3" presStyleIdx="3" presStyleCnt="4"/>
      <dgm:spPr/>
    </dgm:pt>
    <dgm:pt modelId="{30D368BF-9399-4433-92A4-DAE7FA01189F}" type="pres">
      <dgm:prSet presAssocID="{B3AFC371-B9CA-4183-BA78-21D54CA7476B}" presName="text3" presStyleLbl="fgAcc3" presStyleIdx="3" presStyleCnt="4" custScaleX="209547" custScaleY="109785">
        <dgm:presLayoutVars>
          <dgm:chPref val="3"/>
        </dgm:presLayoutVars>
      </dgm:prSet>
      <dgm:spPr/>
    </dgm:pt>
    <dgm:pt modelId="{1A0457D2-5BD7-4C3A-8DE0-9F215F7FB4F8}" type="pres">
      <dgm:prSet presAssocID="{B3AFC371-B9CA-4183-BA78-21D54CA7476B}" presName="hierChild4" presStyleCnt="0"/>
      <dgm:spPr/>
    </dgm:pt>
  </dgm:ptLst>
  <dgm:cxnLst>
    <dgm:cxn modelId="{08CB1321-9942-4E3C-94DC-1B8E7A7CD92B}" type="presOf" srcId="{718FE597-3A62-47C0-A662-F14C364D13BA}" destId="{DC3FF8AA-1129-49DB-AA55-9E5259DCBB00}" srcOrd="0" destOrd="0" presId="urn:microsoft.com/office/officeart/2005/8/layout/hierarchy1"/>
    <dgm:cxn modelId="{37AFC037-B29D-4B18-9DEB-3253CC005C69}" type="presOf" srcId="{C3FBA74E-DAAB-43B1-9C2C-C4488CD278B5}" destId="{EF20FFFF-AF66-481E-A37E-C54936D2820D}" srcOrd="0" destOrd="0" presId="urn:microsoft.com/office/officeart/2005/8/layout/hierarchy1"/>
    <dgm:cxn modelId="{D1F2EF3D-4B27-4C22-9F6F-FABB653A7184}" srcId="{1E918F62-5D8A-44BE-9E7E-A4E7EBD70FAB}" destId="{7143A845-98B7-49EC-9BE1-A1AC8D46516A}" srcOrd="0" destOrd="0" parTransId="{C3FBA74E-DAAB-43B1-9C2C-C4488CD278B5}" sibTransId="{28CE030F-6C5A-4E59-A7DB-81BD477B3635}"/>
    <dgm:cxn modelId="{87B1D360-210B-4140-8B89-334464B43C8E}" srcId="{352B1EFC-4531-437F-AA6A-AA3A1699CF08}" destId="{1E918F62-5D8A-44BE-9E7E-A4E7EBD70FAB}" srcOrd="0" destOrd="0" parTransId="{8D2C88A4-555C-4D76-A5A9-529CD214B0AA}" sibTransId="{819AEB52-B8C4-4346-891D-91EC83DE5458}"/>
    <dgm:cxn modelId="{3C731666-F90B-4676-A488-477BC7A5CBA3}" type="presOf" srcId="{07DAAB8D-B177-4C85-B5BD-59E74563F40C}" destId="{1B17AC62-944E-4E1C-A689-E290D06D5E2E}" srcOrd="0" destOrd="0" presId="urn:microsoft.com/office/officeart/2005/8/layout/hierarchy1"/>
    <dgm:cxn modelId="{D8818446-1C7E-4768-A4EF-D4379F85FCDE}" type="presOf" srcId="{7143A845-98B7-49EC-9BE1-A1AC8D46516A}" destId="{F031CB83-32F5-454A-883E-E6BB58BE0FF4}" srcOrd="0" destOrd="0" presId="urn:microsoft.com/office/officeart/2005/8/layout/hierarchy1"/>
    <dgm:cxn modelId="{CE74736A-B74F-4D84-847A-9093E97DA1AC}" type="presOf" srcId="{80451DEC-DE10-4322-B6F0-CDEC6015FE8E}" destId="{9711DDB3-E3A3-493E-856B-AA63F5970ADB}" srcOrd="0" destOrd="0" presId="urn:microsoft.com/office/officeart/2005/8/layout/hierarchy1"/>
    <dgm:cxn modelId="{4D7C054B-8710-4ECC-AB63-5743F0EDE499}" type="presOf" srcId="{352B1EFC-4531-437F-AA6A-AA3A1699CF08}" destId="{9AC23B38-1573-491A-A74E-2EF59266FFB1}" srcOrd="0" destOrd="0" presId="urn:microsoft.com/office/officeart/2005/8/layout/hierarchy1"/>
    <dgm:cxn modelId="{86F63B4C-74C8-43D3-A3F3-5D7A1C712D4C}" type="presOf" srcId="{B3AFC371-B9CA-4183-BA78-21D54CA7476B}" destId="{30D368BF-9399-4433-92A4-DAE7FA01189F}" srcOrd="0" destOrd="0" presId="urn:microsoft.com/office/officeart/2005/8/layout/hierarchy1"/>
    <dgm:cxn modelId="{0DCB2D70-3257-4B99-8169-5E5B6944EE09}" type="presOf" srcId="{1E918F62-5D8A-44BE-9E7E-A4E7EBD70FAB}" destId="{77C49349-F14A-40E6-8386-1B333EECA03B}" srcOrd="0" destOrd="0" presId="urn:microsoft.com/office/officeart/2005/8/layout/hierarchy1"/>
    <dgm:cxn modelId="{8B190F72-513B-4DF9-8A77-4DD6D1E440FD}" type="presOf" srcId="{332BFC32-FFB6-4F9D-AEE1-6DFD5A063808}" destId="{4543D12E-1E59-4B57-AE45-80415421F296}" srcOrd="0" destOrd="0" presId="urn:microsoft.com/office/officeart/2005/8/layout/hierarchy1"/>
    <dgm:cxn modelId="{66B18380-8E75-4CB3-B93E-1AAB92AFB3C2}" type="presOf" srcId="{32A97D54-439C-4362-AE11-83EE3C4877F8}" destId="{0E2FF62B-534C-43EC-A6BF-13C6E7796C1F}" srcOrd="0" destOrd="0" presId="urn:microsoft.com/office/officeart/2005/8/layout/hierarchy1"/>
    <dgm:cxn modelId="{D65A6181-9AB9-4749-91B9-907111C14AD8}" type="presOf" srcId="{70208B6B-0BD1-450B-8A4C-C7EBFF60636D}" destId="{5E6A4C8F-CEC5-40C9-B4C6-F426455BD7E3}" srcOrd="0" destOrd="0" presId="urn:microsoft.com/office/officeart/2005/8/layout/hierarchy1"/>
    <dgm:cxn modelId="{A3CD0E87-69BC-4AF7-819F-83D4E94779FC}" srcId="{0F11C1F1-E5E7-4C7F-AA3D-1DD6E1167A1C}" destId="{B3AFC371-B9CA-4183-BA78-21D54CA7476B}" srcOrd="1" destOrd="0" parTransId="{07DAAB8D-B177-4C85-B5BD-59E74563F40C}" sibTransId="{3CD6E108-DABA-45E8-AEED-AA02D44D8F31}"/>
    <dgm:cxn modelId="{F9DF028D-F0C9-4D11-BD02-C663B130F1D7}" type="presOf" srcId="{B3144364-05F7-4860-9362-57B04F97F53B}" destId="{15DF4ED9-3BFE-41B5-91DA-CD04E239028B}" srcOrd="0" destOrd="0" presId="urn:microsoft.com/office/officeart/2005/8/layout/hierarchy1"/>
    <dgm:cxn modelId="{5FE7F18F-F8C1-4ADA-84E2-B517634231B4}" type="presOf" srcId="{C3F2D30F-1530-4321-84D5-7DF0158B69D3}" destId="{3A0DA32C-ECF3-4153-A3CB-8EE0EC290F6A}" srcOrd="0" destOrd="0" presId="urn:microsoft.com/office/officeart/2005/8/layout/hierarchy1"/>
    <dgm:cxn modelId="{26CDF79D-E513-49EC-B13C-ACA95B293915}" type="presOf" srcId="{7DCE74AC-34A3-4FDC-A482-30C2C9CAAA09}" destId="{D99BDBB4-CBF0-4594-A6F1-C87676C49D1B}" srcOrd="0" destOrd="0" presId="urn:microsoft.com/office/officeart/2005/8/layout/hierarchy1"/>
    <dgm:cxn modelId="{5EAAABB5-19D2-4E4B-A0A8-5767C012178D}" srcId="{C3F2D30F-1530-4321-84D5-7DF0158B69D3}" destId="{B3144364-05F7-4860-9362-57B04F97F53B}" srcOrd="1" destOrd="0" parTransId="{32A97D54-439C-4362-AE11-83EE3C4877F8}" sibTransId="{932CFB20-287D-4BE3-8E56-36CBDFAB637D}"/>
    <dgm:cxn modelId="{B61487B9-8E39-42C2-9E3E-5CA73594456F}" srcId="{1E918F62-5D8A-44BE-9E7E-A4E7EBD70FAB}" destId="{0F11C1F1-E5E7-4C7F-AA3D-1DD6E1167A1C}" srcOrd="1" destOrd="0" parTransId="{7DCE74AC-34A3-4FDC-A482-30C2C9CAAA09}" sibTransId="{EF117629-7D32-482C-8BA5-BFA9030FD362}"/>
    <dgm:cxn modelId="{2BE1D7CF-E09B-4DA2-BAD8-61FE8A19D028}" type="presOf" srcId="{B6782AF6-EE7F-4D68-97D3-09362D080BC9}" destId="{196568F1-A243-46AA-9427-FA90BFDF6B58}" srcOrd="0" destOrd="0" presId="urn:microsoft.com/office/officeart/2005/8/layout/hierarchy1"/>
    <dgm:cxn modelId="{D48BDCCF-E5D0-47D9-8EE5-56725B5728D1}" srcId="{C3F2D30F-1530-4321-84D5-7DF0158B69D3}" destId="{70208B6B-0BD1-450B-8A4C-C7EBFF60636D}" srcOrd="0" destOrd="0" parTransId="{718FE597-3A62-47C0-A662-F14C364D13BA}" sibTransId="{62BC9F1A-83F4-4860-A95C-928C179CD3C8}"/>
    <dgm:cxn modelId="{6BB189D0-9F74-4EA3-B01D-25A7014DC476}" type="presOf" srcId="{54A768A6-B815-4E0D-9D56-C6C9D660E866}" destId="{C526EFE2-7454-46C5-8EAA-E8D4AF51E670}" srcOrd="0" destOrd="0" presId="urn:microsoft.com/office/officeart/2005/8/layout/hierarchy1"/>
    <dgm:cxn modelId="{82AF1ED6-8BA9-447F-B73F-E3AE1FA5CCC4}" srcId="{7143A845-98B7-49EC-9BE1-A1AC8D46516A}" destId="{C3F2D30F-1530-4321-84D5-7DF0158B69D3}" srcOrd="0" destOrd="0" parTransId="{332BFC32-FFB6-4F9D-AEE1-6DFD5A063808}" sibTransId="{590CFF44-30D2-4C50-A914-F2CCE84C47DB}"/>
    <dgm:cxn modelId="{A7F930D7-2105-4A58-8581-4544744EE694}" type="presOf" srcId="{0F11C1F1-E5E7-4C7F-AA3D-1DD6E1167A1C}" destId="{0A5AA9C6-C76F-4EDF-A3C0-313A1B41DDC6}" srcOrd="0" destOrd="0" presId="urn:microsoft.com/office/officeart/2005/8/layout/hierarchy1"/>
    <dgm:cxn modelId="{5CA595E6-B850-489E-85B1-1DC5B1EF9D04}" type="presOf" srcId="{8683E5F6-C9B5-4400-A2DF-34E19355856E}" destId="{38949E58-5C36-4000-82AB-7956CA52914D}" srcOrd="0" destOrd="0" presId="urn:microsoft.com/office/officeart/2005/8/layout/hierarchy1"/>
    <dgm:cxn modelId="{14CD3BF9-7A5E-4561-AE46-CE5BFFB8A718}" srcId="{0F11C1F1-E5E7-4C7F-AA3D-1DD6E1167A1C}" destId="{8683E5F6-C9B5-4400-A2DF-34E19355856E}" srcOrd="0" destOrd="0" parTransId="{54A768A6-B815-4E0D-9D56-C6C9D660E866}" sibTransId="{1D9ADB82-C101-4840-9D1D-D5E8B1E1089F}"/>
    <dgm:cxn modelId="{D379F3F9-FBE8-4865-BB03-3A00E95DD559}" srcId="{7143A845-98B7-49EC-9BE1-A1AC8D46516A}" destId="{B6782AF6-EE7F-4D68-97D3-09362D080BC9}" srcOrd="1" destOrd="0" parTransId="{80451DEC-DE10-4322-B6F0-CDEC6015FE8E}" sibTransId="{DF121A1B-CFC3-4A7C-8FDD-85AF9AB258C1}"/>
    <dgm:cxn modelId="{7D351FE0-6C55-43E7-BC1D-82D081E20A6B}" type="presParOf" srcId="{9AC23B38-1573-491A-A74E-2EF59266FFB1}" destId="{1416D2BB-37A3-49E1-9238-D7B65934AE7D}" srcOrd="0" destOrd="0" presId="urn:microsoft.com/office/officeart/2005/8/layout/hierarchy1"/>
    <dgm:cxn modelId="{F4C53848-CEBF-44F3-9FA6-C21B83AD6731}" type="presParOf" srcId="{1416D2BB-37A3-49E1-9238-D7B65934AE7D}" destId="{392405C8-186A-4FB7-AF08-F2A184BA622D}" srcOrd="0" destOrd="0" presId="urn:microsoft.com/office/officeart/2005/8/layout/hierarchy1"/>
    <dgm:cxn modelId="{5F7BCB13-17CD-4EEE-8DFC-FE2082DC8557}" type="presParOf" srcId="{392405C8-186A-4FB7-AF08-F2A184BA622D}" destId="{8159932A-3BDA-48CA-95D5-55B2BFF121A2}" srcOrd="0" destOrd="0" presId="urn:microsoft.com/office/officeart/2005/8/layout/hierarchy1"/>
    <dgm:cxn modelId="{2D09A1AF-D12B-48A3-90C9-5AB560750CBA}" type="presParOf" srcId="{392405C8-186A-4FB7-AF08-F2A184BA622D}" destId="{77C49349-F14A-40E6-8386-1B333EECA03B}" srcOrd="1" destOrd="0" presId="urn:microsoft.com/office/officeart/2005/8/layout/hierarchy1"/>
    <dgm:cxn modelId="{3765A365-7414-48F8-8131-16C2D7134C75}" type="presParOf" srcId="{1416D2BB-37A3-49E1-9238-D7B65934AE7D}" destId="{E2BD2F21-1DA6-4B1F-B49A-66C5EC834AC3}" srcOrd="1" destOrd="0" presId="urn:microsoft.com/office/officeart/2005/8/layout/hierarchy1"/>
    <dgm:cxn modelId="{1E981FB1-2D56-4B04-A531-97A3B0A11D24}" type="presParOf" srcId="{E2BD2F21-1DA6-4B1F-B49A-66C5EC834AC3}" destId="{EF20FFFF-AF66-481E-A37E-C54936D2820D}" srcOrd="0" destOrd="0" presId="urn:microsoft.com/office/officeart/2005/8/layout/hierarchy1"/>
    <dgm:cxn modelId="{E5559D9F-6A73-42EF-85C8-B4678335F7CE}" type="presParOf" srcId="{E2BD2F21-1DA6-4B1F-B49A-66C5EC834AC3}" destId="{6D6AFB27-6638-454A-97B9-D5EF10E58065}" srcOrd="1" destOrd="0" presId="urn:microsoft.com/office/officeart/2005/8/layout/hierarchy1"/>
    <dgm:cxn modelId="{E7E4786F-262A-48A3-92B3-330C60E5A22A}" type="presParOf" srcId="{6D6AFB27-6638-454A-97B9-D5EF10E58065}" destId="{FA919FA1-EC14-41F6-B428-ABEBC9C3B3D1}" srcOrd="0" destOrd="0" presId="urn:microsoft.com/office/officeart/2005/8/layout/hierarchy1"/>
    <dgm:cxn modelId="{2AEA5C01-6A89-4C0D-B221-EE1126F9FB4B}" type="presParOf" srcId="{FA919FA1-EC14-41F6-B428-ABEBC9C3B3D1}" destId="{836F1667-6886-4455-AE41-B320D45BA284}" srcOrd="0" destOrd="0" presId="urn:microsoft.com/office/officeart/2005/8/layout/hierarchy1"/>
    <dgm:cxn modelId="{339C0642-1555-4138-9E67-A8864BA19489}" type="presParOf" srcId="{FA919FA1-EC14-41F6-B428-ABEBC9C3B3D1}" destId="{F031CB83-32F5-454A-883E-E6BB58BE0FF4}" srcOrd="1" destOrd="0" presId="urn:microsoft.com/office/officeart/2005/8/layout/hierarchy1"/>
    <dgm:cxn modelId="{2E339F8F-B39C-44D3-A503-A845868FB92A}" type="presParOf" srcId="{6D6AFB27-6638-454A-97B9-D5EF10E58065}" destId="{57FBAC03-5CF7-4E68-88C5-08FA2B82ADB1}" srcOrd="1" destOrd="0" presId="urn:microsoft.com/office/officeart/2005/8/layout/hierarchy1"/>
    <dgm:cxn modelId="{F95DCFD1-961B-4F2F-8B33-CEA86976C119}" type="presParOf" srcId="{57FBAC03-5CF7-4E68-88C5-08FA2B82ADB1}" destId="{4543D12E-1E59-4B57-AE45-80415421F296}" srcOrd="0" destOrd="0" presId="urn:microsoft.com/office/officeart/2005/8/layout/hierarchy1"/>
    <dgm:cxn modelId="{F861FAAB-933C-4D2C-9A2E-164E245BFF83}" type="presParOf" srcId="{57FBAC03-5CF7-4E68-88C5-08FA2B82ADB1}" destId="{CDB7E388-C690-4253-B9B3-4731556A45DB}" srcOrd="1" destOrd="0" presId="urn:microsoft.com/office/officeart/2005/8/layout/hierarchy1"/>
    <dgm:cxn modelId="{CFB2A73D-2ADB-4E6E-A9E6-97774C0E940F}" type="presParOf" srcId="{CDB7E388-C690-4253-B9B3-4731556A45DB}" destId="{E330F5DD-CC02-4FD6-BA2C-2AE3216A4F04}" srcOrd="0" destOrd="0" presId="urn:microsoft.com/office/officeart/2005/8/layout/hierarchy1"/>
    <dgm:cxn modelId="{CC3206FF-A9A6-4ED3-9618-C20A20F9E694}" type="presParOf" srcId="{E330F5DD-CC02-4FD6-BA2C-2AE3216A4F04}" destId="{15F75461-AD42-4A15-A21F-2C28E654D2B2}" srcOrd="0" destOrd="0" presId="urn:microsoft.com/office/officeart/2005/8/layout/hierarchy1"/>
    <dgm:cxn modelId="{8223187D-0E96-4CC2-914E-FD9C12D698EF}" type="presParOf" srcId="{E330F5DD-CC02-4FD6-BA2C-2AE3216A4F04}" destId="{3A0DA32C-ECF3-4153-A3CB-8EE0EC290F6A}" srcOrd="1" destOrd="0" presId="urn:microsoft.com/office/officeart/2005/8/layout/hierarchy1"/>
    <dgm:cxn modelId="{2BB9EC50-2BC5-4E71-B80B-C88DA553ECB5}" type="presParOf" srcId="{CDB7E388-C690-4253-B9B3-4731556A45DB}" destId="{8B6B1660-C0FB-407B-9024-53D391318D7C}" srcOrd="1" destOrd="0" presId="urn:microsoft.com/office/officeart/2005/8/layout/hierarchy1"/>
    <dgm:cxn modelId="{3BC72833-D6D7-4D57-93B5-D9AE52D5A972}" type="presParOf" srcId="{8B6B1660-C0FB-407B-9024-53D391318D7C}" destId="{DC3FF8AA-1129-49DB-AA55-9E5259DCBB00}" srcOrd="0" destOrd="0" presId="urn:microsoft.com/office/officeart/2005/8/layout/hierarchy1"/>
    <dgm:cxn modelId="{2F2E2C22-EBDC-4820-AA24-00EBA6E9EC55}" type="presParOf" srcId="{8B6B1660-C0FB-407B-9024-53D391318D7C}" destId="{5D4ECDCD-2A96-4BA7-8B19-1E7FC34A7FB5}" srcOrd="1" destOrd="0" presId="urn:microsoft.com/office/officeart/2005/8/layout/hierarchy1"/>
    <dgm:cxn modelId="{83CD098E-1423-4639-BA56-F55B456E59E2}" type="presParOf" srcId="{5D4ECDCD-2A96-4BA7-8B19-1E7FC34A7FB5}" destId="{5AB43777-3FAA-4614-A810-40411010BB4C}" srcOrd="0" destOrd="0" presId="urn:microsoft.com/office/officeart/2005/8/layout/hierarchy1"/>
    <dgm:cxn modelId="{645E7FB2-DA5F-41D1-B4D1-E67196B6EB65}" type="presParOf" srcId="{5AB43777-3FAA-4614-A810-40411010BB4C}" destId="{D7693507-C185-4A4A-880B-98DF6E9DDEBF}" srcOrd="0" destOrd="0" presId="urn:microsoft.com/office/officeart/2005/8/layout/hierarchy1"/>
    <dgm:cxn modelId="{16F77AAA-5099-4454-9358-6EADEB57ABE5}" type="presParOf" srcId="{5AB43777-3FAA-4614-A810-40411010BB4C}" destId="{5E6A4C8F-CEC5-40C9-B4C6-F426455BD7E3}" srcOrd="1" destOrd="0" presId="urn:microsoft.com/office/officeart/2005/8/layout/hierarchy1"/>
    <dgm:cxn modelId="{83D70B78-69CA-4545-B974-24EC02F68EC3}" type="presParOf" srcId="{5D4ECDCD-2A96-4BA7-8B19-1E7FC34A7FB5}" destId="{BCFD59CC-9DDA-445B-AB8E-8494ECFBC23E}" srcOrd="1" destOrd="0" presId="urn:microsoft.com/office/officeart/2005/8/layout/hierarchy1"/>
    <dgm:cxn modelId="{529DEC95-2844-4E0E-A6E9-1BDA144CD902}" type="presParOf" srcId="{8B6B1660-C0FB-407B-9024-53D391318D7C}" destId="{0E2FF62B-534C-43EC-A6BF-13C6E7796C1F}" srcOrd="2" destOrd="0" presId="urn:microsoft.com/office/officeart/2005/8/layout/hierarchy1"/>
    <dgm:cxn modelId="{D9350302-85FD-40CB-88B2-0F63DE15E2F1}" type="presParOf" srcId="{8B6B1660-C0FB-407B-9024-53D391318D7C}" destId="{CC5E8887-6944-43E2-94C6-677C9B591EAC}" srcOrd="3" destOrd="0" presId="urn:microsoft.com/office/officeart/2005/8/layout/hierarchy1"/>
    <dgm:cxn modelId="{9296ACFF-3217-4CF1-B21A-5BA62781ED9C}" type="presParOf" srcId="{CC5E8887-6944-43E2-94C6-677C9B591EAC}" destId="{F1BEE42C-1697-47CE-A6DB-D6C93EE4A3BB}" srcOrd="0" destOrd="0" presId="urn:microsoft.com/office/officeart/2005/8/layout/hierarchy1"/>
    <dgm:cxn modelId="{E56D2628-B7ED-4E82-8419-AEF6CB190525}" type="presParOf" srcId="{F1BEE42C-1697-47CE-A6DB-D6C93EE4A3BB}" destId="{71F1D9AB-768D-4250-88BB-5A4AB7F0C847}" srcOrd="0" destOrd="0" presId="urn:microsoft.com/office/officeart/2005/8/layout/hierarchy1"/>
    <dgm:cxn modelId="{607CBA1B-00C8-4C6E-98D1-66244F2DB48A}" type="presParOf" srcId="{F1BEE42C-1697-47CE-A6DB-D6C93EE4A3BB}" destId="{15DF4ED9-3BFE-41B5-91DA-CD04E239028B}" srcOrd="1" destOrd="0" presId="urn:microsoft.com/office/officeart/2005/8/layout/hierarchy1"/>
    <dgm:cxn modelId="{73F59955-43DD-4FCE-B81A-BCEDA5BC2295}" type="presParOf" srcId="{CC5E8887-6944-43E2-94C6-677C9B591EAC}" destId="{FB67079C-A2C5-4C7A-8777-FE098BD93C6B}" srcOrd="1" destOrd="0" presId="urn:microsoft.com/office/officeart/2005/8/layout/hierarchy1"/>
    <dgm:cxn modelId="{B052E7C9-8E47-4873-B5FB-E33F1CCAABF7}" type="presParOf" srcId="{57FBAC03-5CF7-4E68-88C5-08FA2B82ADB1}" destId="{9711DDB3-E3A3-493E-856B-AA63F5970ADB}" srcOrd="2" destOrd="0" presId="urn:microsoft.com/office/officeart/2005/8/layout/hierarchy1"/>
    <dgm:cxn modelId="{B4C80642-0ADF-45B9-9D1D-8FCA9DE03D89}" type="presParOf" srcId="{57FBAC03-5CF7-4E68-88C5-08FA2B82ADB1}" destId="{EE90058D-943D-4F71-8AAE-9C11C0A80094}" srcOrd="3" destOrd="0" presId="urn:microsoft.com/office/officeart/2005/8/layout/hierarchy1"/>
    <dgm:cxn modelId="{27D93B0C-E17A-4023-B3A8-9BD052E75856}" type="presParOf" srcId="{EE90058D-943D-4F71-8AAE-9C11C0A80094}" destId="{0A872CAA-D6E3-4348-B7A1-56E767C8BAAA}" srcOrd="0" destOrd="0" presId="urn:microsoft.com/office/officeart/2005/8/layout/hierarchy1"/>
    <dgm:cxn modelId="{92B3D341-3FCE-4D32-8FFD-2B1FDC1E1CD0}" type="presParOf" srcId="{0A872CAA-D6E3-4348-B7A1-56E767C8BAAA}" destId="{B4281348-79E6-48F5-9670-C0B5FE5FFF3C}" srcOrd="0" destOrd="0" presId="urn:microsoft.com/office/officeart/2005/8/layout/hierarchy1"/>
    <dgm:cxn modelId="{A21720CB-71E5-4D06-BFE2-E5EE0F9349A6}" type="presParOf" srcId="{0A872CAA-D6E3-4348-B7A1-56E767C8BAAA}" destId="{196568F1-A243-46AA-9427-FA90BFDF6B58}" srcOrd="1" destOrd="0" presId="urn:microsoft.com/office/officeart/2005/8/layout/hierarchy1"/>
    <dgm:cxn modelId="{EE30095E-9C38-4409-89B3-F8609B5101B5}" type="presParOf" srcId="{EE90058D-943D-4F71-8AAE-9C11C0A80094}" destId="{5B1A95D2-C24F-458A-BFF9-232ACAE95CEB}" srcOrd="1" destOrd="0" presId="urn:microsoft.com/office/officeart/2005/8/layout/hierarchy1"/>
    <dgm:cxn modelId="{66EF1949-70E3-459E-BC28-86FFC13AF0DC}" type="presParOf" srcId="{E2BD2F21-1DA6-4B1F-B49A-66C5EC834AC3}" destId="{D99BDBB4-CBF0-4594-A6F1-C87676C49D1B}" srcOrd="2" destOrd="0" presId="urn:microsoft.com/office/officeart/2005/8/layout/hierarchy1"/>
    <dgm:cxn modelId="{61F3B299-329A-4652-AA2D-1EA64091A537}" type="presParOf" srcId="{E2BD2F21-1DA6-4B1F-B49A-66C5EC834AC3}" destId="{60EC3420-940C-4D40-99AE-67534EB1A1E0}" srcOrd="3" destOrd="0" presId="urn:microsoft.com/office/officeart/2005/8/layout/hierarchy1"/>
    <dgm:cxn modelId="{6C36CE24-42F3-4163-B9C4-3EA71FD75A26}" type="presParOf" srcId="{60EC3420-940C-4D40-99AE-67534EB1A1E0}" destId="{EA9EA152-8C03-42E5-95B4-E02807FF7495}" srcOrd="0" destOrd="0" presId="urn:microsoft.com/office/officeart/2005/8/layout/hierarchy1"/>
    <dgm:cxn modelId="{F10F0B08-31E7-4586-AA9D-6C64C9891FA0}" type="presParOf" srcId="{EA9EA152-8C03-42E5-95B4-E02807FF7495}" destId="{EEB0AAB8-1746-4749-A4D7-B36E5C7CA550}" srcOrd="0" destOrd="0" presId="urn:microsoft.com/office/officeart/2005/8/layout/hierarchy1"/>
    <dgm:cxn modelId="{131716B1-A5DA-4A61-837E-A00AE03DFB0F}" type="presParOf" srcId="{EA9EA152-8C03-42E5-95B4-E02807FF7495}" destId="{0A5AA9C6-C76F-4EDF-A3C0-313A1B41DDC6}" srcOrd="1" destOrd="0" presId="urn:microsoft.com/office/officeart/2005/8/layout/hierarchy1"/>
    <dgm:cxn modelId="{14D5F8E8-8948-4702-BD3B-2384422B3D38}" type="presParOf" srcId="{60EC3420-940C-4D40-99AE-67534EB1A1E0}" destId="{102E17D6-B512-4162-9A5E-5E966E78E23D}" srcOrd="1" destOrd="0" presId="urn:microsoft.com/office/officeart/2005/8/layout/hierarchy1"/>
    <dgm:cxn modelId="{F66AFAEA-0DF6-40E3-9A58-1A2E78603674}" type="presParOf" srcId="{102E17D6-B512-4162-9A5E-5E966E78E23D}" destId="{C526EFE2-7454-46C5-8EAA-E8D4AF51E670}" srcOrd="0" destOrd="0" presId="urn:microsoft.com/office/officeart/2005/8/layout/hierarchy1"/>
    <dgm:cxn modelId="{3D3EDEFF-A2D5-4D5C-B593-09BC0BA1C5B1}" type="presParOf" srcId="{102E17D6-B512-4162-9A5E-5E966E78E23D}" destId="{6922B9C7-88B8-4401-8013-AD232203CEF0}" srcOrd="1" destOrd="0" presId="urn:microsoft.com/office/officeart/2005/8/layout/hierarchy1"/>
    <dgm:cxn modelId="{AC47AD3B-E070-4C5E-8FAA-4FCDA8493218}" type="presParOf" srcId="{6922B9C7-88B8-4401-8013-AD232203CEF0}" destId="{75D3EA1A-53F1-45B2-A00F-1960FCF2E917}" srcOrd="0" destOrd="0" presId="urn:microsoft.com/office/officeart/2005/8/layout/hierarchy1"/>
    <dgm:cxn modelId="{AA8EA452-EFF8-413E-B1DC-DE64FA0CC8F2}" type="presParOf" srcId="{75D3EA1A-53F1-45B2-A00F-1960FCF2E917}" destId="{A50E218F-2C36-4716-BE95-3B89054EF7A8}" srcOrd="0" destOrd="0" presId="urn:microsoft.com/office/officeart/2005/8/layout/hierarchy1"/>
    <dgm:cxn modelId="{EB07ECDA-7682-4D64-8C35-CED8B72CDD7A}" type="presParOf" srcId="{75D3EA1A-53F1-45B2-A00F-1960FCF2E917}" destId="{38949E58-5C36-4000-82AB-7956CA52914D}" srcOrd="1" destOrd="0" presId="urn:microsoft.com/office/officeart/2005/8/layout/hierarchy1"/>
    <dgm:cxn modelId="{A90AE04E-6FDE-4A35-ABDF-2C6F829E4672}" type="presParOf" srcId="{6922B9C7-88B8-4401-8013-AD232203CEF0}" destId="{DDD1819D-953B-46A7-8014-C30F534CA01C}" srcOrd="1" destOrd="0" presId="urn:microsoft.com/office/officeart/2005/8/layout/hierarchy1"/>
    <dgm:cxn modelId="{C80EF873-C2A5-4E17-9BDA-99E9593E6515}" type="presParOf" srcId="{102E17D6-B512-4162-9A5E-5E966E78E23D}" destId="{1B17AC62-944E-4E1C-A689-E290D06D5E2E}" srcOrd="2" destOrd="0" presId="urn:microsoft.com/office/officeart/2005/8/layout/hierarchy1"/>
    <dgm:cxn modelId="{8EDF188F-2D3A-4C8E-A08F-080F233707B4}" type="presParOf" srcId="{102E17D6-B512-4162-9A5E-5E966E78E23D}" destId="{83684E7A-9DCD-4B17-911C-A2CB91639D64}" srcOrd="3" destOrd="0" presId="urn:microsoft.com/office/officeart/2005/8/layout/hierarchy1"/>
    <dgm:cxn modelId="{ED0540B4-17A8-4436-BA90-C7A2FAAC6D8D}" type="presParOf" srcId="{83684E7A-9DCD-4B17-911C-A2CB91639D64}" destId="{6F123211-6080-410B-9014-488AB501BEEA}" srcOrd="0" destOrd="0" presId="urn:microsoft.com/office/officeart/2005/8/layout/hierarchy1"/>
    <dgm:cxn modelId="{64F5CF98-4B58-465D-AF82-2E6D4AFA6794}" type="presParOf" srcId="{6F123211-6080-410B-9014-488AB501BEEA}" destId="{D68C310E-09BF-4892-8213-6CA25C6F6490}" srcOrd="0" destOrd="0" presId="urn:microsoft.com/office/officeart/2005/8/layout/hierarchy1"/>
    <dgm:cxn modelId="{185B8661-3BFB-4710-89E0-ADC985FF8A8D}" type="presParOf" srcId="{6F123211-6080-410B-9014-488AB501BEEA}" destId="{30D368BF-9399-4433-92A4-DAE7FA01189F}" srcOrd="1" destOrd="0" presId="urn:microsoft.com/office/officeart/2005/8/layout/hierarchy1"/>
    <dgm:cxn modelId="{1B8EA786-1437-4B20-9540-CE0C07DFE915}" type="presParOf" srcId="{83684E7A-9DCD-4B17-911C-A2CB91639D64}" destId="{1A0457D2-5BD7-4C3A-8DE0-9F215F7FB4F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B4569D-F299-4EF8-A5AE-AE223BA45D7E}" type="doc">
      <dgm:prSet loTypeId="urn:microsoft.com/office/officeart/2005/8/layout/vList3" loCatId="list" qsTypeId="urn:microsoft.com/office/officeart/2005/8/quickstyle/3d5" qsCatId="3D" csTypeId="urn:microsoft.com/office/officeart/2005/8/colors/accent1_2" csCatId="accent1" phldr="1"/>
      <dgm:spPr/>
    </dgm:pt>
    <dgm:pt modelId="{433A3C7A-3109-4B2D-B022-A019A84D283D}">
      <dgm:prSet phldrT="[טקסט]"/>
      <dgm:spPr/>
      <dgm:t>
        <a:bodyPr/>
        <a:lstStyle/>
        <a:p>
          <a:pPr rtl="1"/>
          <a:r>
            <a:rPr lang="he-IL" dirty="0"/>
            <a:t>צדיקה</a:t>
          </a:r>
        </a:p>
      </dgm:t>
    </dgm:pt>
    <dgm:pt modelId="{D9672A9C-846A-45BF-BCE5-7E890D049B7A}" type="parTrans" cxnId="{926EA1AC-47CB-4D32-95A9-E7A0742E3719}">
      <dgm:prSet/>
      <dgm:spPr/>
      <dgm:t>
        <a:bodyPr/>
        <a:lstStyle/>
        <a:p>
          <a:pPr rtl="1"/>
          <a:endParaRPr lang="he-IL"/>
        </a:p>
      </dgm:t>
    </dgm:pt>
    <dgm:pt modelId="{F04B5B11-07A4-4A1F-9B12-C4F5FAA75C7B}" type="sibTrans" cxnId="{926EA1AC-47CB-4D32-95A9-E7A0742E3719}">
      <dgm:prSet/>
      <dgm:spPr/>
      <dgm:t>
        <a:bodyPr/>
        <a:lstStyle/>
        <a:p>
          <a:pPr rtl="1"/>
          <a:endParaRPr lang="he-IL"/>
        </a:p>
      </dgm:t>
    </dgm:pt>
    <dgm:pt modelId="{4C26F56C-C20A-4422-BB06-DA37A2946902}">
      <dgm:prSet phldrT="[טקסט]"/>
      <dgm:spPr/>
      <dgm:t>
        <a:bodyPr/>
        <a:lstStyle/>
        <a:p>
          <a:pPr rtl="1"/>
          <a:r>
            <a:rPr lang="he-IL" dirty="0"/>
            <a:t>זריזה</a:t>
          </a:r>
        </a:p>
      </dgm:t>
    </dgm:pt>
    <dgm:pt modelId="{4ADF35EB-A6FA-4E03-BF23-ED4D1BCF13AE}" type="parTrans" cxnId="{2ABB83B4-9B4A-4720-99CA-99158B2C6DF5}">
      <dgm:prSet/>
      <dgm:spPr/>
      <dgm:t>
        <a:bodyPr/>
        <a:lstStyle/>
        <a:p>
          <a:pPr rtl="1"/>
          <a:endParaRPr lang="he-IL"/>
        </a:p>
      </dgm:t>
    </dgm:pt>
    <dgm:pt modelId="{09E56F7B-FA7E-4B77-9711-290F68AFD6C3}" type="sibTrans" cxnId="{2ABB83B4-9B4A-4720-99CA-99158B2C6DF5}">
      <dgm:prSet/>
      <dgm:spPr/>
      <dgm:t>
        <a:bodyPr/>
        <a:lstStyle/>
        <a:p>
          <a:pPr rtl="1"/>
          <a:endParaRPr lang="he-IL"/>
        </a:p>
      </dgm:t>
    </dgm:pt>
    <dgm:pt modelId="{4E1B3274-8D9A-496E-86BF-FF4374A9D4D7}">
      <dgm:prSet phldrT="[טקסט]"/>
      <dgm:spPr/>
      <dgm:t>
        <a:bodyPr/>
        <a:lstStyle/>
        <a:p>
          <a:pPr rtl="1"/>
          <a:r>
            <a:rPr lang="he-IL" dirty="0"/>
            <a:t>יראת שמים</a:t>
          </a:r>
        </a:p>
      </dgm:t>
    </dgm:pt>
    <dgm:pt modelId="{50C22524-FB3B-4BEA-B37A-D85112130BC1}" type="parTrans" cxnId="{1118397E-B9DC-490E-9CAC-C62C3083C91E}">
      <dgm:prSet/>
      <dgm:spPr/>
      <dgm:t>
        <a:bodyPr/>
        <a:lstStyle/>
        <a:p>
          <a:pPr rtl="1"/>
          <a:endParaRPr lang="he-IL"/>
        </a:p>
      </dgm:t>
    </dgm:pt>
    <dgm:pt modelId="{D887DEE5-6AE5-448A-8F40-F873A44EFC17}" type="sibTrans" cxnId="{1118397E-B9DC-490E-9CAC-C62C3083C91E}">
      <dgm:prSet/>
      <dgm:spPr/>
      <dgm:t>
        <a:bodyPr/>
        <a:lstStyle/>
        <a:p>
          <a:pPr rtl="1"/>
          <a:endParaRPr lang="he-IL"/>
        </a:p>
      </dgm:t>
    </dgm:pt>
    <dgm:pt modelId="{F6300A1B-6D06-43FA-986E-73E62D9CF638}" type="pres">
      <dgm:prSet presAssocID="{33B4569D-F299-4EF8-A5AE-AE223BA45D7E}" presName="linearFlow" presStyleCnt="0">
        <dgm:presLayoutVars>
          <dgm:dir/>
          <dgm:resizeHandles val="exact"/>
        </dgm:presLayoutVars>
      </dgm:prSet>
      <dgm:spPr/>
    </dgm:pt>
    <dgm:pt modelId="{94C045C1-0719-43D2-A454-7F170020C0B5}" type="pres">
      <dgm:prSet presAssocID="{433A3C7A-3109-4B2D-B022-A019A84D283D}" presName="composite" presStyleCnt="0"/>
      <dgm:spPr/>
    </dgm:pt>
    <dgm:pt modelId="{4AC285D7-E196-46AC-8C85-4060D18000B8}" type="pres">
      <dgm:prSet presAssocID="{433A3C7A-3109-4B2D-B022-A019A84D283D}" presName="imgShp" presStyleLbl="fgImgPlace1" presStyleIdx="0" presStyleCnt="3"/>
      <dgm:spPr/>
    </dgm:pt>
    <dgm:pt modelId="{19EBFBF5-9543-4C18-85E6-7B0544564E9B}" type="pres">
      <dgm:prSet presAssocID="{433A3C7A-3109-4B2D-B022-A019A84D283D}" presName="txShp" presStyleLbl="node1" presStyleIdx="0" presStyleCnt="3" custLinFactNeighborX="1401" custLinFactNeighborY="-15839">
        <dgm:presLayoutVars>
          <dgm:bulletEnabled val="1"/>
        </dgm:presLayoutVars>
      </dgm:prSet>
      <dgm:spPr/>
    </dgm:pt>
    <dgm:pt modelId="{69F3AC11-47BC-422E-A627-75A01A4CEE68}" type="pres">
      <dgm:prSet presAssocID="{F04B5B11-07A4-4A1F-9B12-C4F5FAA75C7B}" presName="spacing" presStyleCnt="0"/>
      <dgm:spPr/>
    </dgm:pt>
    <dgm:pt modelId="{67740EAA-4ADB-44C7-85B7-92C0828C2486}" type="pres">
      <dgm:prSet presAssocID="{4C26F56C-C20A-4422-BB06-DA37A2946902}" presName="composite" presStyleCnt="0"/>
      <dgm:spPr/>
    </dgm:pt>
    <dgm:pt modelId="{DE37EA49-BEA5-404B-9BFB-156A8B3635ED}" type="pres">
      <dgm:prSet presAssocID="{4C26F56C-C20A-4422-BB06-DA37A2946902}" presName="imgShp" presStyleLbl="fgImgPlace1" presStyleIdx="1" presStyleCnt="3"/>
      <dgm:spPr/>
    </dgm:pt>
    <dgm:pt modelId="{888D0C24-EA0C-4425-A902-7ABD340CBA83}" type="pres">
      <dgm:prSet presAssocID="{4C26F56C-C20A-4422-BB06-DA37A2946902}" presName="txShp" presStyleLbl="node1" presStyleIdx="1" presStyleCnt="3">
        <dgm:presLayoutVars>
          <dgm:bulletEnabled val="1"/>
        </dgm:presLayoutVars>
      </dgm:prSet>
      <dgm:spPr/>
    </dgm:pt>
    <dgm:pt modelId="{655D62B4-102E-48DC-90AE-62D66AA80018}" type="pres">
      <dgm:prSet presAssocID="{09E56F7B-FA7E-4B77-9711-290F68AFD6C3}" presName="spacing" presStyleCnt="0"/>
      <dgm:spPr/>
    </dgm:pt>
    <dgm:pt modelId="{033A099D-5B04-4C01-AABA-D4133694E43A}" type="pres">
      <dgm:prSet presAssocID="{4E1B3274-8D9A-496E-86BF-FF4374A9D4D7}" presName="composite" presStyleCnt="0"/>
      <dgm:spPr/>
    </dgm:pt>
    <dgm:pt modelId="{81BE996D-84D6-4A13-8C32-ED672ADE46BA}" type="pres">
      <dgm:prSet presAssocID="{4E1B3274-8D9A-496E-86BF-FF4374A9D4D7}" presName="imgShp" presStyleLbl="fgImgPlace1" presStyleIdx="2" presStyleCnt="3"/>
      <dgm:spPr/>
    </dgm:pt>
    <dgm:pt modelId="{B323CF17-4A54-4C8A-8374-80C761D3E540}" type="pres">
      <dgm:prSet presAssocID="{4E1B3274-8D9A-496E-86BF-FF4374A9D4D7}" presName="txShp" presStyleLbl="node1" presStyleIdx="2" presStyleCnt="3">
        <dgm:presLayoutVars>
          <dgm:bulletEnabled val="1"/>
        </dgm:presLayoutVars>
      </dgm:prSet>
      <dgm:spPr/>
    </dgm:pt>
  </dgm:ptLst>
  <dgm:cxnLst>
    <dgm:cxn modelId="{125CB82D-BEAA-4C13-986A-8865E2D275FF}" type="presOf" srcId="{4E1B3274-8D9A-496E-86BF-FF4374A9D4D7}" destId="{B323CF17-4A54-4C8A-8374-80C761D3E540}" srcOrd="0" destOrd="0" presId="urn:microsoft.com/office/officeart/2005/8/layout/vList3"/>
    <dgm:cxn modelId="{6269E038-FEF4-4F33-9319-EA59E30B198F}" type="presOf" srcId="{33B4569D-F299-4EF8-A5AE-AE223BA45D7E}" destId="{F6300A1B-6D06-43FA-986E-73E62D9CF638}" srcOrd="0" destOrd="0" presId="urn:microsoft.com/office/officeart/2005/8/layout/vList3"/>
    <dgm:cxn modelId="{1118397E-B9DC-490E-9CAC-C62C3083C91E}" srcId="{33B4569D-F299-4EF8-A5AE-AE223BA45D7E}" destId="{4E1B3274-8D9A-496E-86BF-FF4374A9D4D7}" srcOrd="2" destOrd="0" parTransId="{50C22524-FB3B-4BEA-B37A-D85112130BC1}" sibTransId="{D887DEE5-6AE5-448A-8F40-F873A44EFC17}"/>
    <dgm:cxn modelId="{A3B6D07E-3E1A-4583-A5E5-0C9A131A43F2}" type="presOf" srcId="{4C26F56C-C20A-4422-BB06-DA37A2946902}" destId="{888D0C24-EA0C-4425-A902-7ABD340CBA83}" srcOrd="0" destOrd="0" presId="urn:microsoft.com/office/officeart/2005/8/layout/vList3"/>
    <dgm:cxn modelId="{CB4D3596-052F-4C8C-A037-4164F7703514}" type="presOf" srcId="{433A3C7A-3109-4B2D-B022-A019A84D283D}" destId="{19EBFBF5-9543-4C18-85E6-7B0544564E9B}" srcOrd="0" destOrd="0" presId="urn:microsoft.com/office/officeart/2005/8/layout/vList3"/>
    <dgm:cxn modelId="{926EA1AC-47CB-4D32-95A9-E7A0742E3719}" srcId="{33B4569D-F299-4EF8-A5AE-AE223BA45D7E}" destId="{433A3C7A-3109-4B2D-B022-A019A84D283D}" srcOrd="0" destOrd="0" parTransId="{D9672A9C-846A-45BF-BCE5-7E890D049B7A}" sibTransId="{F04B5B11-07A4-4A1F-9B12-C4F5FAA75C7B}"/>
    <dgm:cxn modelId="{2ABB83B4-9B4A-4720-99CA-99158B2C6DF5}" srcId="{33B4569D-F299-4EF8-A5AE-AE223BA45D7E}" destId="{4C26F56C-C20A-4422-BB06-DA37A2946902}" srcOrd="1" destOrd="0" parTransId="{4ADF35EB-A6FA-4E03-BF23-ED4D1BCF13AE}" sibTransId="{09E56F7B-FA7E-4B77-9711-290F68AFD6C3}"/>
    <dgm:cxn modelId="{4A5227EA-3C5B-456C-9C9D-B62C957BFBBF}" type="presParOf" srcId="{F6300A1B-6D06-43FA-986E-73E62D9CF638}" destId="{94C045C1-0719-43D2-A454-7F170020C0B5}" srcOrd="0" destOrd="0" presId="urn:microsoft.com/office/officeart/2005/8/layout/vList3"/>
    <dgm:cxn modelId="{A4F0373D-3BD6-4362-8EC9-E8AE24DA56DF}" type="presParOf" srcId="{94C045C1-0719-43D2-A454-7F170020C0B5}" destId="{4AC285D7-E196-46AC-8C85-4060D18000B8}" srcOrd="0" destOrd="0" presId="urn:microsoft.com/office/officeart/2005/8/layout/vList3"/>
    <dgm:cxn modelId="{A0399FCB-9D41-4F9E-B5F9-A1585A35880A}" type="presParOf" srcId="{94C045C1-0719-43D2-A454-7F170020C0B5}" destId="{19EBFBF5-9543-4C18-85E6-7B0544564E9B}" srcOrd="1" destOrd="0" presId="urn:microsoft.com/office/officeart/2005/8/layout/vList3"/>
    <dgm:cxn modelId="{1C0E6616-829F-4109-818C-195117FF345F}" type="presParOf" srcId="{F6300A1B-6D06-43FA-986E-73E62D9CF638}" destId="{69F3AC11-47BC-422E-A627-75A01A4CEE68}" srcOrd="1" destOrd="0" presId="urn:microsoft.com/office/officeart/2005/8/layout/vList3"/>
    <dgm:cxn modelId="{16010809-2A48-484E-921E-9EEB5AF526C7}" type="presParOf" srcId="{F6300A1B-6D06-43FA-986E-73E62D9CF638}" destId="{67740EAA-4ADB-44C7-85B7-92C0828C2486}" srcOrd="2" destOrd="0" presId="urn:microsoft.com/office/officeart/2005/8/layout/vList3"/>
    <dgm:cxn modelId="{9319B062-8058-4E13-8728-C4DE7409C33B}" type="presParOf" srcId="{67740EAA-4ADB-44C7-85B7-92C0828C2486}" destId="{DE37EA49-BEA5-404B-9BFB-156A8B3635ED}" srcOrd="0" destOrd="0" presId="urn:microsoft.com/office/officeart/2005/8/layout/vList3"/>
    <dgm:cxn modelId="{7290B964-57EC-4D26-9B29-72266C3C747B}" type="presParOf" srcId="{67740EAA-4ADB-44C7-85B7-92C0828C2486}" destId="{888D0C24-EA0C-4425-A902-7ABD340CBA83}" srcOrd="1" destOrd="0" presId="urn:microsoft.com/office/officeart/2005/8/layout/vList3"/>
    <dgm:cxn modelId="{2D705D76-16C3-4EBB-B8F8-8D3D6B8CDBBF}" type="presParOf" srcId="{F6300A1B-6D06-43FA-986E-73E62D9CF638}" destId="{655D62B4-102E-48DC-90AE-62D66AA80018}" srcOrd="3" destOrd="0" presId="urn:microsoft.com/office/officeart/2005/8/layout/vList3"/>
    <dgm:cxn modelId="{4D9283A2-1B42-4853-B201-BA1F86E75F39}" type="presParOf" srcId="{F6300A1B-6D06-43FA-986E-73E62D9CF638}" destId="{033A099D-5B04-4C01-AABA-D4133694E43A}" srcOrd="4" destOrd="0" presId="urn:microsoft.com/office/officeart/2005/8/layout/vList3"/>
    <dgm:cxn modelId="{1CA3083E-88E5-4B19-B4F2-AF058BDDC060}" type="presParOf" srcId="{033A099D-5B04-4C01-AABA-D4133694E43A}" destId="{81BE996D-84D6-4A13-8C32-ED672ADE46BA}" srcOrd="0" destOrd="0" presId="urn:microsoft.com/office/officeart/2005/8/layout/vList3"/>
    <dgm:cxn modelId="{840CD0A5-F5AB-4041-9E11-5733D13C62A1}" type="presParOf" srcId="{033A099D-5B04-4C01-AABA-D4133694E43A}" destId="{B323CF17-4A54-4C8A-8374-80C761D3E54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E063A6-8DC3-4890-8AD1-EF3D61D7AEED}" type="doc">
      <dgm:prSet loTypeId="urn:microsoft.com/office/officeart/2005/8/layout/vList3" loCatId="list" qsTypeId="urn:microsoft.com/office/officeart/2005/8/quickstyle/simple1" qsCatId="simple" csTypeId="urn:microsoft.com/office/officeart/2005/8/colors/accent1_2" csCatId="accent1" phldr="1"/>
      <dgm:spPr/>
    </dgm:pt>
    <dgm:pt modelId="{E490B118-1D9D-4C4E-92DF-6B1DCD7127C3}">
      <dgm:prSet phldrT="[טקסט]"/>
      <dgm:spPr/>
      <dgm:t>
        <a:bodyPr/>
        <a:lstStyle/>
        <a:p>
          <a:pPr rtl="1"/>
          <a:r>
            <a:rPr lang="he-IL" dirty="0"/>
            <a:t>ענווה, בעלת זיכרון טוב</a:t>
          </a:r>
        </a:p>
      </dgm:t>
    </dgm:pt>
    <dgm:pt modelId="{33CA5465-960A-4B55-A98A-25818AFF2B17}" type="parTrans" cxnId="{ED8F8106-BE4F-48F6-B93D-DBEDBD91D013}">
      <dgm:prSet/>
      <dgm:spPr/>
      <dgm:t>
        <a:bodyPr/>
        <a:lstStyle/>
        <a:p>
          <a:pPr rtl="1"/>
          <a:endParaRPr lang="he-IL"/>
        </a:p>
      </dgm:t>
    </dgm:pt>
    <dgm:pt modelId="{A358741E-3E06-46D0-BB96-042CD8B62332}" type="sibTrans" cxnId="{ED8F8106-BE4F-48F6-B93D-DBEDBD91D013}">
      <dgm:prSet/>
      <dgm:spPr/>
      <dgm:t>
        <a:bodyPr/>
        <a:lstStyle/>
        <a:p>
          <a:pPr rtl="1"/>
          <a:endParaRPr lang="he-IL"/>
        </a:p>
      </dgm:t>
    </dgm:pt>
    <dgm:pt modelId="{6A40EB01-E8BE-46F7-BE6F-F9533CB4A7CA}">
      <dgm:prSet phldrT="[טקסט]"/>
      <dgm:spPr/>
      <dgm:t>
        <a:bodyPr/>
        <a:lstStyle/>
        <a:p>
          <a:pPr rtl="1"/>
          <a:r>
            <a:rPr lang="he-IL" dirty="0"/>
            <a:t>ראיית הטוב</a:t>
          </a:r>
        </a:p>
      </dgm:t>
    </dgm:pt>
    <dgm:pt modelId="{18514585-D439-416F-A63C-19B700E01B28}" type="parTrans" cxnId="{135683AE-31AC-4F64-9A04-A466D283A526}">
      <dgm:prSet/>
      <dgm:spPr/>
      <dgm:t>
        <a:bodyPr/>
        <a:lstStyle/>
        <a:p>
          <a:pPr rtl="1"/>
          <a:endParaRPr lang="he-IL"/>
        </a:p>
      </dgm:t>
    </dgm:pt>
    <dgm:pt modelId="{0BE989C9-4D11-4499-9F47-8FA0A85103CF}" type="sibTrans" cxnId="{135683AE-31AC-4F64-9A04-A466D283A526}">
      <dgm:prSet/>
      <dgm:spPr/>
      <dgm:t>
        <a:bodyPr/>
        <a:lstStyle/>
        <a:p>
          <a:pPr rtl="1"/>
          <a:endParaRPr lang="he-IL"/>
        </a:p>
      </dgm:t>
    </dgm:pt>
    <dgm:pt modelId="{502D4BF7-BBFF-46FD-BBED-BE9E2DF285BA}">
      <dgm:prSet phldrT="[טקסט]"/>
      <dgm:spPr/>
      <dgm:t>
        <a:bodyPr/>
        <a:lstStyle/>
        <a:p>
          <a:pPr rtl="1"/>
          <a:r>
            <a:rPr lang="he-IL" dirty="0"/>
            <a:t>הודאה לה'</a:t>
          </a:r>
        </a:p>
      </dgm:t>
    </dgm:pt>
    <dgm:pt modelId="{505C4BD1-F86E-4C9C-935C-DB72B661023D}" type="parTrans" cxnId="{4BE76632-849B-4BB1-B22D-11803E0A1A0D}">
      <dgm:prSet/>
      <dgm:spPr/>
      <dgm:t>
        <a:bodyPr/>
        <a:lstStyle/>
        <a:p>
          <a:pPr rtl="1"/>
          <a:endParaRPr lang="he-IL"/>
        </a:p>
      </dgm:t>
    </dgm:pt>
    <dgm:pt modelId="{0E33738B-242B-4972-82CD-1FE1643754D7}" type="sibTrans" cxnId="{4BE76632-849B-4BB1-B22D-11803E0A1A0D}">
      <dgm:prSet/>
      <dgm:spPr/>
      <dgm:t>
        <a:bodyPr/>
        <a:lstStyle/>
        <a:p>
          <a:pPr rtl="1"/>
          <a:endParaRPr lang="he-IL"/>
        </a:p>
      </dgm:t>
    </dgm:pt>
    <dgm:pt modelId="{09AE9C4D-0DD3-4D29-B244-67C7BEF0BDCD}">
      <dgm:prSet/>
      <dgm:spPr/>
      <dgm:t>
        <a:bodyPr/>
        <a:lstStyle/>
        <a:p>
          <a:pPr rtl="1"/>
          <a:r>
            <a:rPr lang="he-IL" dirty="0"/>
            <a:t>פרסום המצוות</a:t>
          </a:r>
        </a:p>
      </dgm:t>
    </dgm:pt>
    <dgm:pt modelId="{7D9F8084-849B-4E9A-9C7C-2810173EF8E4}" type="parTrans" cxnId="{52F839E9-03E8-4632-8006-B288B658C1B3}">
      <dgm:prSet/>
      <dgm:spPr/>
      <dgm:t>
        <a:bodyPr/>
        <a:lstStyle/>
        <a:p>
          <a:pPr rtl="1"/>
          <a:endParaRPr lang="he-IL"/>
        </a:p>
      </dgm:t>
    </dgm:pt>
    <dgm:pt modelId="{46302E85-42F7-4C08-A185-B9E05345C66D}" type="sibTrans" cxnId="{52F839E9-03E8-4632-8006-B288B658C1B3}">
      <dgm:prSet/>
      <dgm:spPr/>
      <dgm:t>
        <a:bodyPr/>
        <a:lstStyle/>
        <a:p>
          <a:pPr rtl="1"/>
          <a:endParaRPr lang="he-IL"/>
        </a:p>
      </dgm:t>
    </dgm:pt>
    <dgm:pt modelId="{850E5637-A928-4202-A2D1-306B61F7DC87}" type="pres">
      <dgm:prSet presAssocID="{80E063A6-8DC3-4890-8AD1-EF3D61D7AEED}" presName="linearFlow" presStyleCnt="0">
        <dgm:presLayoutVars>
          <dgm:dir/>
          <dgm:resizeHandles val="exact"/>
        </dgm:presLayoutVars>
      </dgm:prSet>
      <dgm:spPr/>
    </dgm:pt>
    <dgm:pt modelId="{6618528D-9547-4D53-970E-C8E191EEF2FA}" type="pres">
      <dgm:prSet presAssocID="{E490B118-1D9D-4C4E-92DF-6B1DCD7127C3}" presName="composite" presStyleCnt="0"/>
      <dgm:spPr/>
    </dgm:pt>
    <dgm:pt modelId="{0713B05C-624C-470C-A210-604B526CDE23}" type="pres">
      <dgm:prSet presAssocID="{E490B118-1D9D-4C4E-92DF-6B1DCD7127C3}" presName="imgShp" presStyleLbl="fgImgPlace1" presStyleIdx="0" presStyleCnt="4"/>
      <dgm:spPr/>
    </dgm:pt>
    <dgm:pt modelId="{9A1223A9-9919-4FF3-A0A4-BA55DC8297EC}" type="pres">
      <dgm:prSet presAssocID="{E490B118-1D9D-4C4E-92DF-6B1DCD7127C3}" presName="txShp" presStyleLbl="node1" presStyleIdx="0" presStyleCnt="4" custLinFactNeighborX="379" custLinFactNeighborY="-5007">
        <dgm:presLayoutVars>
          <dgm:bulletEnabled val="1"/>
        </dgm:presLayoutVars>
      </dgm:prSet>
      <dgm:spPr/>
    </dgm:pt>
    <dgm:pt modelId="{A0AD6272-4861-45F0-9F32-20C63C2BD50C}" type="pres">
      <dgm:prSet presAssocID="{A358741E-3E06-46D0-BB96-042CD8B62332}" presName="spacing" presStyleCnt="0"/>
      <dgm:spPr/>
    </dgm:pt>
    <dgm:pt modelId="{8A80A522-F9C8-4F4A-ADFA-9A67B14CDCE3}" type="pres">
      <dgm:prSet presAssocID="{6A40EB01-E8BE-46F7-BE6F-F9533CB4A7CA}" presName="composite" presStyleCnt="0"/>
      <dgm:spPr/>
    </dgm:pt>
    <dgm:pt modelId="{0908E4BF-A3D2-4EB3-89BD-ACF870841147}" type="pres">
      <dgm:prSet presAssocID="{6A40EB01-E8BE-46F7-BE6F-F9533CB4A7CA}" presName="imgShp" presStyleLbl="fgImgPlace1" presStyleIdx="1" presStyleCnt="4"/>
      <dgm:spPr/>
    </dgm:pt>
    <dgm:pt modelId="{1632A765-CEA6-423E-BA99-9FA27F4DD478}" type="pres">
      <dgm:prSet presAssocID="{6A40EB01-E8BE-46F7-BE6F-F9533CB4A7CA}" presName="txShp" presStyleLbl="node1" presStyleIdx="1" presStyleCnt="4">
        <dgm:presLayoutVars>
          <dgm:bulletEnabled val="1"/>
        </dgm:presLayoutVars>
      </dgm:prSet>
      <dgm:spPr/>
    </dgm:pt>
    <dgm:pt modelId="{4E41B6D2-BFAD-4BEB-8260-086F88D6D33B}" type="pres">
      <dgm:prSet presAssocID="{0BE989C9-4D11-4499-9F47-8FA0A85103CF}" presName="spacing" presStyleCnt="0"/>
      <dgm:spPr/>
    </dgm:pt>
    <dgm:pt modelId="{461B1937-8A29-402E-A51B-4870FD949EC6}" type="pres">
      <dgm:prSet presAssocID="{502D4BF7-BBFF-46FD-BBED-BE9E2DF285BA}" presName="composite" presStyleCnt="0"/>
      <dgm:spPr/>
    </dgm:pt>
    <dgm:pt modelId="{3D2B345C-9670-4AF1-A531-E865A57008BB}" type="pres">
      <dgm:prSet presAssocID="{502D4BF7-BBFF-46FD-BBED-BE9E2DF285BA}" presName="imgShp" presStyleLbl="fgImgPlace1" presStyleIdx="2" presStyleCnt="4"/>
      <dgm:spPr/>
    </dgm:pt>
    <dgm:pt modelId="{780B389A-A2F1-47C0-8E27-855BDA6BDEB6}" type="pres">
      <dgm:prSet presAssocID="{502D4BF7-BBFF-46FD-BBED-BE9E2DF285BA}" presName="txShp" presStyleLbl="node1" presStyleIdx="2" presStyleCnt="4" custLinFactNeighborX="-379" custLinFactNeighborY="5392">
        <dgm:presLayoutVars>
          <dgm:bulletEnabled val="1"/>
        </dgm:presLayoutVars>
      </dgm:prSet>
      <dgm:spPr/>
    </dgm:pt>
    <dgm:pt modelId="{A09C8E60-7CC2-401E-89E2-50796F499269}" type="pres">
      <dgm:prSet presAssocID="{0E33738B-242B-4972-82CD-1FE1643754D7}" presName="spacing" presStyleCnt="0"/>
      <dgm:spPr/>
    </dgm:pt>
    <dgm:pt modelId="{5215FF54-6A78-4D5A-92EB-4AF0051F90C7}" type="pres">
      <dgm:prSet presAssocID="{09AE9C4D-0DD3-4D29-B244-67C7BEF0BDCD}" presName="composite" presStyleCnt="0"/>
      <dgm:spPr/>
    </dgm:pt>
    <dgm:pt modelId="{BF36B66D-2B16-42D5-8404-A16FAED93062}" type="pres">
      <dgm:prSet presAssocID="{09AE9C4D-0DD3-4D29-B244-67C7BEF0BDCD}" presName="imgShp" presStyleLbl="fgImgPlace1" presStyleIdx="3" presStyleCnt="4"/>
      <dgm:spPr/>
    </dgm:pt>
    <dgm:pt modelId="{DD8E316A-3078-4B02-80C9-D3D63B7D71DD}" type="pres">
      <dgm:prSet presAssocID="{09AE9C4D-0DD3-4D29-B244-67C7BEF0BDCD}" presName="txShp" presStyleLbl="node1" presStyleIdx="3" presStyleCnt="4" custLinFactNeighborX="-339" custLinFactNeighborY="33037">
        <dgm:presLayoutVars>
          <dgm:bulletEnabled val="1"/>
        </dgm:presLayoutVars>
      </dgm:prSet>
      <dgm:spPr/>
    </dgm:pt>
  </dgm:ptLst>
  <dgm:cxnLst>
    <dgm:cxn modelId="{ED8F8106-BE4F-48F6-B93D-DBEDBD91D013}" srcId="{80E063A6-8DC3-4890-8AD1-EF3D61D7AEED}" destId="{E490B118-1D9D-4C4E-92DF-6B1DCD7127C3}" srcOrd="0" destOrd="0" parTransId="{33CA5465-960A-4B55-A98A-25818AFF2B17}" sibTransId="{A358741E-3E06-46D0-BB96-042CD8B62332}"/>
    <dgm:cxn modelId="{4BE76632-849B-4BB1-B22D-11803E0A1A0D}" srcId="{80E063A6-8DC3-4890-8AD1-EF3D61D7AEED}" destId="{502D4BF7-BBFF-46FD-BBED-BE9E2DF285BA}" srcOrd="2" destOrd="0" parTransId="{505C4BD1-F86E-4C9C-935C-DB72B661023D}" sibTransId="{0E33738B-242B-4972-82CD-1FE1643754D7}"/>
    <dgm:cxn modelId="{D1EB6F34-550C-44DD-BEDC-17BE28C7D1B4}" type="presOf" srcId="{502D4BF7-BBFF-46FD-BBED-BE9E2DF285BA}" destId="{780B389A-A2F1-47C0-8E27-855BDA6BDEB6}" srcOrd="0" destOrd="0" presId="urn:microsoft.com/office/officeart/2005/8/layout/vList3"/>
    <dgm:cxn modelId="{5C53514D-BE1C-49A2-A4D3-571C6227FA2E}" type="presOf" srcId="{E490B118-1D9D-4C4E-92DF-6B1DCD7127C3}" destId="{9A1223A9-9919-4FF3-A0A4-BA55DC8297EC}" srcOrd="0" destOrd="0" presId="urn:microsoft.com/office/officeart/2005/8/layout/vList3"/>
    <dgm:cxn modelId="{C5050951-2526-406B-AF6D-58D04D6927FB}" type="presOf" srcId="{80E063A6-8DC3-4890-8AD1-EF3D61D7AEED}" destId="{850E5637-A928-4202-A2D1-306B61F7DC87}" srcOrd="0" destOrd="0" presId="urn:microsoft.com/office/officeart/2005/8/layout/vList3"/>
    <dgm:cxn modelId="{5404F859-B08C-45FF-98AE-238D88100B0C}" type="presOf" srcId="{6A40EB01-E8BE-46F7-BE6F-F9533CB4A7CA}" destId="{1632A765-CEA6-423E-BA99-9FA27F4DD478}" srcOrd="0" destOrd="0" presId="urn:microsoft.com/office/officeart/2005/8/layout/vList3"/>
    <dgm:cxn modelId="{135683AE-31AC-4F64-9A04-A466D283A526}" srcId="{80E063A6-8DC3-4890-8AD1-EF3D61D7AEED}" destId="{6A40EB01-E8BE-46F7-BE6F-F9533CB4A7CA}" srcOrd="1" destOrd="0" parTransId="{18514585-D439-416F-A63C-19B700E01B28}" sibTransId="{0BE989C9-4D11-4499-9F47-8FA0A85103CF}"/>
    <dgm:cxn modelId="{56286DBE-069F-4FE4-87BA-83D00C0A406B}" type="presOf" srcId="{09AE9C4D-0DD3-4D29-B244-67C7BEF0BDCD}" destId="{DD8E316A-3078-4B02-80C9-D3D63B7D71DD}" srcOrd="0" destOrd="0" presId="urn:microsoft.com/office/officeart/2005/8/layout/vList3"/>
    <dgm:cxn modelId="{52F839E9-03E8-4632-8006-B288B658C1B3}" srcId="{80E063A6-8DC3-4890-8AD1-EF3D61D7AEED}" destId="{09AE9C4D-0DD3-4D29-B244-67C7BEF0BDCD}" srcOrd="3" destOrd="0" parTransId="{7D9F8084-849B-4E9A-9C7C-2810173EF8E4}" sibTransId="{46302E85-42F7-4C08-A185-B9E05345C66D}"/>
    <dgm:cxn modelId="{657B1672-1B5A-4559-BF49-1BCE2A5C6D2E}" type="presParOf" srcId="{850E5637-A928-4202-A2D1-306B61F7DC87}" destId="{6618528D-9547-4D53-970E-C8E191EEF2FA}" srcOrd="0" destOrd="0" presId="urn:microsoft.com/office/officeart/2005/8/layout/vList3"/>
    <dgm:cxn modelId="{244433A0-3EDE-4DF0-BA35-8DAB12D619FF}" type="presParOf" srcId="{6618528D-9547-4D53-970E-C8E191EEF2FA}" destId="{0713B05C-624C-470C-A210-604B526CDE23}" srcOrd="0" destOrd="0" presId="urn:microsoft.com/office/officeart/2005/8/layout/vList3"/>
    <dgm:cxn modelId="{92D97BC1-9608-4CE0-A675-AEACE1EB19C5}" type="presParOf" srcId="{6618528D-9547-4D53-970E-C8E191EEF2FA}" destId="{9A1223A9-9919-4FF3-A0A4-BA55DC8297EC}" srcOrd="1" destOrd="0" presId="urn:microsoft.com/office/officeart/2005/8/layout/vList3"/>
    <dgm:cxn modelId="{F7E4CD30-ABD2-43D7-9945-86F33BEDB7D1}" type="presParOf" srcId="{850E5637-A928-4202-A2D1-306B61F7DC87}" destId="{A0AD6272-4861-45F0-9F32-20C63C2BD50C}" srcOrd="1" destOrd="0" presId="urn:microsoft.com/office/officeart/2005/8/layout/vList3"/>
    <dgm:cxn modelId="{3ADECC22-490A-4378-B96C-0270856F7A78}" type="presParOf" srcId="{850E5637-A928-4202-A2D1-306B61F7DC87}" destId="{8A80A522-F9C8-4F4A-ADFA-9A67B14CDCE3}" srcOrd="2" destOrd="0" presId="urn:microsoft.com/office/officeart/2005/8/layout/vList3"/>
    <dgm:cxn modelId="{7F26149B-5414-462C-8646-D00912CEF36A}" type="presParOf" srcId="{8A80A522-F9C8-4F4A-ADFA-9A67B14CDCE3}" destId="{0908E4BF-A3D2-4EB3-89BD-ACF870841147}" srcOrd="0" destOrd="0" presId="urn:microsoft.com/office/officeart/2005/8/layout/vList3"/>
    <dgm:cxn modelId="{85AD6220-F85C-4AE2-8453-B6F27B9144A2}" type="presParOf" srcId="{8A80A522-F9C8-4F4A-ADFA-9A67B14CDCE3}" destId="{1632A765-CEA6-423E-BA99-9FA27F4DD478}" srcOrd="1" destOrd="0" presId="urn:microsoft.com/office/officeart/2005/8/layout/vList3"/>
    <dgm:cxn modelId="{2EEFC682-54E7-48DB-A4B6-9A1CB2E0C445}" type="presParOf" srcId="{850E5637-A928-4202-A2D1-306B61F7DC87}" destId="{4E41B6D2-BFAD-4BEB-8260-086F88D6D33B}" srcOrd="3" destOrd="0" presId="urn:microsoft.com/office/officeart/2005/8/layout/vList3"/>
    <dgm:cxn modelId="{909C10B4-C192-48F6-A824-B34274EC96E4}" type="presParOf" srcId="{850E5637-A928-4202-A2D1-306B61F7DC87}" destId="{461B1937-8A29-402E-A51B-4870FD949EC6}" srcOrd="4" destOrd="0" presId="urn:microsoft.com/office/officeart/2005/8/layout/vList3"/>
    <dgm:cxn modelId="{4B3AD174-885C-4F44-936A-9FBEF1FDBD83}" type="presParOf" srcId="{461B1937-8A29-402E-A51B-4870FD949EC6}" destId="{3D2B345C-9670-4AF1-A531-E865A57008BB}" srcOrd="0" destOrd="0" presId="urn:microsoft.com/office/officeart/2005/8/layout/vList3"/>
    <dgm:cxn modelId="{C3C728A9-EF89-418F-9432-8D802E885A69}" type="presParOf" srcId="{461B1937-8A29-402E-A51B-4870FD949EC6}" destId="{780B389A-A2F1-47C0-8E27-855BDA6BDEB6}" srcOrd="1" destOrd="0" presId="urn:microsoft.com/office/officeart/2005/8/layout/vList3"/>
    <dgm:cxn modelId="{50B5F5BD-9FE8-47D4-B7F7-2164F7CAC108}" type="presParOf" srcId="{850E5637-A928-4202-A2D1-306B61F7DC87}" destId="{A09C8E60-7CC2-401E-89E2-50796F499269}" srcOrd="5" destOrd="0" presId="urn:microsoft.com/office/officeart/2005/8/layout/vList3"/>
    <dgm:cxn modelId="{9AE1FF25-9A2F-4CC4-A55D-A0433C8644F4}" type="presParOf" srcId="{850E5637-A928-4202-A2D1-306B61F7DC87}" destId="{5215FF54-6A78-4D5A-92EB-4AF0051F90C7}" srcOrd="6" destOrd="0" presId="urn:microsoft.com/office/officeart/2005/8/layout/vList3"/>
    <dgm:cxn modelId="{87F1BCB1-2897-426E-9BC0-CECD98688DC4}" type="presParOf" srcId="{5215FF54-6A78-4D5A-92EB-4AF0051F90C7}" destId="{BF36B66D-2B16-42D5-8404-A16FAED93062}" srcOrd="0" destOrd="0" presId="urn:microsoft.com/office/officeart/2005/8/layout/vList3"/>
    <dgm:cxn modelId="{BBDC8B89-C7F0-4C37-BD44-6147FD4F584F}" type="presParOf" srcId="{5215FF54-6A78-4D5A-92EB-4AF0051F90C7}" destId="{DD8E316A-3078-4B02-80C9-D3D63B7D71DD}"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A0285D-5B84-4747-897A-94354AC8C02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pPr rtl="1"/>
          <a:endParaRPr lang="he-IL"/>
        </a:p>
      </dgm:t>
    </dgm:pt>
    <dgm:pt modelId="{E969FD03-822F-4AB0-9465-50F563B6F1FF}">
      <dgm:prSet phldrT="[טקסט]" custT="1"/>
      <dgm:spPr/>
      <dgm:t>
        <a:bodyPr/>
        <a:lstStyle/>
        <a:p>
          <a:pPr rtl="1"/>
          <a:r>
            <a:rPr lang="he-IL" sz="2800" dirty="0"/>
            <a:t>יחס אל הדור </a:t>
          </a:r>
        </a:p>
      </dgm:t>
    </dgm:pt>
    <dgm:pt modelId="{9A1B9B04-6B57-49C9-BECC-DEDADEA8D87C}" type="parTrans" cxnId="{EA496FF2-04DF-478F-B93A-C19AF480380D}">
      <dgm:prSet/>
      <dgm:spPr/>
      <dgm:t>
        <a:bodyPr/>
        <a:lstStyle/>
        <a:p>
          <a:pPr rtl="1"/>
          <a:endParaRPr lang="he-IL"/>
        </a:p>
      </dgm:t>
    </dgm:pt>
    <dgm:pt modelId="{5A5F1C3E-5563-4B0F-8AF4-78FAD8F8B267}" type="sibTrans" cxnId="{EA496FF2-04DF-478F-B93A-C19AF480380D}">
      <dgm:prSet/>
      <dgm:spPr/>
      <dgm:t>
        <a:bodyPr/>
        <a:lstStyle/>
        <a:p>
          <a:pPr rtl="1"/>
          <a:endParaRPr lang="he-IL"/>
        </a:p>
      </dgm:t>
    </dgm:pt>
    <dgm:pt modelId="{5146634C-C140-461A-B2E3-4C734268BA8E}">
      <dgm:prSet phldrT="[טקסט]" custT="1"/>
      <dgm:spPr/>
      <dgm:t>
        <a:bodyPr/>
        <a:lstStyle/>
        <a:p>
          <a:pPr rtl="1"/>
          <a:r>
            <a:rPr lang="he-IL" sz="2800" dirty="0"/>
            <a:t>הרבנית</a:t>
          </a:r>
        </a:p>
      </dgm:t>
    </dgm:pt>
    <dgm:pt modelId="{6958DEFE-E28D-469E-9B5A-D5155C386EF7}" type="parTrans" cxnId="{8F0AE569-6E83-4BC0-A299-A4A124A8B813}">
      <dgm:prSet/>
      <dgm:spPr/>
      <dgm:t>
        <a:bodyPr/>
        <a:lstStyle/>
        <a:p>
          <a:pPr rtl="1"/>
          <a:endParaRPr lang="he-IL" sz="1800"/>
        </a:p>
      </dgm:t>
    </dgm:pt>
    <dgm:pt modelId="{006EACD2-206F-4F5A-B64A-5FA88DDB288B}" type="sibTrans" cxnId="{8F0AE569-6E83-4BC0-A299-A4A124A8B813}">
      <dgm:prSet/>
      <dgm:spPr/>
      <dgm:t>
        <a:bodyPr/>
        <a:lstStyle/>
        <a:p>
          <a:pPr rtl="1"/>
          <a:endParaRPr lang="he-IL"/>
        </a:p>
      </dgm:t>
    </dgm:pt>
    <dgm:pt modelId="{A8F85FF9-25AA-4A75-A39E-0CA38006DF6F}">
      <dgm:prSet phldrT="[טקסט]" custT="1"/>
      <dgm:spPr/>
      <dgm:t>
        <a:bodyPr/>
        <a:lstStyle/>
        <a:p>
          <a:pPr rtl="1"/>
          <a:r>
            <a:rPr lang="he-IL" sz="2000" dirty="0"/>
            <a:t>באמת אין לבקש מן המחדשים </a:t>
          </a:r>
          <a:r>
            <a:rPr lang="he-IL" sz="2000" dirty="0" err="1"/>
            <a:t>שיהו</a:t>
          </a:r>
          <a:r>
            <a:rPr lang="he-IL" sz="2000" dirty="0"/>
            <a:t> עושים מעשים גמורים, דיים שהם מראים פנים כאילו עושים. </a:t>
          </a:r>
        </a:p>
      </dgm:t>
    </dgm:pt>
    <dgm:pt modelId="{8908A3C3-D400-42DB-9917-572466F58992}" type="parTrans" cxnId="{E25E20ED-195F-4A6A-A46E-F7BD680C03E2}">
      <dgm:prSet/>
      <dgm:spPr/>
      <dgm:t>
        <a:bodyPr/>
        <a:lstStyle/>
        <a:p>
          <a:pPr rtl="1"/>
          <a:endParaRPr lang="he-IL" sz="1800"/>
        </a:p>
      </dgm:t>
    </dgm:pt>
    <dgm:pt modelId="{DC43A483-F16E-4460-B019-67B1C6F400B1}" type="sibTrans" cxnId="{E25E20ED-195F-4A6A-A46E-F7BD680C03E2}">
      <dgm:prSet/>
      <dgm:spPr/>
      <dgm:t>
        <a:bodyPr/>
        <a:lstStyle/>
        <a:p>
          <a:pPr rtl="1"/>
          <a:endParaRPr lang="he-IL"/>
        </a:p>
      </dgm:t>
    </dgm:pt>
    <dgm:pt modelId="{D92BA838-F8B5-4DC9-A42B-34CA5F8EBD28}">
      <dgm:prSet phldrT="[טקסט]" custT="1"/>
      <dgm:spPr/>
      <dgm:t>
        <a:bodyPr/>
        <a:lstStyle/>
        <a:p>
          <a:pPr rtl="1"/>
          <a:r>
            <a:rPr lang="he-IL" sz="2800" dirty="0"/>
            <a:t>תהילה</a:t>
          </a:r>
        </a:p>
      </dgm:t>
    </dgm:pt>
    <dgm:pt modelId="{665EBE0D-CFD9-49D2-AA60-B66915F627C1}" type="parTrans" cxnId="{6EEE315A-700A-4605-A1FB-4ADEB057A989}">
      <dgm:prSet/>
      <dgm:spPr/>
      <dgm:t>
        <a:bodyPr/>
        <a:lstStyle/>
        <a:p>
          <a:pPr rtl="1"/>
          <a:endParaRPr lang="he-IL" sz="1800"/>
        </a:p>
      </dgm:t>
    </dgm:pt>
    <dgm:pt modelId="{2D8A0001-2443-4093-A8FA-480E03A9EC23}" type="sibTrans" cxnId="{6EEE315A-700A-4605-A1FB-4ADEB057A989}">
      <dgm:prSet/>
      <dgm:spPr/>
      <dgm:t>
        <a:bodyPr/>
        <a:lstStyle/>
        <a:p>
          <a:pPr rtl="1"/>
          <a:endParaRPr lang="he-IL"/>
        </a:p>
      </dgm:t>
    </dgm:pt>
    <dgm:pt modelId="{365B59F5-D6D9-435C-A38D-E2122B156C5D}">
      <dgm:prSet phldrT="[טקסט]" custT="1"/>
      <dgm:spPr/>
      <dgm:t>
        <a:bodyPr/>
        <a:lstStyle/>
        <a:p>
          <a:pPr rtl="1"/>
          <a:r>
            <a:rPr lang="he-IL" sz="2000" dirty="0"/>
            <a:t>מצוות לא להתבייש ניתנו... בדור הזה יש לפרסם כדי שיראו אחרים ויעשו</a:t>
          </a:r>
        </a:p>
      </dgm:t>
    </dgm:pt>
    <dgm:pt modelId="{78535BA8-7FEB-4835-8C46-61331594BC01}" type="parTrans" cxnId="{6FB116CB-7D6B-4D31-8B3D-533ACD1C0D25}">
      <dgm:prSet/>
      <dgm:spPr/>
      <dgm:t>
        <a:bodyPr/>
        <a:lstStyle/>
        <a:p>
          <a:pPr rtl="1"/>
          <a:endParaRPr lang="he-IL" sz="1800"/>
        </a:p>
      </dgm:t>
    </dgm:pt>
    <dgm:pt modelId="{84939CAB-EB15-48CD-BF18-FBA4AC8A5E2D}" type="sibTrans" cxnId="{6FB116CB-7D6B-4D31-8B3D-533ACD1C0D25}">
      <dgm:prSet/>
      <dgm:spPr/>
      <dgm:t>
        <a:bodyPr/>
        <a:lstStyle/>
        <a:p>
          <a:pPr rtl="1"/>
          <a:endParaRPr lang="he-IL"/>
        </a:p>
      </dgm:t>
    </dgm:pt>
    <dgm:pt modelId="{601009B8-CB0D-4418-A1B4-6FE30E3510E5}">
      <dgm:prSet custT="1"/>
      <dgm:spPr/>
      <dgm:t>
        <a:bodyPr/>
        <a:lstStyle/>
        <a:p>
          <a:pPr rtl="1"/>
          <a:r>
            <a:rPr lang="he-IL" sz="2800" dirty="0"/>
            <a:t>מחנכת</a:t>
          </a:r>
        </a:p>
      </dgm:t>
    </dgm:pt>
    <dgm:pt modelId="{16F25ECD-64F1-4B2C-82D9-82065D436ED6}" type="parTrans" cxnId="{6693E53B-4EC7-4A79-9EF0-15E64A9BD7F7}">
      <dgm:prSet/>
      <dgm:spPr/>
      <dgm:t>
        <a:bodyPr/>
        <a:lstStyle/>
        <a:p>
          <a:pPr rtl="1"/>
          <a:endParaRPr lang="he-IL" sz="1800"/>
        </a:p>
      </dgm:t>
    </dgm:pt>
    <dgm:pt modelId="{65C9E6A3-FCFA-4FE5-A2CC-72AA5044736B}" type="sibTrans" cxnId="{6693E53B-4EC7-4A79-9EF0-15E64A9BD7F7}">
      <dgm:prSet/>
      <dgm:spPr/>
      <dgm:t>
        <a:bodyPr/>
        <a:lstStyle/>
        <a:p>
          <a:pPr rtl="1"/>
          <a:endParaRPr lang="he-IL"/>
        </a:p>
      </dgm:t>
    </dgm:pt>
    <dgm:pt modelId="{878914F7-3F06-4372-A011-D1BEF02B10AE}">
      <dgm:prSet custT="1"/>
      <dgm:spPr/>
      <dgm:t>
        <a:bodyPr/>
        <a:lstStyle/>
        <a:p>
          <a:pPr rtl="1"/>
          <a:r>
            <a:rPr lang="he-IL" sz="1800" dirty="0"/>
            <a:t>שופטת </a:t>
          </a:r>
          <a:r>
            <a:rPr lang="he-IL" sz="1400" dirty="0"/>
            <a:t>– תנור לפי הדור והדור לפי התנור (פני הדור כפני הכלב)</a:t>
          </a:r>
        </a:p>
      </dgm:t>
    </dgm:pt>
    <dgm:pt modelId="{B9A0C3F8-058A-4D26-ADCA-92CCF2157EF7}" type="parTrans" cxnId="{077B5F98-FD97-468F-BAEC-0B4BFE33E532}">
      <dgm:prSet/>
      <dgm:spPr/>
      <dgm:t>
        <a:bodyPr/>
        <a:lstStyle/>
        <a:p>
          <a:pPr rtl="1"/>
          <a:endParaRPr lang="he-IL" sz="1800"/>
        </a:p>
      </dgm:t>
    </dgm:pt>
    <dgm:pt modelId="{F5E5A2FD-2C6E-4DCC-A8BF-DDF1D775B966}" type="sibTrans" cxnId="{077B5F98-FD97-468F-BAEC-0B4BFE33E532}">
      <dgm:prSet/>
      <dgm:spPr/>
      <dgm:t>
        <a:bodyPr/>
        <a:lstStyle/>
        <a:p>
          <a:pPr rtl="1"/>
          <a:endParaRPr lang="he-IL"/>
        </a:p>
      </dgm:t>
    </dgm:pt>
    <dgm:pt modelId="{75F75EC7-7639-4D10-89CF-0B34FA445932}" type="pres">
      <dgm:prSet presAssocID="{E2A0285D-5B84-4747-897A-94354AC8C02A}" presName="hierChild1" presStyleCnt="0">
        <dgm:presLayoutVars>
          <dgm:chPref val="1"/>
          <dgm:dir/>
          <dgm:animOne val="branch"/>
          <dgm:animLvl val="lvl"/>
          <dgm:resizeHandles/>
        </dgm:presLayoutVars>
      </dgm:prSet>
      <dgm:spPr/>
    </dgm:pt>
    <dgm:pt modelId="{0AFA67AD-ECCC-413B-AED0-E398F30CF392}" type="pres">
      <dgm:prSet presAssocID="{E969FD03-822F-4AB0-9465-50F563B6F1FF}" presName="hierRoot1" presStyleCnt="0"/>
      <dgm:spPr/>
    </dgm:pt>
    <dgm:pt modelId="{E608CF61-1695-4CE5-A355-4A386CA69C2E}" type="pres">
      <dgm:prSet presAssocID="{E969FD03-822F-4AB0-9465-50F563B6F1FF}" presName="composite" presStyleCnt="0"/>
      <dgm:spPr/>
    </dgm:pt>
    <dgm:pt modelId="{BE4A518C-0E23-4D70-92EB-6E662A311127}" type="pres">
      <dgm:prSet presAssocID="{E969FD03-822F-4AB0-9465-50F563B6F1FF}" presName="background" presStyleLbl="node0" presStyleIdx="0" presStyleCnt="1"/>
      <dgm:spPr/>
    </dgm:pt>
    <dgm:pt modelId="{863AD35B-89AC-4764-B241-BE920D573529}" type="pres">
      <dgm:prSet presAssocID="{E969FD03-822F-4AB0-9465-50F563B6F1FF}" presName="text" presStyleLbl="fgAcc0" presStyleIdx="0" presStyleCnt="1">
        <dgm:presLayoutVars>
          <dgm:chPref val="3"/>
        </dgm:presLayoutVars>
      </dgm:prSet>
      <dgm:spPr/>
    </dgm:pt>
    <dgm:pt modelId="{EEDFD319-64BE-4A08-A5EA-793E707F3540}" type="pres">
      <dgm:prSet presAssocID="{E969FD03-822F-4AB0-9465-50F563B6F1FF}" presName="hierChild2" presStyleCnt="0"/>
      <dgm:spPr/>
    </dgm:pt>
    <dgm:pt modelId="{157E7A57-7399-444D-A462-C53287945813}" type="pres">
      <dgm:prSet presAssocID="{6958DEFE-E28D-469E-9B5A-D5155C386EF7}" presName="Name10" presStyleLbl="parChTrans1D2" presStyleIdx="0" presStyleCnt="2"/>
      <dgm:spPr/>
    </dgm:pt>
    <dgm:pt modelId="{6586DE05-B4DF-4A21-ADA3-0E1821212091}" type="pres">
      <dgm:prSet presAssocID="{5146634C-C140-461A-B2E3-4C734268BA8E}" presName="hierRoot2" presStyleCnt="0"/>
      <dgm:spPr/>
    </dgm:pt>
    <dgm:pt modelId="{131D7A56-90C4-4E26-9B0D-948D336869D3}" type="pres">
      <dgm:prSet presAssocID="{5146634C-C140-461A-B2E3-4C734268BA8E}" presName="composite2" presStyleCnt="0"/>
      <dgm:spPr/>
    </dgm:pt>
    <dgm:pt modelId="{54474B6E-42A8-4854-80E3-020C612B0B2F}" type="pres">
      <dgm:prSet presAssocID="{5146634C-C140-461A-B2E3-4C734268BA8E}" presName="background2" presStyleLbl="node2" presStyleIdx="0" presStyleCnt="2"/>
      <dgm:spPr/>
    </dgm:pt>
    <dgm:pt modelId="{37F716B1-892B-495C-A8F3-0605593EAAC5}" type="pres">
      <dgm:prSet presAssocID="{5146634C-C140-461A-B2E3-4C734268BA8E}" presName="text2" presStyleLbl="fgAcc2" presStyleIdx="0" presStyleCnt="2">
        <dgm:presLayoutVars>
          <dgm:chPref val="3"/>
        </dgm:presLayoutVars>
      </dgm:prSet>
      <dgm:spPr/>
    </dgm:pt>
    <dgm:pt modelId="{01CB6F9A-7632-4F4D-A362-05475669E12D}" type="pres">
      <dgm:prSet presAssocID="{5146634C-C140-461A-B2E3-4C734268BA8E}" presName="hierChild3" presStyleCnt="0"/>
      <dgm:spPr/>
    </dgm:pt>
    <dgm:pt modelId="{9E4B3469-FB63-4224-B511-EF1C0805EE5A}" type="pres">
      <dgm:prSet presAssocID="{8908A3C3-D400-42DB-9917-572466F58992}" presName="Name17" presStyleLbl="parChTrans1D3" presStyleIdx="0" presStyleCnt="2"/>
      <dgm:spPr/>
    </dgm:pt>
    <dgm:pt modelId="{1063BB12-6941-464E-B401-5C45608E2935}" type="pres">
      <dgm:prSet presAssocID="{A8F85FF9-25AA-4A75-A39E-0CA38006DF6F}" presName="hierRoot3" presStyleCnt="0"/>
      <dgm:spPr/>
    </dgm:pt>
    <dgm:pt modelId="{F8D15DA5-2695-4789-B6E4-35C35EFEAB94}" type="pres">
      <dgm:prSet presAssocID="{A8F85FF9-25AA-4A75-A39E-0CA38006DF6F}" presName="composite3" presStyleCnt="0"/>
      <dgm:spPr/>
    </dgm:pt>
    <dgm:pt modelId="{E7FF0BDB-27CA-4F80-A895-804977254751}" type="pres">
      <dgm:prSet presAssocID="{A8F85FF9-25AA-4A75-A39E-0CA38006DF6F}" presName="background3" presStyleLbl="node3" presStyleIdx="0" presStyleCnt="2"/>
      <dgm:spPr/>
    </dgm:pt>
    <dgm:pt modelId="{97D5DCA6-602D-41D1-8CC5-50F3BA0D1E5A}" type="pres">
      <dgm:prSet presAssocID="{A8F85FF9-25AA-4A75-A39E-0CA38006DF6F}" presName="text3" presStyleLbl="fgAcc3" presStyleIdx="0" presStyleCnt="2" custScaleX="252188">
        <dgm:presLayoutVars>
          <dgm:chPref val="3"/>
        </dgm:presLayoutVars>
      </dgm:prSet>
      <dgm:spPr/>
    </dgm:pt>
    <dgm:pt modelId="{010C468A-5C5D-419B-9E94-615803CB38E6}" type="pres">
      <dgm:prSet presAssocID="{A8F85FF9-25AA-4A75-A39E-0CA38006DF6F}" presName="hierChild4" presStyleCnt="0"/>
      <dgm:spPr/>
    </dgm:pt>
    <dgm:pt modelId="{B54C2877-013F-4154-8FCE-B50115A381F6}" type="pres">
      <dgm:prSet presAssocID="{B9A0C3F8-058A-4D26-ADCA-92CCF2157EF7}" presName="Name23" presStyleLbl="parChTrans1D4" presStyleIdx="0" presStyleCnt="2"/>
      <dgm:spPr/>
    </dgm:pt>
    <dgm:pt modelId="{BC38EAC3-EF4A-484A-A615-A2A3C9D12FDB}" type="pres">
      <dgm:prSet presAssocID="{878914F7-3F06-4372-A011-D1BEF02B10AE}" presName="hierRoot4" presStyleCnt="0"/>
      <dgm:spPr/>
    </dgm:pt>
    <dgm:pt modelId="{7300D9C4-390D-4FAA-ADCB-BAA17D08779A}" type="pres">
      <dgm:prSet presAssocID="{878914F7-3F06-4372-A011-D1BEF02B10AE}" presName="composite4" presStyleCnt="0"/>
      <dgm:spPr/>
    </dgm:pt>
    <dgm:pt modelId="{A4A630E8-4A76-42D7-8FDE-5D04AC103A95}" type="pres">
      <dgm:prSet presAssocID="{878914F7-3F06-4372-A011-D1BEF02B10AE}" presName="background4" presStyleLbl="node4" presStyleIdx="0" presStyleCnt="2"/>
      <dgm:spPr/>
    </dgm:pt>
    <dgm:pt modelId="{37C5CA75-6CBC-4F11-B42A-F9B42EA27363}" type="pres">
      <dgm:prSet presAssocID="{878914F7-3F06-4372-A011-D1BEF02B10AE}" presName="text4" presStyleLbl="fgAcc4" presStyleIdx="0" presStyleCnt="2" custScaleX="171428">
        <dgm:presLayoutVars>
          <dgm:chPref val="3"/>
        </dgm:presLayoutVars>
      </dgm:prSet>
      <dgm:spPr/>
    </dgm:pt>
    <dgm:pt modelId="{A2C653FA-6F37-4491-8088-4F9FDD89A009}" type="pres">
      <dgm:prSet presAssocID="{878914F7-3F06-4372-A011-D1BEF02B10AE}" presName="hierChild5" presStyleCnt="0"/>
      <dgm:spPr/>
    </dgm:pt>
    <dgm:pt modelId="{8D484828-4752-4AA5-95FB-F73BAE3D7A91}" type="pres">
      <dgm:prSet presAssocID="{665EBE0D-CFD9-49D2-AA60-B66915F627C1}" presName="Name10" presStyleLbl="parChTrans1D2" presStyleIdx="1" presStyleCnt="2"/>
      <dgm:spPr/>
    </dgm:pt>
    <dgm:pt modelId="{3548B907-25A5-4D5B-82E8-0F2F739F9755}" type="pres">
      <dgm:prSet presAssocID="{D92BA838-F8B5-4DC9-A42B-34CA5F8EBD28}" presName="hierRoot2" presStyleCnt="0"/>
      <dgm:spPr/>
    </dgm:pt>
    <dgm:pt modelId="{C61EBABA-D873-4C70-82F0-973623936DB2}" type="pres">
      <dgm:prSet presAssocID="{D92BA838-F8B5-4DC9-A42B-34CA5F8EBD28}" presName="composite2" presStyleCnt="0"/>
      <dgm:spPr/>
    </dgm:pt>
    <dgm:pt modelId="{B758D6EE-D783-4119-A605-0CA82467C1CF}" type="pres">
      <dgm:prSet presAssocID="{D92BA838-F8B5-4DC9-A42B-34CA5F8EBD28}" presName="background2" presStyleLbl="node2" presStyleIdx="1" presStyleCnt="2"/>
      <dgm:spPr/>
    </dgm:pt>
    <dgm:pt modelId="{ACFFF5CF-C52A-4823-A175-D7AAED67915E}" type="pres">
      <dgm:prSet presAssocID="{D92BA838-F8B5-4DC9-A42B-34CA5F8EBD28}" presName="text2" presStyleLbl="fgAcc2" presStyleIdx="1" presStyleCnt="2">
        <dgm:presLayoutVars>
          <dgm:chPref val="3"/>
        </dgm:presLayoutVars>
      </dgm:prSet>
      <dgm:spPr/>
    </dgm:pt>
    <dgm:pt modelId="{A707FE78-8A06-4B55-8978-E05D606DC94F}" type="pres">
      <dgm:prSet presAssocID="{D92BA838-F8B5-4DC9-A42B-34CA5F8EBD28}" presName="hierChild3" presStyleCnt="0"/>
      <dgm:spPr/>
    </dgm:pt>
    <dgm:pt modelId="{D760BD31-3D29-4933-85EA-C0E1C0DF4067}" type="pres">
      <dgm:prSet presAssocID="{78535BA8-7FEB-4835-8C46-61331594BC01}" presName="Name17" presStyleLbl="parChTrans1D3" presStyleIdx="1" presStyleCnt="2"/>
      <dgm:spPr/>
    </dgm:pt>
    <dgm:pt modelId="{FA0FC322-E48C-4661-99E8-B02FDBE99EA9}" type="pres">
      <dgm:prSet presAssocID="{365B59F5-D6D9-435C-A38D-E2122B156C5D}" presName="hierRoot3" presStyleCnt="0"/>
      <dgm:spPr/>
    </dgm:pt>
    <dgm:pt modelId="{A22B3EDF-73CC-4940-ADD8-512ADAA2B63C}" type="pres">
      <dgm:prSet presAssocID="{365B59F5-D6D9-435C-A38D-E2122B156C5D}" presName="composite3" presStyleCnt="0"/>
      <dgm:spPr/>
    </dgm:pt>
    <dgm:pt modelId="{035CB055-B055-434B-9E17-F55B11A4D81A}" type="pres">
      <dgm:prSet presAssocID="{365B59F5-D6D9-435C-A38D-E2122B156C5D}" presName="background3" presStyleLbl="node3" presStyleIdx="1" presStyleCnt="2"/>
      <dgm:spPr/>
    </dgm:pt>
    <dgm:pt modelId="{793A4E9C-2DC7-4A46-B38A-427067839754}" type="pres">
      <dgm:prSet presAssocID="{365B59F5-D6D9-435C-A38D-E2122B156C5D}" presName="text3" presStyleLbl="fgAcc3" presStyleIdx="1" presStyleCnt="2" custScaleX="220809">
        <dgm:presLayoutVars>
          <dgm:chPref val="3"/>
        </dgm:presLayoutVars>
      </dgm:prSet>
      <dgm:spPr/>
    </dgm:pt>
    <dgm:pt modelId="{B8139495-FDB4-4FB4-B057-B1541B65AD9B}" type="pres">
      <dgm:prSet presAssocID="{365B59F5-D6D9-435C-A38D-E2122B156C5D}" presName="hierChild4" presStyleCnt="0"/>
      <dgm:spPr/>
    </dgm:pt>
    <dgm:pt modelId="{E813587C-4E1F-4EA1-AB3E-B8EE5FF8A4EE}" type="pres">
      <dgm:prSet presAssocID="{16F25ECD-64F1-4B2C-82D9-82065D436ED6}" presName="Name23" presStyleLbl="parChTrans1D4" presStyleIdx="1" presStyleCnt="2"/>
      <dgm:spPr/>
    </dgm:pt>
    <dgm:pt modelId="{8FEED4CB-56CD-4C7A-961F-914E8F155BF1}" type="pres">
      <dgm:prSet presAssocID="{601009B8-CB0D-4418-A1B4-6FE30E3510E5}" presName="hierRoot4" presStyleCnt="0"/>
      <dgm:spPr/>
    </dgm:pt>
    <dgm:pt modelId="{057A6266-5E75-4FAD-9228-DAE8D159D057}" type="pres">
      <dgm:prSet presAssocID="{601009B8-CB0D-4418-A1B4-6FE30E3510E5}" presName="composite4" presStyleCnt="0"/>
      <dgm:spPr/>
    </dgm:pt>
    <dgm:pt modelId="{79498F67-4B29-4AA4-B999-62166B536811}" type="pres">
      <dgm:prSet presAssocID="{601009B8-CB0D-4418-A1B4-6FE30E3510E5}" presName="background4" presStyleLbl="node4" presStyleIdx="1" presStyleCnt="2"/>
      <dgm:spPr/>
    </dgm:pt>
    <dgm:pt modelId="{C4BDED2B-5D81-43CD-9628-00667B35F0B7}" type="pres">
      <dgm:prSet presAssocID="{601009B8-CB0D-4418-A1B4-6FE30E3510E5}" presName="text4" presStyleLbl="fgAcc4" presStyleIdx="1" presStyleCnt="2">
        <dgm:presLayoutVars>
          <dgm:chPref val="3"/>
        </dgm:presLayoutVars>
      </dgm:prSet>
      <dgm:spPr/>
    </dgm:pt>
    <dgm:pt modelId="{69221D5C-DA49-41AE-A116-ED6C6A31D88B}" type="pres">
      <dgm:prSet presAssocID="{601009B8-CB0D-4418-A1B4-6FE30E3510E5}" presName="hierChild5" presStyleCnt="0"/>
      <dgm:spPr/>
    </dgm:pt>
  </dgm:ptLst>
  <dgm:cxnLst>
    <dgm:cxn modelId="{826E9914-71F1-43C0-8E1C-A69005534830}" type="presOf" srcId="{5146634C-C140-461A-B2E3-4C734268BA8E}" destId="{37F716B1-892B-495C-A8F3-0605593EAAC5}" srcOrd="0" destOrd="0" presId="urn:microsoft.com/office/officeart/2005/8/layout/hierarchy1"/>
    <dgm:cxn modelId="{D751C91F-65FC-439F-B130-7932A312C1AA}" type="presOf" srcId="{D92BA838-F8B5-4DC9-A42B-34CA5F8EBD28}" destId="{ACFFF5CF-C52A-4823-A175-D7AAED67915E}" srcOrd="0" destOrd="0" presId="urn:microsoft.com/office/officeart/2005/8/layout/hierarchy1"/>
    <dgm:cxn modelId="{6693E53B-4EC7-4A79-9EF0-15E64A9BD7F7}" srcId="{365B59F5-D6D9-435C-A38D-E2122B156C5D}" destId="{601009B8-CB0D-4418-A1B4-6FE30E3510E5}" srcOrd="0" destOrd="0" parTransId="{16F25ECD-64F1-4B2C-82D9-82065D436ED6}" sibTransId="{65C9E6A3-FCFA-4FE5-A2CC-72AA5044736B}"/>
    <dgm:cxn modelId="{093C9A3D-9EF3-4823-A5AC-3EAF57416616}" type="presOf" srcId="{16F25ECD-64F1-4B2C-82D9-82065D436ED6}" destId="{E813587C-4E1F-4EA1-AB3E-B8EE5FF8A4EE}" srcOrd="0" destOrd="0" presId="urn:microsoft.com/office/officeart/2005/8/layout/hierarchy1"/>
    <dgm:cxn modelId="{A4DC1C43-46FA-4899-B787-84DF5F976153}" type="presOf" srcId="{B9A0C3F8-058A-4D26-ADCA-92CCF2157EF7}" destId="{B54C2877-013F-4154-8FCE-B50115A381F6}" srcOrd="0" destOrd="0" presId="urn:microsoft.com/office/officeart/2005/8/layout/hierarchy1"/>
    <dgm:cxn modelId="{5F83F244-7C39-4F20-A339-FEDDCA32AE32}" type="presOf" srcId="{E2A0285D-5B84-4747-897A-94354AC8C02A}" destId="{75F75EC7-7639-4D10-89CF-0B34FA445932}" srcOrd="0" destOrd="0" presId="urn:microsoft.com/office/officeart/2005/8/layout/hierarchy1"/>
    <dgm:cxn modelId="{8F0AE569-6E83-4BC0-A299-A4A124A8B813}" srcId="{E969FD03-822F-4AB0-9465-50F563B6F1FF}" destId="{5146634C-C140-461A-B2E3-4C734268BA8E}" srcOrd="0" destOrd="0" parTransId="{6958DEFE-E28D-469E-9B5A-D5155C386EF7}" sibTransId="{006EACD2-206F-4F5A-B64A-5FA88DDB288B}"/>
    <dgm:cxn modelId="{FB1A976A-EAA2-42CA-8090-6CCE4E65B509}" type="presOf" srcId="{6958DEFE-E28D-469E-9B5A-D5155C386EF7}" destId="{157E7A57-7399-444D-A462-C53287945813}" srcOrd="0" destOrd="0" presId="urn:microsoft.com/office/officeart/2005/8/layout/hierarchy1"/>
    <dgm:cxn modelId="{F48EB24A-19FD-4D03-9E13-DFA83AFD37B6}" type="presOf" srcId="{665EBE0D-CFD9-49D2-AA60-B66915F627C1}" destId="{8D484828-4752-4AA5-95FB-F73BAE3D7A91}" srcOrd="0" destOrd="0" presId="urn:microsoft.com/office/officeart/2005/8/layout/hierarchy1"/>
    <dgm:cxn modelId="{19DDE34F-ACD0-411D-93D6-CEBEAF9E5115}" type="presOf" srcId="{365B59F5-D6D9-435C-A38D-E2122B156C5D}" destId="{793A4E9C-2DC7-4A46-B38A-427067839754}" srcOrd="0" destOrd="0" presId="urn:microsoft.com/office/officeart/2005/8/layout/hierarchy1"/>
    <dgm:cxn modelId="{5BB02954-90D1-4C45-A3D1-0E898D62141A}" type="presOf" srcId="{8908A3C3-D400-42DB-9917-572466F58992}" destId="{9E4B3469-FB63-4224-B511-EF1C0805EE5A}" srcOrd="0" destOrd="0" presId="urn:microsoft.com/office/officeart/2005/8/layout/hierarchy1"/>
    <dgm:cxn modelId="{6EEE315A-700A-4605-A1FB-4ADEB057A989}" srcId="{E969FD03-822F-4AB0-9465-50F563B6F1FF}" destId="{D92BA838-F8B5-4DC9-A42B-34CA5F8EBD28}" srcOrd="1" destOrd="0" parTransId="{665EBE0D-CFD9-49D2-AA60-B66915F627C1}" sibTransId="{2D8A0001-2443-4093-A8FA-480E03A9EC23}"/>
    <dgm:cxn modelId="{891E7097-B508-4D19-8146-399971E380DC}" type="presOf" srcId="{878914F7-3F06-4372-A011-D1BEF02B10AE}" destId="{37C5CA75-6CBC-4F11-B42A-F9B42EA27363}" srcOrd="0" destOrd="0" presId="urn:microsoft.com/office/officeart/2005/8/layout/hierarchy1"/>
    <dgm:cxn modelId="{CF605097-6DAD-4FF7-B517-BF659D5331BE}" type="presOf" srcId="{A8F85FF9-25AA-4A75-A39E-0CA38006DF6F}" destId="{97D5DCA6-602D-41D1-8CC5-50F3BA0D1E5A}" srcOrd="0" destOrd="0" presId="urn:microsoft.com/office/officeart/2005/8/layout/hierarchy1"/>
    <dgm:cxn modelId="{077B5F98-FD97-468F-BAEC-0B4BFE33E532}" srcId="{A8F85FF9-25AA-4A75-A39E-0CA38006DF6F}" destId="{878914F7-3F06-4372-A011-D1BEF02B10AE}" srcOrd="0" destOrd="0" parTransId="{B9A0C3F8-058A-4D26-ADCA-92CCF2157EF7}" sibTransId="{F5E5A2FD-2C6E-4DCC-A8BF-DDF1D775B966}"/>
    <dgm:cxn modelId="{24FA5B9D-F38F-43D4-BA1A-DABDC7CE3E0F}" type="presOf" srcId="{E969FD03-822F-4AB0-9465-50F563B6F1FF}" destId="{863AD35B-89AC-4764-B241-BE920D573529}" srcOrd="0" destOrd="0" presId="urn:microsoft.com/office/officeart/2005/8/layout/hierarchy1"/>
    <dgm:cxn modelId="{014D9FB8-995D-4036-8446-24D094CFCBA2}" type="presOf" srcId="{601009B8-CB0D-4418-A1B4-6FE30E3510E5}" destId="{C4BDED2B-5D81-43CD-9628-00667B35F0B7}" srcOrd="0" destOrd="0" presId="urn:microsoft.com/office/officeart/2005/8/layout/hierarchy1"/>
    <dgm:cxn modelId="{6FB116CB-7D6B-4D31-8B3D-533ACD1C0D25}" srcId="{D92BA838-F8B5-4DC9-A42B-34CA5F8EBD28}" destId="{365B59F5-D6D9-435C-A38D-E2122B156C5D}" srcOrd="0" destOrd="0" parTransId="{78535BA8-7FEB-4835-8C46-61331594BC01}" sibTransId="{84939CAB-EB15-48CD-BF18-FBA4AC8A5E2D}"/>
    <dgm:cxn modelId="{68E52FE0-CABD-4ABC-A342-BAD296CB85A5}" type="presOf" srcId="{78535BA8-7FEB-4835-8C46-61331594BC01}" destId="{D760BD31-3D29-4933-85EA-C0E1C0DF4067}" srcOrd="0" destOrd="0" presId="urn:microsoft.com/office/officeart/2005/8/layout/hierarchy1"/>
    <dgm:cxn modelId="{E25E20ED-195F-4A6A-A46E-F7BD680C03E2}" srcId="{5146634C-C140-461A-B2E3-4C734268BA8E}" destId="{A8F85FF9-25AA-4A75-A39E-0CA38006DF6F}" srcOrd="0" destOrd="0" parTransId="{8908A3C3-D400-42DB-9917-572466F58992}" sibTransId="{DC43A483-F16E-4460-B019-67B1C6F400B1}"/>
    <dgm:cxn modelId="{EA496FF2-04DF-478F-B93A-C19AF480380D}" srcId="{E2A0285D-5B84-4747-897A-94354AC8C02A}" destId="{E969FD03-822F-4AB0-9465-50F563B6F1FF}" srcOrd="0" destOrd="0" parTransId="{9A1B9B04-6B57-49C9-BECC-DEDADEA8D87C}" sibTransId="{5A5F1C3E-5563-4B0F-8AF4-78FAD8F8B267}"/>
    <dgm:cxn modelId="{F5DC6102-ADB1-4F29-8DE6-4CCBF72FBF83}" type="presParOf" srcId="{75F75EC7-7639-4D10-89CF-0B34FA445932}" destId="{0AFA67AD-ECCC-413B-AED0-E398F30CF392}" srcOrd="0" destOrd="0" presId="urn:microsoft.com/office/officeart/2005/8/layout/hierarchy1"/>
    <dgm:cxn modelId="{BB5E0788-65A3-4239-9923-7B68EAC0907C}" type="presParOf" srcId="{0AFA67AD-ECCC-413B-AED0-E398F30CF392}" destId="{E608CF61-1695-4CE5-A355-4A386CA69C2E}" srcOrd="0" destOrd="0" presId="urn:microsoft.com/office/officeart/2005/8/layout/hierarchy1"/>
    <dgm:cxn modelId="{ECFCE459-49F5-4506-ADDE-61A2E55F2C01}" type="presParOf" srcId="{E608CF61-1695-4CE5-A355-4A386CA69C2E}" destId="{BE4A518C-0E23-4D70-92EB-6E662A311127}" srcOrd="0" destOrd="0" presId="urn:microsoft.com/office/officeart/2005/8/layout/hierarchy1"/>
    <dgm:cxn modelId="{4A3F7974-1DBB-487D-8B51-EA8CB367015A}" type="presParOf" srcId="{E608CF61-1695-4CE5-A355-4A386CA69C2E}" destId="{863AD35B-89AC-4764-B241-BE920D573529}" srcOrd="1" destOrd="0" presId="urn:microsoft.com/office/officeart/2005/8/layout/hierarchy1"/>
    <dgm:cxn modelId="{BD09BEDA-98A7-44F0-9314-180D8C5EE44E}" type="presParOf" srcId="{0AFA67AD-ECCC-413B-AED0-E398F30CF392}" destId="{EEDFD319-64BE-4A08-A5EA-793E707F3540}" srcOrd="1" destOrd="0" presId="urn:microsoft.com/office/officeart/2005/8/layout/hierarchy1"/>
    <dgm:cxn modelId="{1AB9D75C-514D-468E-8494-F4E945A727F8}" type="presParOf" srcId="{EEDFD319-64BE-4A08-A5EA-793E707F3540}" destId="{157E7A57-7399-444D-A462-C53287945813}" srcOrd="0" destOrd="0" presId="urn:microsoft.com/office/officeart/2005/8/layout/hierarchy1"/>
    <dgm:cxn modelId="{E255EC16-0265-40B7-91D4-14A0C563B62C}" type="presParOf" srcId="{EEDFD319-64BE-4A08-A5EA-793E707F3540}" destId="{6586DE05-B4DF-4A21-ADA3-0E1821212091}" srcOrd="1" destOrd="0" presId="urn:microsoft.com/office/officeart/2005/8/layout/hierarchy1"/>
    <dgm:cxn modelId="{46F593CA-6E66-425B-A32F-05861543F4A0}" type="presParOf" srcId="{6586DE05-B4DF-4A21-ADA3-0E1821212091}" destId="{131D7A56-90C4-4E26-9B0D-948D336869D3}" srcOrd="0" destOrd="0" presId="urn:microsoft.com/office/officeart/2005/8/layout/hierarchy1"/>
    <dgm:cxn modelId="{B60C17F8-C916-4C12-951E-50429832854F}" type="presParOf" srcId="{131D7A56-90C4-4E26-9B0D-948D336869D3}" destId="{54474B6E-42A8-4854-80E3-020C612B0B2F}" srcOrd="0" destOrd="0" presId="urn:microsoft.com/office/officeart/2005/8/layout/hierarchy1"/>
    <dgm:cxn modelId="{92D4850F-9EF8-4220-9F48-B145845FF4EE}" type="presParOf" srcId="{131D7A56-90C4-4E26-9B0D-948D336869D3}" destId="{37F716B1-892B-495C-A8F3-0605593EAAC5}" srcOrd="1" destOrd="0" presId="urn:microsoft.com/office/officeart/2005/8/layout/hierarchy1"/>
    <dgm:cxn modelId="{1F76FEA5-E205-4590-A0D7-3F6D97B6E892}" type="presParOf" srcId="{6586DE05-B4DF-4A21-ADA3-0E1821212091}" destId="{01CB6F9A-7632-4F4D-A362-05475669E12D}" srcOrd="1" destOrd="0" presId="urn:microsoft.com/office/officeart/2005/8/layout/hierarchy1"/>
    <dgm:cxn modelId="{2FD2BA6C-AC09-4BC6-83D9-FFA47678A6CA}" type="presParOf" srcId="{01CB6F9A-7632-4F4D-A362-05475669E12D}" destId="{9E4B3469-FB63-4224-B511-EF1C0805EE5A}" srcOrd="0" destOrd="0" presId="urn:microsoft.com/office/officeart/2005/8/layout/hierarchy1"/>
    <dgm:cxn modelId="{0AA889C9-6C83-494D-948B-CD9B3BA7DB1E}" type="presParOf" srcId="{01CB6F9A-7632-4F4D-A362-05475669E12D}" destId="{1063BB12-6941-464E-B401-5C45608E2935}" srcOrd="1" destOrd="0" presId="urn:microsoft.com/office/officeart/2005/8/layout/hierarchy1"/>
    <dgm:cxn modelId="{5D70EE81-E11A-44AB-84B6-8EF9AFE0B715}" type="presParOf" srcId="{1063BB12-6941-464E-B401-5C45608E2935}" destId="{F8D15DA5-2695-4789-B6E4-35C35EFEAB94}" srcOrd="0" destOrd="0" presId="urn:microsoft.com/office/officeart/2005/8/layout/hierarchy1"/>
    <dgm:cxn modelId="{5A407F09-BF8B-48B9-A4C7-AF51C6EB9915}" type="presParOf" srcId="{F8D15DA5-2695-4789-B6E4-35C35EFEAB94}" destId="{E7FF0BDB-27CA-4F80-A895-804977254751}" srcOrd="0" destOrd="0" presId="urn:microsoft.com/office/officeart/2005/8/layout/hierarchy1"/>
    <dgm:cxn modelId="{B8841F1F-1536-4BCD-A9EE-2A43E2C876B9}" type="presParOf" srcId="{F8D15DA5-2695-4789-B6E4-35C35EFEAB94}" destId="{97D5DCA6-602D-41D1-8CC5-50F3BA0D1E5A}" srcOrd="1" destOrd="0" presId="urn:microsoft.com/office/officeart/2005/8/layout/hierarchy1"/>
    <dgm:cxn modelId="{410BDFDA-F046-40FE-8D55-5C3E2B543706}" type="presParOf" srcId="{1063BB12-6941-464E-B401-5C45608E2935}" destId="{010C468A-5C5D-419B-9E94-615803CB38E6}" srcOrd="1" destOrd="0" presId="urn:microsoft.com/office/officeart/2005/8/layout/hierarchy1"/>
    <dgm:cxn modelId="{0A20CA4F-A000-41D9-8762-0D6477C4C80A}" type="presParOf" srcId="{010C468A-5C5D-419B-9E94-615803CB38E6}" destId="{B54C2877-013F-4154-8FCE-B50115A381F6}" srcOrd="0" destOrd="0" presId="urn:microsoft.com/office/officeart/2005/8/layout/hierarchy1"/>
    <dgm:cxn modelId="{B5DD24F6-3836-4E54-A210-6F17BAEC46EA}" type="presParOf" srcId="{010C468A-5C5D-419B-9E94-615803CB38E6}" destId="{BC38EAC3-EF4A-484A-A615-A2A3C9D12FDB}" srcOrd="1" destOrd="0" presId="urn:microsoft.com/office/officeart/2005/8/layout/hierarchy1"/>
    <dgm:cxn modelId="{12E436C5-73E2-4067-A747-AB926BADC66D}" type="presParOf" srcId="{BC38EAC3-EF4A-484A-A615-A2A3C9D12FDB}" destId="{7300D9C4-390D-4FAA-ADCB-BAA17D08779A}" srcOrd="0" destOrd="0" presId="urn:microsoft.com/office/officeart/2005/8/layout/hierarchy1"/>
    <dgm:cxn modelId="{4080AB9B-73A6-4C49-B935-4C94675E2C46}" type="presParOf" srcId="{7300D9C4-390D-4FAA-ADCB-BAA17D08779A}" destId="{A4A630E8-4A76-42D7-8FDE-5D04AC103A95}" srcOrd="0" destOrd="0" presId="urn:microsoft.com/office/officeart/2005/8/layout/hierarchy1"/>
    <dgm:cxn modelId="{8C5EE604-653D-479C-9A9D-D945B1246899}" type="presParOf" srcId="{7300D9C4-390D-4FAA-ADCB-BAA17D08779A}" destId="{37C5CA75-6CBC-4F11-B42A-F9B42EA27363}" srcOrd="1" destOrd="0" presId="urn:microsoft.com/office/officeart/2005/8/layout/hierarchy1"/>
    <dgm:cxn modelId="{384A03FE-ECC1-433A-9ED2-371F3DB08ED8}" type="presParOf" srcId="{BC38EAC3-EF4A-484A-A615-A2A3C9D12FDB}" destId="{A2C653FA-6F37-4491-8088-4F9FDD89A009}" srcOrd="1" destOrd="0" presId="urn:microsoft.com/office/officeart/2005/8/layout/hierarchy1"/>
    <dgm:cxn modelId="{599B3AAF-E02C-4326-8439-B5D25A8F8258}" type="presParOf" srcId="{EEDFD319-64BE-4A08-A5EA-793E707F3540}" destId="{8D484828-4752-4AA5-95FB-F73BAE3D7A91}" srcOrd="2" destOrd="0" presId="urn:microsoft.com/office/officeart/2005/8/layout/hierarchy1"/>
    <dgm:cxn modelId="{EA28839A-D6F8-4B6F-8CE6-636B80362373}" type="presParOf" srcId="{EEDFD319-64BE-4A08-A5EA-793E707F3540}" destId="{3548B907-25A5-4D5B-82E8-0F2F739F9755}" srcOrd="3" destOrd="0" presId="urn:microsoft.com/office/officeart/2005/8/layout/hierarchy1"/>
    <dgm:cxn modelId="{962C2B62-18EF-4AA3-91F3-0AF36D756295}" type="presParOf" srcId="{3548B907-25A5-4D5B-82E8-0F2F739F9755}" destId="{C61EBABA-D873-4C70-82F0-973623936DB2}" srcOrd="0" destOrd="0" presId="urn:microsoft.com/office/officeart/2005/8/layout/hierarchy1"/>
    <dgm:cxn modelId="{DCB201C1-D08B-4825-85E0-A6C7DAD42B6A}" type="presParOf" srcId="{C61EBABA-D873-4C70-82F0-973623936DB2}" destId="{B758D6EE-D783-4119-A605-0CA82467C1CF}" srcOrd="0" destOrd="0" presId="urn:microsoft.com/office/officeart/2005/8/layout/hierarchy1"/>
    <dgm:cxn modelId="{80E897C3-90EE-4344-8244-7EEFA54AECC6}" type="presParOf" srcId="{C61EBABA-D873-4C70-82F0-973623936DB2}" destId="{ACFFF5CF-C52A-4823-A175-D7AAED67915E}" srcOrd="1" destOrd="0" presId="urn:microsoft.com/office/officeart/2005/8/layout/hierarchy1"/>
    <dgm:cxn modelId="{D1D3F461-27AE-4778-BC4F-FD2EE3CDD2D1}" type="presParOf" srcId="{3548B907-25A5-4D5B-82E8-0F2F739F9755}" destId="{A707FE78-8A06-4B55-8978-E05D606DC94F}" srcOrd="1" destOrd="0" presId="urn:microsoft.com/office/officeart/2005/8/layout/hierarchy1"/>
    <dgm:cxn modelId="{26F8B9AF-915A-4313-A0BD-5CA467015C58}" type="presParOf" srcId="{A707FE78-8A06-4B55-8978-E05D606DC94F}" destId="{D760BD31-3D29-4933-85EA-C0E1C0DF4067}" srcOrd="0" destOrd="0" presId="urn:microsoft.com/office/officeart/2005/8/layout/hierarchy1"/>
    <dgm:cxn modelId="{6C52A018-4307-4A5C-86E7-85D91274A35F}" type="presParOf" srcId="{A707FE78-8A06-4B55-8978-E05D606DC94F}" destId="{FA0FC322-E48C-4661-99E8-B02FDBE99EA9}" srcOrd="1" destOrd="0" presId="urn:microsoft.com/office/officeart/2005/8/layout/hierarchy1"/>
    <dgm:cxn modelId="{96F79045-F4AB-4F42-A3FC-663F095C798F}" type="presParOf" srcId="{FA0FC322-E48C-4661-99E8-B02FDBE99EA9}" destId="{A22B3EDF-73CC-4940-ADD8-512ADAA2B63C}" srcOrd="0" destOrd="0" presId="urn:microsoft.com/office/officeart/2005/8/layout/hierarchy1"/>
    <dgm:cxn modelId="{4F0F8FBA-2178-4AF5-871C-D4F1FAED71F7}" type="presParOf" srcId="{A22B3EDF-73CC-4940-ADD8-512ADAA2B63C}" destId="{035CB055-B055-434B-9E17-F55B11A4D81A}" srcOrd="0" destOrd="0" presId="urn:microsoft.com/office/officeart/2005/8/layout/hierarchy1"/>
    <dgm:cxn modelId="{442A743A-C4FA-450F-915B-3F5C4C463CB0}" type="presParOf" srcId="{A22B3EDF-73CC-4940-ADD8-512ADAA2B63C}" destId="{793A4E9C-2DC7-4A46-B38A-427067839754}" srcOrd="1" destOrd="0" presId="urn:microsoft.com/office/officeart/2005/8/layout/hierarchy1"/>
    <dgm:cxn modelId="{60FB9D54-6072-49B3-B7C7-02647D776D9F}" type="presParOf" srcId="{FA0FC322-E48C-4661-99E8-B02FDBE99EA9}" destId="{B8139495-FDB4-4FB4-B057-B1541B65AD9B}" srcOrd="1" destOrd="0" presId="urn:microsoft.com/office/officeart/2005/8/layout/hierarchy1"/>
    <dgm:cxn modelId="{C6441853-767B-42B7-A9A1-37A0D703C9A8}" type="presParOf" srcId="{B8139495-FDB4-4FB4-B057-B1541B65AD9B}" destId="{E813587C-4E1F-4EA1-AB3E-B8EE5FF8A4EE}" srcOrd="0" destOrd="0" presId="urn:microsoft.com/office/officeart/2005/8/layout/hierarchy1"/>
    <dgm:cxn modelId="{69D9352E-EEDE-4243-8357-EDEC1DF1CDAE}" type="presParOf" srcId="{B8139495-FDB4-4FB4-B057-B1541B65AD9B}" destId="{8FEED4CB-56CD-4C7A-961F-914E8F155BF1}" srcOrd="1" destOrd="0" presId="urn:microsoft.com/office/officeart/2005/8/layout/hierarchy1"/>
    <dgm:cxn modelId="{AB3851EC-9423-4A41-8756-0738F682D8CD}" type="presParOf" srcId="{8FEED4CB-56CD-4C7A-961F-914E8F155BF1}" destId="{057A6266-5E75-4FAD-9228-DAE8D159D057}" srcOrd="0" destOrd="0" presId="urn:microsoft.com/office/officeart/2005/8/layout/hierarchy1"/>
    <dgm:cxn modelId="{888DC82B-4B35-4DCE-B76F-1A5E5771EF7F}" type="presParOf" srcId="{057A6266-5E75-4FAD-9228-DAE8D159D057}" destId="{79498F67-4B29-4AA4-B999-62166B536811}" srcOrd="0" destOrd="0" presId="urn:microsoft.com/office/officeart/2005/8/layout/hierarchy1"/>
    <dgm:cxn modelId="{2DF950F8-DF4C-4049-8C68-BAFA76749235}" type="presParOf" srcId="{057A6266-5E75-4FAD-9228-DAE8D159D057}" destId="{C4BDED2B-5D81-43CD-9628-00667B35F0B7}" srcOrd="1" destOrd="0" presId="urn:microsoft.com/office/officeart/2005/8/layout/hierarchy1"/>
    <dgm:cxn modelId="{93B69E77-8A6A-46C5-93A3-8FE18B71386B}" type="presParOf" srcId="{8FEED4CB-56CD-4C7A-961F-914E8F155BF1}" destId="{69221D5C-DA49-41AE-A116-ED6C6A31D88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87B4BB3-023A-4E0C-81D6-9550B12E0C28}"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6B7860CF-DC7F-4213-BCBF-60AF54153194}">
      <dgm:prSet phldrT="[טקסט]"/>
      <dgm:spPr/>
      <dgm:t>
        <a:bodyPr/>
        <a:lstStyle/>
        <a:p>
          <a:r>
            <a:rPr lang="he-IL" dirty="0"/>
            <a:t>ראייה חיובית/ לימוד זכות</a:t>
          </a:r>
          <a:endParaRPr lang="en-US" dirty="0"/>
        </a:p>
      </dgm:t>
    </dgm:pt>
    <dgm:pt modelId="{EDE6E87D-39D9-4B0F-B5D9-529073AB435E}" type="parTrans" cxnId="{9CAE86ED-BCBF-4663-BDF1-CE5363F82D2A}">
      <dgm:prSet/>
      <dgm:spPr/>
      <dgm:t>
        <a:bodyPr/>
        <a:lstStyle/>
        <a:p>
          <a:endParaRPr lang="en-US"/>
        </a:p>
      </dgm:t>
    </dgm:pt>
    <dgm:pt modelId="{CDE42B2F-09D5-434B-88CD-FEA4A4AA242A}" type="sibTrans" cxnId="{9CAE86ED-BCBF-4663-BDF1-CE5363F82D2A}">
      <dgm:prSet/>
      <dgm:spPr/>
      <dgm:t>
        <a:bodyPr/>
        <a:lstStyle/>
        <a:p>
          <a:endParaRPr lang="en-US"/>
        </a:p>
      </dgm:t>
    </dgm:pt>
    <dgm:pt modelId="{598A0EBE-7507-4A1C-B141-9D2398746C93}">
      <dgm:prSet phldrT="[טקסט]"/>
      <dgm:spPr/>
      <dgm:t>
        <a:bodyPr/>
        <a:lstStyle/>
        <a:p>
          <a:r>
            <a:rPr lang="he-IL" dirty="0"/>
            <a:t>בטחון ואמונה בה'</a:t>
          </a:r>
          <a:endParaRPr lang="en-US" dirty="0"/>
        </a:p>
      </dgm:t>
    </dgm:pt>
    <dgm:pt modelId="{2EC75933-D914-4FEB-85E2-6D3638CB54F6}" type="parTrans" cxnId="{CD0049D7-1B8F-419B-AF7F-43FB78BFD0C2}">
      <dgm:prSet/>
      <dgm:spPr/>
      <dgm:t>
        <a:bodyPr/>
        <a:lstStyle/>
        <a:p>
          <a:endParaRPr lang="en-US"/>
        </a:p>
      </dgm:t>
    </dgm:pt>
    <dgm:pt modelId="{4D088B28-B5D8-4D93-84FD-F1336E20D02C}" type="sibTrans" cxnId="{CD0049D7-1B8F-419B-AF7F-43FB78BFD0C2}">
      <dgm:prSet/>
      <dgm:spPr/>
      <dgm:t>
        <a:bodyPr/>
        <a:lstStyle/>
        <a:p>
          <a:endParaRPr lang="en-US"/>
        </a:p>
      </dgm:t>
    </dgm:pt>
    <dgm:pt modelId="{833901D3-378D-4020-9F38-F336DCDB6BB0}">
      <dgm:prSet phldrT="[טקסט]"/>
      <dgm:spPr/>
      <dgm:t>
        <a:bodyPr/>
        <a:lstStyle/>
        <a:p>
          <a:r>
            <a:rPr lang="he-IL" dirty="0"/>
            <a:t>יחס לירושלים</a:t>
          </a:r>
          <a:endParaRPr lang="en-US" dirty="0"/>
        </a:p>
      </dgm:t>
    </dgm:pt>
    <dgm:pt modelId="{C84BD9DE-6CE6-4D94-9310-503DC028649A}" type="parTrans" cxnId="{F8BF8E36-C0F8-4730-8ED1-109398D89BA9}">
      <dgm:prSet/>
      <dgm:spPr/>
      <dgm:t>
        <a:bodyPr/>
        <a:lstStyle/>
        <a:p>
          <a:endParaRPr lang="en-US"/>
        </a:p>
      </dgm:t>
    </dgm:pt>
    <dgm:pt modelId="{904C8A95-BF4F-46FE-8A9C-C1BAF756217A}" type="sibTrans" cxnId="{F8BF8E36-C0F8-4730-8ED1-109398D89BA9}">
      <dgm:prSet/>
      <dgm:spPr/>
      <dgm:t>
        <a:bodyPr/>
        <a:lstStyle/>
        <a:p>
          <a:endParaRPr lang="en-US"/>
        </a:p>
      </dgm:t>
    </dgm:pt>
    <dgm:pt modelId="{DAD1E884-3027-4CDD-A17C-A0FAEE53B838}">
      <dgm:prSet/>
      <dgm:spPr/>
      <dgm:t>
        <a:bodyPr/>
        <a:lstStyle/>
        <a:p>
          <a:pPr rtl="1"/>
          <a:r>
            <a:rPr lang="he-IL"/>
            <a:t>נתינה</a:t>
          </a:r>
        </a:p>
      </dgm:t>
    </dgm:pt>
    <dgm:pt modelId="{9FF24EA1-D385-48CB-8AFF-E42BB5DCA224}" type="parTrans" cxnId="{59A28DAC-0B65-4796-965E-1886A4079390}">
      <dgm:prSet/>
      <dgm:spPr/>
      <dgm:t>
        <a:bodyPr/>
        <a:lstStyle/>
        <a:p>
          <a:pPr rtl="1"/>
          <a:endParaRPr lang="he-IL"/>
        </a:p>
      </dgm:t>
    </dgm:pt>
    <dgm:pt modelId="{94304695-61EA-41B9-BE79-231C6D042578}" type="sibTrans" cxnId="{59A28DAC-0B65-4796-965E-1886A4079390}">
      <dgm:prSet/>
      <dgm:spPr/>
      <dgm:t>
        <a:bodyPr/>
        <a:lstStyle/>
        <a:p>
          <a:pPr rtl="1"/>
          <a:endParaRPr lang="he-IL"/>
        </a:p>
      </dgm:t>
    </dgm:pt>
    <dgm:pt modelId="{F5EE001F-5C90-431E-9DDF-0D253CF78174}" type="pres">
      <dgm:prSet presAssocID="{687B4BB3-023A-4E0C-81D6-9550B12E0C28}" presName="linearFlow" presStyleCnt="0">
        <dgm:presLayoutVars>
          <dgm:dir/>
          <dgm:resizeHandles val="exact"/>
        </dgm:presLayoutVars>
      </dgm:prSet>
      <dgm:spPr/>
    </dgm:pt>
    <dgm:pt modelId="{3311F287-4288-4762-B851-B83C0EB142CC}" type="pres">
      <dgm:prSet presAssocID="{6B7860CF-DC7F-4213-BCBF-60AF54153194}" presName="composite" presStyleCnt="0"/>
      <dgm:spPr/>
    </dgm:pt>
    <dgm:pt modelId="{76FCA21B-0D41-419B-A4F4-316F8ED91A46}" type="pres">
      <dgm:prSet presAssocID="{6B7860CF-DC7F-4213-BCBF-60AF54153194}"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60000" r="-60000"/>
          </a:stretch>
        </a:blipFill>
      </dgm:spPr>
    </dgm:pt>
    <dgm:pt modelId="{309F22F3-BF63-4C06-8ED0-E76FFFC453EC}" type="pres">
      <dgm:prSet presAssocID="{6B7860CF-DC7F-4213-BCBF-60AF54153194}" presName="txShp" presStyleLbl="node1" presStyleIdx="0" presStyleCnt="4" custLinFactNeighborX="1678" custLinFactNeighborY="4989">
        <dgm:presLayoutVars>
          <dgm:bulletEnabled val="1"/>
        </dgm:presLayoutVars>
      </dgm:prSet>
      <dgm:spPr/>
    </dgm:pt>
    <dgm:pt modelId="{47A7576C-3BE3-4648-A24D-2DB87D0191EB}" type="pres">
      <dgm:prSet presAssocID="{CDE42B2F-09D5-434B-88CD-FEA4A4AA242A}" presName="spacing" presStyleCnt="0"/>
      <dgm:spPr/>
    </dgm:pt>
    <dgm:pt modelId="{CB5BC7D4-C185-4CC9-8A98-0F97545D0951}" type="pres">
      <dgm:prSet presAssocID="{598A0EBE-7507-4A1C-B141-9D2398746C93}" presName="composite" presStyleCnt="0"/>
      <dgm:spPr/>
    </dgm:pt>
    <dgm:pt modelId="{E5CF90FF-237E-4406-A49D-1F6AA6B16F1B}" type="pres">
      <dgm:prSet presAssocID="{598A0EBE-7507-4A1C-B141-9D2398746C93}"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dgm:spPr>
    </dgm:pt>
    <dgm:pt modelId="{7721FEA5-D3B5-4129-846C-A101933BC55D}" type="pres">
      <dgm:prSet presAssocID="{598A0EBE-7507-4A1C-B141-9D2398746C93}" presName="txShp" presStyleLbl="node1" presStyleIdx="1" presStyleCnt="4">
        <dgm:presLayoutVars>
          <dgm:bulletEnabled val="1"/>
        </dgm:presLayoutVars>
      </dgm:prSet>
      <dgm:spPr/>
    </dgm:pt>
    <dgm:pt modelId="{935A0B4C-F10D-4BF5-8A5B-5B91451A16EB}" type="pres">
      <dgm:prSet presAssocID="{4D088B28-B5D8-4D93-84FD-F1336E20D02C}" presName="spacing" presStyleCnt="0"/>
      <dgm:spPr/>
    </dgm:pt>
    <dgm:pt modelId="{40A665E9-5432-47D2-B5CB-2E407EB5AD44}" type="pres">
      <dgm:prSet presAssocID="{833901D3-378D-4020-9F38-F336DCDB6BB0}" presName="composite" presStyleCnt="0"/>
      <dgm:spPr/>
    </dgm:pt>
    <dgm:pt modelId="{0E3A185A-99F1-47CF-AF8A-1F7A3F9D47C2}" type="pres">
      <dgm:prSet presAssocID="{833901D3-378D-4020-9F38-F336DCDB6BB0}"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34000" r="-34000"/>
          </a:stretch>
        </a:blipFill>
      </dgm:spPr>
    </dgm:pt>
    <dgm:pt modelId="{1F04D723-0710-4435-977D-B21EDADE0940}" type="pres">
      <dgm:prSet presAssocID="{833901D3-378D-4020-9F38-F336DCDB6BB0}" presName="txShp" presStyleLbl="node1" presStyleIdx="2" presStyleCnt="4">
        <dgm:presLayoutVars>
          <dgm:bulletEnabled val="1"/>
        </dgm:presLayoutVars>
      </dgm:prSet>
      <dgm:spPr/>
    </dgm:pt>
    <dgm:pt modelId="{7EADB8C2-4F90-412D-A345-CC97EC13FFD5}" type="pres">
      <dgm:prSet presAssocID="{904C8A95-BF4F-46FE-8A9C-C1BAF756217A}" presName="spacing" presStyleCnt="0"/>
      <dgm:spPr/>
    </dgm:pt>
    <dgm:pt modelId="{C474BC9C-3EEB-4516-880D-7AA26A4E83AA}" type="pres">
      <dgm:prSet presAssocID="{DAD1E884-3027-4CDD-A17C-A0FAEE53B838}" presName="composite" presStyleCnt="0"/>
      <dgm:spPr/>
    </dgm:pt>
    <dgm:pt modelId="{FC6F4D70-640E-4C08-AF54-FEE8C601222F}" type="pres">
      <dgm:prSet presAssocID="{DAD1E884-3027-4CDD-A17C-A0FAEE53B838}"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17000" r="-17000"/>
          </a:stretch>
        </a:blipFill>
      </dgm:spPr>
    </dgm:pt>
    <dgm:pt modelId="{FF94BECD-86E9-43DA-B100-5F7ACBD116E6}" type="pres">
      <dgm:prSet presAssocID="{DAD1E884-3027-4CDD-A17C-A0FAEE53B838}" presName="txShp" presStyleLbl="node1" presStyleIdx="3" presStyleCnt="4">
        <dgm:presLayoutVars>
          <dgm:bulletEnabled val="1"/>
        </dgm:presLayoutVars>
      </dgm:prSet>
      <dgm:spPr/>
    </dgm:pt>
  </dgm:ptLst>
  <dgm:cxnLst>
    <dgm:cxn modelId="{F8BF8E36-C0F8-4730-8ED1-109398D89BA9}" srcId="{687B4BB3-023A-4E0C-81D6-9550B12E0C28}" destId="{833901D3-378D-4020-9F38-F336DCDB6BB0}" srcOrd="2" destOrd="0" parTransId="{C84BD9DE-6CE6-4D94-9310-503DC028649A}" sibTransId="{904C8A95-BF4F-46FE-8A9C-C1BAF756217A}"/>
    <dgm:cxn modelId="{757E6238-0758-4CDC-A76C-82EC8D1D645D}" type="presOf" srcId="{6B7860CF-DC7F-4213-BCBF-60AF54153194}" destId="{309F22F3-BF63-4C06-8ED0-E76FFFC453EC}" srcOrd="0" destOrd="0" presId="urn:microsoft.com/office/officeart/2005/8/layout/vList3"/>
    <dgm:cxn modelId="{D7229738-74CC-41A8-BEC7-57772F83EBA1}" type="presOf" srcId="{598A0EBE-7507-4A1C-B141-9D2398746C93}" destId="{7721FEA5-D3B5-4129-846C-A101933BC55D}" srcOrd="0" destOrd="0" presId="urn:microsoft.com/office/officeart/2005/8/layout/vList3"/>
    <dgm:cxn modelId="{F502F63A-2C8C-42E0-BA42-4E3CF82F81D2}" type="presOf" srcId="{687B4BB3-023A-4E0C-81D6-9550B12E0C28}" destId="{F5EE001F-5C90-431E-9DDF-0D253CF78174}" srcOrd="0" destOrd="0" presId="urn:microsoft.com/office/officeart/2005/8/layout/vList3"/>
    <dgm:cxn modelId="{2EDE6D63-9074-4AF5-8981-C593D12582CD}" type="presOf" srcId="{DAD1E884-3027-4CDD-A17C-A0FAEE53B838}" destId="{FF94BECD-86E9-43DA-B100-5F7ACBD116E6}" srcOrd="0" destOrd="0" presId="urn:microsoft.com/office/officeart/2005/8/layout/vList3"/>
    <dgm:cxn modelId="{ADD48256-31A7-4C72-90AE-8F394D7205BA}" type="presOf" srcId="{833901D3-378D-4020-9F38-F336DCDB6BB0}" destId="{1F04D723-0710-4435-977D-B21EDADE0940}" srcOrd="0" destOrd="0" presId="urn:microsoft.com/office/officeart/2005/8/layout/vList3"/>
    <dgm:cxn modelId="{59A28DAC-0B65-4796-965E-1886A4079390}" srcId="{687B4BB3-023A-4E0C-81D6-9550B12E0C28}" destId="{DAD1E884-3027-4CDD-A17C-A0FAEE53B838}" srcOrd="3" destOrd="0" parTransId="{9FF24EA1-D385-48CB-8AFF-E42BB5DCA224}" sibTransId="{94304695-61EA-41B9-BE79-231C6D042578}"/>
    <dgm:cxn modelId="{CD0049D7-1B8F-419B-AF7F-43FB78BFD0C2}" srcId="{687B4BB3-023A-4E0C-81D6-9550B12E0C28}" destId="{598A0EBE-7507-4A1C-B141-9D2398746C93}" srcOrd="1" destOrd="0" parTransId="{2EC75933-D914-4FEB-85E2-6D3638CB54F6}" sibTransId="{4D088B28-B5D8-4D93-84FD-F1336E20D02C}"/>
    <dgm:cxn modelId="{9CAE86ED-BCBF-4663-BDF1-CE5363F82D2A}" srcId="{687B4BB3-023A-4E0C-81D6-9550B12E0C28}" destId="{6B7860CF-DC7F-4213-BCBF-60AF54153194}" srcOrd="0" destOrd="0" parTransId="{EDE6E87D-39D9-4B0F-B5D9-529073AB435E}" sibTransId="{CDE42B2F-09D5-434B-88CD-FEA4A4AA242A}"/>
    <dgm:cxn modelId="{F5E777D5-F484-4D4B-B522-F2C5A415ED6F}" type="presParOf" srcId="{F5EE001F-5C90-431E-9DDF-0D253CF78174}" destId="{3311F287-4288-4762-B851-B83C0EB142CC}" srcOrd="0" destOrd="0" presId="urn:microsoft.com/office/officeart/2005/8/layout/vList3"/>
    <dgm:cxn modelId="{692A1E20-CB55-44EC-AFDE-CD6C5DB11021}" type="presParOf" srcId="{3311F287-4288-4762-B851-B83C0EB142CC}" destId="{76FCA21B-0D41-419B-A4F4-316F8ED91A46}" srcOrd="0" destOrd="0" presId="urn:microsoft.com/office/officeart/2005/8/layout/vList3"/>
    <dgm:cxn modelId="{69FFD091-DD5B-4391-9982-408844879D0C}" type="presParOf" srcId="{3311F287-4288-4762-B851-B83C0EB142CC}" destId="{309F22F3-BF63-4C06-8ED0-E76FFFC453EC}" srcOrd="1" destOrd="0" presId="urn:microsoft.com/office/officeart/2005/8/layout/vList3"/>
    <dgm:cxn modelId="{A599D220-7E5A-4B94-B44F-520EDC2D3EE8}" type="presParOf" srcId="{F5EE001F-5C90-431E-9DDF-0D253CF78174}" destId="{47A7576C-3BE3-4648-A24D-2DB87D0191EB}" srcOrd="1" destOrd="0" presId="urn:microsoft.com/office/officeart/2005/8/layout/vList3"/>
    <dgm:cxn modelId="{E0F2AA90-741F-4FD5-99C8-45E4ECF87BC9}" type="presParOf" srcId="{F5EE001F-5C90-431E-9DDF-0D253CF78174}" destId="{CB5BC7D4-C185-4CC9-8A98-0F97545D0951}" srcOrd="2" destOrd="0" presId="urn:microsoft.com/office/officeart/2005/8/layout/vList3"/>
    <dgm:cxn modelId="{DE9D93E9-0C36-498B-BD15-A46A5BF06D4F}" type="presParOf" srcId="{CB5BC7D4-C185-4CC9-8A98-0F97545D0951}" destId="{E5CF90FF-237E-4406-A49D-1F6AA6B16F1B}" srcOrd="0" destOrd="0" presId="urn:microsoft.com/office/officeart/2005/8/layout/vList3"/>
    <dgm:cxn modelId="{611E6CA1-4750-49D1-A476-26B58B519E20}" type="presParOf" srcId="{CB5BC7D4-C185-4CC9-8A98-0F97545D0951}" destId="{7721FEA5-D3B5-4129-846C-A101933BC55D}" srcOrd="1" destOrd="0" presId="urn:microsoft.com/office/officeart/2005/8/layout/vList3"/>
    <dgm:cxn modelId="{9D1C30F4-D16F-4A94-BA4D-9391D128B1A9}" type="presParOf" srcId="{F5EE001F-5C90-431E-9DDF-0D253CF78174}" destId="{935A0B4C-F10D-4BF5-8A5B-5B91451A16EB}" srcOrd="3" destOrd="0" presId="urn:microsoft.com/office/officeart/2005/8/layout/vList3"/>
    <dgm:cxn modelId="{88283D1E-337B-4FE4-B300-27053435F444}" type="presParOf" srcId="{F5EE001F-5C90-431E-9DDF-0D253CF78174}" destId="{40A665E9-5432-47D2-B5CB-2E407EB5AD44}" srcOrd="4" destOrd="0" presId="urn:microsoft.com/office/officeart/2005/8/layout/vList3"/>
    <dgm:cxn modelId="{A90D3AD3-2162-4E9A-BFA8-B77D3008E8C0}" type="presParOf" srcId="{40A665E9-5432-47D2-B5CB-2E407EB5AD44}" destId="{0E3A185A-99F1-47CF-AF8A-1F7A3F9D47C2}" srcOrd="0" destOrd="0" presId="urn:microsoft.com/office/officeart/2005/8/layout/vList3"/>
    <dgm:cxn modelId="{F2D46D2D-1B8F-4F84-A51C-8538570136BC}" type="presParOf" srcId="{40A665E9-5432-47D2-B5CB-2E407EB5AD44}" destId="{1F04D723-0710-4435-977D-B21EDADE0940}" srcOrd="1" destOrd="0" presId="urn:microsoft.com/office/officeart/2005/8/layout/vList3"/>
    <dgm:cxn modelId="{B1BE1128-30AE-4B2A-9866-956931413A99}" type="presParOf" srcId="{F5EE001F-5C90-431E-9DDF-0D253CF78174}" destId="{7EADB8C2-4F90-412D-A345-CC97EC13FFD5}" srcOrd="5" destOrd="0" presId="urn:microsoft.com/office/officeart/2005/8/layout/vList3"/>
    <dgm:cxn modelId="{D37B3CAD-545E-4B1A-A7AA-2247D721C5AE}" type="presParOf" srcId="{F5EE001F-5C90-431E-9DDF-0D253CF78174}" destId="{C474BC9C-3EEB-4516-880D-7AA26A4E83AA}" srcOrd="6" destOrd="0" presId="urn:microsoft.com/office/officeart/2005/8/layout/vList3"/>
    <dgm:cxn modelId="{276CF5A3-1F54-4DA6-8CE6-AB4B4DE76726}" type="presParOf" srcId="{C474BC9C-3EEB-4516-880D-7AA26A4E83AA}" destId="{FC6F4D70-640E-4C08-AF54-FEE8C601222F}" srcOrd="0" destOrd="0" presId="urn:microsoft.com/office/officeart/2005/8/layout/vList3"/>
    <dgm:cxn modelId="{4B43D336-6F25-4F87-A109-050FD126B1C1}" type="presParOf" srcId="{C474BC9C-3EEB-4516-880D-7AA26A4E83AA}" destId="{FF94BECD-86E9-43DA-B100-5F7ACBD116E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87B4BB3-023A-4E0C-81D6-9550B12E0C28}"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6B7860CF-DC7F-4213-BCBF-60AF54153194}">
      <dgm:prSet phldrT="[טקסט]"/>
      <dgm:spPr/>
      <dgm:t>
        <a:bodyPr/>
        <a:lstStyle/>
        <a:p>
          <a:r>
            <a:rPr lang="he-IL" dirty="0"/>
            <a:t>ראייה חיובית</a:t>
          </a:r>
          <a:endParaRPr lang="en-US" dirty="0"/>
        </a:p>
      </dgm:t>
    </dgm:pt>
    <dgm:pt modelId="{EDE6E87D-39D9-4B0F-B5D9-529073AB435E}" type="parTrans" cxnId="{9CAE86ED-BCBF-4663-BDF1-CE5363F82D2A}">
      <dgm:prSet/>
      <dgm:spPr/>
      <dgm:t>
        <a:bodyPr/>
        <a:lstStyle/>
        <a:p>
          <a:endParaRPr lang="en-US"/>
        </a:p>
      </dgm:t>
    </dgm:pt>
    <dgm:pt modelId="{CDE42B2F-09D5-434B-88CD-FEA4A4AA242A}" type="sibTrans" cxnId="{9CAE86ED-BCBF-4663-BDF1-CE5363F82D2A}">
      <dgm:prSet/>
      <dgm:spPr/>
      <dgm:t>
        <a:bodyPr/>
        <a:lstStyle/>
        <a:p>
          <a:endParaRPr lang="en-US"/>
        </a:p>
      </dgm:t>
    </dgm:pt>
    <dgm:pt modelId="{598A0EBE-7507-4A1C-B141-9D2398746C93}">
      <dgm:prSet phldrT="[טקסט]"/>
      <dgm:spPr/>
      <dgm:t>
        <a:bodyPr/>
        <a:lstStyle/>
        <a:p>
          <a:r>
            <a:rPr lang="he-IL" dirty="0"/>
            <a:t>נתינה</a:t>
          </a:r>
          <a:endParaRPr lang="en-US" dirty="0"/>
        </a:p>
      </dgm:t>
    </dgm:pt>
    <dgm:pt modelId="{2EC75933-D914-4FEB-85E2-6D3638CB54F6}" type="parTrans" cxnId="{CD0049D7-1B8F-419B-AF7F-43FB78BFD0C2}">
      <dgm:prSet/>
      <dgm:spPr/>
      <dgm:t>
        <a:bodyPr/>
        <a:lstStyle/>
        <a:p>
          <a:endParaRPr lang="en-US"/>
        </a:p>
      </dgm:t>
    </dgm:pt>
    <dgm:pt modelId="{4D088B28-B5D8-4D93-84FD-F1336E20D02C}" type="sibTrans" cxnId="{CD0049D7-1B8F-419B-AF7F-43FB78BFD0C2}">
      <dgm:prSet/>
      <dgm:spPr/>
      <dgm:t>
        <a:bodyPr/>
        <a:lstStyle/>
        <a:p>
          <a:endParaRPr lang="en-US"/>
        </a:p>
      </dgm:t>
    </dgm:pt>
    <dgm:pt modelId="{833901D3-378D-4020-9F38-F336DCDB6BB0}">
      <dgm:prSet phldrT="[טקסט]"/>
      <dgm:spPr/>
      <dgm:t>
        <a:bodyPr/>
        <a:lstStyle/>
        <a:p>
          <a:r>
            <a:rPr lang="he-IL" dirty="0"/>
            <a:t>יחס לירושלים</a:t>
          </a:r>
          <a:endParaRPr lang="en-US" dirty="0"/>
        </a:p>
      </dgm:t>
    </dgm:pt>
    <dgm:pt modelId="{C84BD9DE-6CE6-4D94-9310-503DC028649A}" type="parTrans" cxnId="{F8BF8E36-C0F8-4730-8ED1-109398D89BA9}">
      <dgm:prSet/>
      <dgm:spPr/>
      <dgm:t>
        <a:bodyPr/>
        <a:lstStyle/>
        <a:p>
          <a:endParaRPr lang="en-US"/>
        </a:p>
      </dgm:t>
    </dgm:pt>
    <dgm:pt modelId="{904C8A95-BF4F-46FE-8A9C-C1BAF756217A}" type="sibTrans" cxnId="{F8BF8E36-C0F8-4730-8ED1-109398D89BA9}">
      <dgm:prSet/>
      <dgm:spPr/>
      <dgm:t>
        <a:bodyPr/>
        <a:lstStyle/>
        <a:p>
          <a:endParaRPr lang="en-US"/>
        </a:p>
      </dgm:t>
    </dgm:pt>
    <dgm:pt modelId="{F5EE001F-5C90-431E-9DDF-0D253CF78174}" type="pres">
      <dgm:prSet presAssocID="{687B4BB3-023A-4E0C-81D6-9550B12E0C28}" presName="linearFlow" presStyleCnt="0">
        <dgm:presLayoutVars>
          <dgm:dir/>
          <dgm:resizeHandles val="exact"/>
        </dgm:presLayoutVars>
      </dgm:prSet>
      <dgm:spPr/>
    </dgm:pt>
    <dgm:pt modelId="{3311F287-4288-4762-B851-B83C0EB142CC}" type="pres">
      <dgm:prSet presAssocID="{6B7860CF-DC7F-4213-BCBF-60AF54153194}" presName="composite" presStyleCnt="0"/>
      <dgm:spPr/>
    </dgm:pt>
    <dgm:pt modelId="{76FCA21B-0D41-419B-A4F4-316F8ED91A46}" type="pres">
      <dgm:prSet presAssocID="{6B7860CF-DC7F-4213-BCBF-60AF54153194}" presName="imgShp" presStyleLbl="fgImgPlace1" presStyleIdx="0" presStyleCnt="3" custScaleX="68058" custScaleY="63448" custLinFactNeighborX="86028" custLinFactNeighborY="-27021"/>
      <dgm:spPr>
        <a:blipFill>
          <a:blip xmlns:r="http://schemas.openxmlformats.org/officeDocument/2006/relationships" r:embed="rId1">
            <a:extLst>
              <a:ext uri="{28A0092B-C50C-407E-A947-70E740481C1C}">
                <a14:useLocalDpi xmlns:a14="http://schemas.microsoft.com/office/drawing/2010/main" val="0"/>
              </a:ext>
            </a:extLst>
          </a:blip>
          <a:srcRect/>
          <a:stretch>
            <a:fillRect l="-60000" r="-60000"/>
          </a:stretch>
        </a:blipFill>
      </dgm:spPr>
    </dgm:pt>
    <dgm:pt modelId="{309F22F3-BF63-4C06-8ED0-E76FFFC453EC}" type="pres">
      <dgm:prSet presAssocID="{6B7860CF-DC7F-4213-BCBF-60AF54153194}" presName="txShp" presStyleLbl="node1" presStyleIdx="0" presStyleCnt="3" custLinFactNeighborX="71508" custLinFactNeighborY="-46809">
        <dgm:presLayoutVars>
          <dgm:bulletEnabled val="1"/>
        </dgm:presLayoutVars>
      </dgm:prSet>
      <dgm:spPr/>
    </dgm:pt>
    <dgm:pt modelId="{47A7576C-3BE3-4648-A24D-2DB87D0191EB}" type="pres">
      <dgm:prSet presAssocID="{CDE42B2F-09D5-434B-88CD-FEA4A4AA242A}" presName="spacing" presStyleCnt="0"/>
      <dgm:spPr/>
    </dgm:pt>
    <dgm:pt modelId="{CB5BC7D4-C185-4CC9-8A98-0F97545D0951}" type="pres">
      <dgm:prSet presAssocID="{598A0EBE-7507-4A1C-B141-9D2398746C93}" presName="composite" presStyleCnt="0"/>
      <dgm:spPr/>
    </dgm:pt>
    <dgm:pt modelId="{E5CF90FF-237E-4406-A49D-1F6AA6B16F1B}" type="pres">
      <dgm:prSet presAssocID="{598A0EBE-7507-4A1C-B141-9D2398746C93}" presName="imgShp" presStyleLbl="fgImgPlace1" presStyleIdx="1" presStyleCnt="3" custScaleX="76252" custScaleY="76469" custLinFactNeighborX="27310" custLinFactNeighborY="-33127"/>
      <dgm:spPr>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dgm:spPr>
    </dgm:pt>
    <dgm:pt modelId="{7721FEA5-D3B5-4129-846C-A101933BC55D}" type="pres">
      <dgm:prSet presAssocID="{598A0EBE-7507-4A1C-B141-9D2398746C93}" presName="txShp" presStyleLbl="node1" presStyleIdx="1" presStyleCnt="3">
        <dgm:presLayoutVars>
          <dgm:bulletEnabled val="1"/>
        </dgm:presLayoutVars>
      </dgm:prSet>
      <dgm:spPr/>
    </dgm:pt>
    <dgm:pt modelId="{935A0B4C-F10D-4BF5-8A5B-5B91451A16EB}" type="pres">
      <dgm:prSet presAssocID="{4D088B28-B5D8-4D93-84FD-F1336E20D02C}" presName="spacing" presStyleCnt="0"/>
      <dgm:spPr/>
    </dgm:pt>
    <dgm:pt modelId="{40A665E9-5432-47D2-B5CB-2E407EB5AD44}" type="pres">
      <dgm:prSet presAssocID="{833901D3-378D-4020-9F38-F336DCDB6BB0}" presName="composite" presStyleCnt="0"/>
      <dgm:spPr/>
    </dgm:pt>
    <dgm:pt modelId="{0E3A185A-99F1-47CF-AF8A-1F7A3F9D47C2}" type="pres">
      <dgm:prSet presAssocID="{833901D3-378D-4020-9F38-F336DCDB6BB0}" presName="imgShp" presStyleLbl="fgImgPlace1" presStyleIdx="2" presStyleCnt="3" custScaleX="72054" custScaleY="73633" custLinFactNeighborX="-75913" custLinFactNeighborY="-54800"/>
      <dgm:spPr>
        <a:blipFill>
          <a:blip xmlns:r="http://schemas.openxmlformats.org/officeDocument/2006/relationships" r:embed="rId3">
            <a:extLst>
              <a:ext uri="{28A0092B-C50C-407E-A947-70E740481C1C}">
                <a14:useLocalDpi xmlns:a14="http://schemas.microsoft.com/office/drawing/2010/main" val="0"/>
              </a:ext>
            </a:extLst>
          </a:blip>
          <a:srcRect/>
          <a:stretch>
            <a:fillRect l="-34000" r="-34000"/>
          </a:stretch>
        </a:blipFill>
      </dgm:spPr>
    </dgm:pt>
    <dgm:pt modelId="{1F04D723-0710-4435-977D-B21EDADE0940}" type="pres">
      <dgm:prSet presAssocID="{833901D3-378D-4020-9F38-F336DCDB6BB0}" presName="txShp" presStyleLbl="node1" presStyleIdx="2" presStyleCnt="3" custLinFactNeighborX="-28936" custLinFactNeighborY="-20661">
        <dgm:presLayoutVars>
          <dgm:bulletEnabled val="1"/>
        </dgm:presLayoutVars>
      </dgm:prSet>
      <dgm:spPr/>
    </dgm:pt>
  </dgm:ptLst>
  <dgm:cxnLst>
    <dgm:cxn modelId="{F8BF8E36-C0F8-4730-8ED1-109398D89BA9}" srcId="{687B4BB3-023A-4E0C-81D6-9550B12E0C28}" destId="{833901D3-378D-4020-9F38-F336DCDB6BB0}" srcOrd="2" destOrd="0" parTransId="{C84BD9DE-6CE6-4D94-9310-503DC028649A}" sibTransId="{904C8A95-BF4F-46FE-8A9C-C1BAF756217A}"/>
    <dgm:cxn modelId="{4FC7395D-5EC9-4A55-B6C8-47D0CD2E9B2F}" type="presOf" srcId="{598A0EBE-7507-4A1C-B141-9D2398746C93}" destId="{7721FEA5-D3B5-4129-846C-A101933BC55D}" srcOrd="0" destOrd="0" presId="urn:microsoft.com/office/officeart/2005/8/layout/vList3"/>
    <dgm:cxn modelId="{EB4EA397-D667-4FFA-B23A-EA128874F312}" type="presOf" srcId="{6B7860CF-DC7F-4213-BCBF-60AF54153194}" destId="{309F22F3-BF63-4C06-8ED0-E76FFFC453EC}" srcOrd="0" destOrd="0" presId="urn:microsoft.com/office/officeart/2005/8/layout/vList3"/>
    <dgm:cxn modelId="{3DCC4FB7-34F7-4E43-BC8E-487EC1BA3B04}" type="presOf" srcId="{687B4BB3-023A-4E0C-81D6-9550B12E0C28}" destId="{F5EE001F-5C90-431E-9DDF-0D253CF78174}" srcOrd="0" destOrd="0" presId="urn:microsoft.com/office/officeart/2005/8/layout/vList3"/>
    <dgm:cxn modelId="{CD0049D7-1B8F-419B-AF7F-43FB78BFD0C2}" srcId="{687B4BB3-023A-4E0C-81D6-9550B12E0C28}" destId="{598A0EBE-7507-4A1C-B141-9D2398746C93}" srcOrd="1" destOrd="0" parTransId="{2EC75933-D914-4FEB-85E2-6D3638CB54F6}" sibTransId="{4D088B28-B5D8-4D93-84FD-F1336E20D02C}"/>
    <dgm:cxn modelId="{2F1BECD8-6275-4936-AC09-6C0802D1B303}" type="presOf" srcId="{833901D3-378D-4020-9F38-F336DCDB6BB0}" destId="{1F04D723-0710-4435-977D-B21EDADE0940}" srcOrd="0" destOrd="0" presId="urn:microsoft.com/office/officeart/2005/8/layout/vList3"/>
    <dgm:cxn modelId="{9CAE86ED-BCBF-4663-BDF1-CE5363F82D2A}" srcId="{687B4BB3-023A-4E0C-81D6-9550B12E0C28}" destId="{6B7860CF-DC7F-4213-BCBF-60AF54153194}" srcOrd="0" destOrd="0" parTransId="{EDE6E87D-39D9-4B0F-B5D9-529073AB435E}" sibTransId="{CDE42B2F-09D5-434B-88CD-FEA4A4AA242A}"/>
    <dgm:cxn modelId="{EB07B15C-0A72-474C-AE7E-214E8063013A}" type="presParOf" srcId="{F5EE001F-5C90-431E-9DDF-0D253CF78174}" destId="{3311F287-4288-4762-B851-B83C0EB142CC}" srcOrd="0" destOrd="0" presId="urn:microsoft.com/office/officeart/2005/8/layout/vList3"/>
    <dgm:cxn modelId="{87114D87-4E93-41E4-98CA-79E50439A973}" type="presParOf" srcId="{3311F287-4288-4762-B851-B83C0EB142CC}" destId="{76FCA21B-0D41-419B-A4F4-316F8ED91A46}" srcOrd="0" destOrd="0" presId="urn:microsoft.com/office/officeart/2005/8/layout/vList3"/>
    <dgm:cxn modelId="{F3E915A3-9011-4885-8D3A-DC9644847062}" type="presParOf" srcId="{3311F287-4288-4762-B851-B83C0EB142CC}" destId="{309F22F3-BF63-4C06-8ED0-E76FFFC453EC}" srcOrd="1" destOrd="0" presId="urn:microsoft.com/office/officeart/2005/8/layout/vList3"/>
    <dgm:cxn modelId="{F7A112AB-AC36-481C-96C3-8AAD5CD5A4C7}" type="presParOf" srcId="{F5EE001F-5C90-431E-9DDF-0D253CF78174}" destId="{47A7576C-3BE3-4648-A24D-2DB87D0191EB}" srcOrd="1" destOrd="0" presId="urn:microsoft.com/office/officeart/2005/8/layout/vList3"/>
    <dgm:cxn modelId="{F06EF42C-A752-483B-BABA-E8F9B239455E}" type="presParOf" srcId="{F5EE001F-5C90-431E-9DDF-0D253CF78174}" destId="{CB5BC7D4-C185-4CC9-8A98-0F97545D0951}" srcOrd="2" destOrd="0" presId="urn:microsoft.com/office/officeart/2005/8/layout/vList3"/>
    <dgm:cxn modelId="{B46C178B-D9FD-41AB-A672-F81B13C0CA76}" type="presParOf" srcId="{CB5BC7D4-C185-4CC9-8A98-0F97545D0951}" destId="{E5CF90FF-237E-4406-A49D-1F6AA6B16F1B}" srcOrd="0" destOrd="0" presId="urn:microsoft.com/office/officeart/2005/8/layout/vList3"/>
    <dgm:cxn modelId="{6EE61A97-12B7-44F2-A864-7FB50EAB5BD9}" type="presParOf" srcId="{CB5BC7D4-C185-4CC9-8A98-0F97545D0951}" destId="{7721FEA5-D3B5-4129-846C-A101933BC55D}" srcOrd="1" destOrd="0" presId="urn:microsoft.com/office/officeart/2005/8/layout/vList3"/>
    <dgm:cxn modelId="{74299BBB-75FA-42B3-9E0B-6E9D61CBF226}" type="presParOf" srcId="{F5EE001F-5C90-431E-9DDF-0D253CF78174}" destId="{935A0B4C-F10D-4BF5-8A5B-5B91451A16EB}" srcOrd="3" destOrd="0" presId="urn:microsoft.com/office/officeart/2005/8/layout/vList3"/>
    <dgm:cxn modelId="{A1B8D7DB-CB2E-47F5-92F4-9F17960B71BE}" type="presParOf" srcId="{F5EE001F-5C90-431E-9DDF-0D253CF78174}" destId="{40A665E9-5432-47D2-B5CB-2E407EB5AD44}" srcOrd="4" destOrd="0" presId="urn:microsoft.com/office/officeart/2005/8/layout/vList3"/>
    <dgm:cxn modelId="{AF516EF1-2264-4B34-9BCB-B34F904378BD}" type="presParOf" srcId="{40A665E9-5432-47D2-B5CB-2E407EB5AD44}" destId="{0E3A185A-99F1-47CF-AF8A-1F7A3F9D47C2}" srcOrd="0" destOrd="0" presId="urn:microsoft.com/office/officeart/2005/8/layout/vList3"/>
    <dgm:cxn modelId="{5D9D4690-A4FD-44B1-81DB-E805F80A1BA3}" type="presParOf" srcId="{40A665E9-5432-47D2-B5CB-2E407EB5AD44}" destId="{1F04D723-0710-4435-977D-B21EDADE094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FAFCAAB-3A00-45D2-877A-B95132E5F346}" type="doc">
      <dgm:prSet loTypeId="urn:microsoft.com/office/officeart/2005/8/layout/venn2" loCatId="relationship" qsTypeId="urn:microsoft.com/office/officeart/2005/8/quickstyle/simple1" qsCatId="simple" csTypeId="urn:microsoft.com/office/officeart/2005/8/colors/accent2_4" csCatId="accent2" phldr="1"/>
      <dgm:spPr/>
      <dgm:t>
        <a:bodyPr/>
        <a:lstStyle/>
        <a:p>
          <a:pPr rtl="1"/>
          <a:endParaRPr lang="he-IL"/>
        </a:p>
      </dgm:t>
    </dgm:pt>
    <dgm:pt modelId="{56864FB7-A29D-4D18-92FF-8391813394AC}">
      <dgm:prSet phldrT="[טקסט]" custT="1"/>
      <dgm:spPr/>
      <dgm:t>
        <a:bodyPr/>
        <a:lstStyle/>
        <a:p>
          <a:pPr rtl="1"/>
          <a:r>
            <a:rPr lang="he-IL" sz="2800" dirty="0">
              <a:solidFill>
                <a:schemeClr val="accent3">
                  <a:lumMod val="40000"/>
                  <a:lumOff val="60000"/>
                </a:schemeClr>
              </a:solidFill>
            </a:rPr>
            <a:t>סיפור מסגרת-</a:t>
          </a:r>
        </a:p>
        <a:p>
          <a:pPr rtl="1"/>
          <a:r>
            <a:rPr lang="he-IL" sz="2800" dirty="0"/>
            <a:t>פגישות המספר עם תהילה, הרבנית והחכם</a:t>
          </a:r>
        </a:p>
      </dgm:t>
    </dgm:pt>
    <dgm:pt modelId="{87389585-9CB9-4A83-9832-E62653301190}" type="parTrans" cxnId="{0DD5B030-5754-4F60-9C90-C7B83ED0F1E4}">
      <dgm:prSet/>
      <dgm:spPr/>
      <dgm:t>
        <a:bodyPr/>
        <a:lstStyle/>
        <a:p>
          <a:pPr rtl="1"/>
          <a:endParaRPr lang="he-IL"/>
        </a:p>
      </dgm:t>
    </dgm:pt>
    <dgm:pt modelId="{D8BD3195-83A0-41C0-993C-DFC1F1CB5403}" type="sibTrans" cxnId="{0DD5B030-5754-4F60-9C90-C7B83ED0F1E4}">
      <dgm:prSet/>
      <dgm:spPr/>
      <dgm:t>
        <a:bodyPr/>
        <a:lstStyle/>
        <a:p>
          <a:pPr rtl="1"/>
          <a:endParaRPr lang="he-IL"/>
        </a:p>
      </dgm:t>
    </dgm:pt>
    <dgm:pt modelId="{295FC3C5-D0AA-4467-99DA-A4B3175C49F4}">
      <dgm:prSet phldrT="[טקסט]" custT="1"/>
      <dgm:spPr/>
      <dgm:t>
        <a:bodyPr/>
        <a:lstStyle/>
        <a:p>
          <a:pPr rtl="1"/>
          <a:r>
            <a:rPr lang="he-IL" sz="2000" b="1" dirty="0">
              <a:solidFill>
                <a:schemeClr val="accent3">
                  <a:lumMod val="50000"/>
                </a:schemeClr>
              </a:solidFill>
            </a:rPr>
            <a:t>סיפור פנימי </a:t>
          </a:r>
          <a:r>
            <a:rPr lang="he-IL" sz="2000" b="1" dirty="0">
              <a:solidFill>
                <a:schemeClr val="tx1"/>
              </a:solidFill>
            </a:rPr>
            <a:t>- </a:t>
          </a:r>
        </a:p>
        <a:p>
          <a:pPr rtl="1"/>
          <a:r>
            <a:rPr lang="he-IL" sz="2000" b="1" dirty="0">
              <a:solidFill>
                <a:schemeClr val="tx1"/>
              </a:solidFill>
            </a:rPr>
            <a:t>סיפור חייה של תהילה מפיה</a:t>
          </a:r>
        </a:p>
      </dgm:t>
    </dgm:pt>
    <dgm:pt modelId="{CC72FEBC-D9F0-4CF8-8EDD-E3C0E5B4C837}" type="parTrans" cxnId="{E48552C0-08E7-43F8-ADAD-FE535A74437B}">
      <dgm:prSet/>
      <dgm:spPr/>
      <dgm:t>
        <a:bodyPr/>
        <a:lstStyle/>
        <a:p>
          <a:pPr rtl="1"/>
          <a:endParaRPr lang="he-IL"/>
        </a:p>
      </dgm:t>
    </dgm:pt>
    <dgm:pt modelId="{4587913A-7F79-44AD-AC4F-6F4031508A2B}" type="sibTrans" cxnId="{E48552C0-08E7-43F8-ADAD-FE535A74437B}">
      <dgm:prSet/>
      <dgm:spPr/>
      <dgm:t>
        <a:bodyPr/>
        <a:lstStyle/>
        <a:p>
          <a:pPr rtl="1"/>
          <a:endParaRPr lang="he-IL"/>
        </a:p>
      </dgm:t>
    </dgm:pt>
    <dgm:pt modelId="{EED7AC00-7179-45E8-87B8-142660836CB0}" type="pres">
      <dgm:prSet presAssocID="{2FAFCAAB-3A00-45D2-877A-B95132E5F346}" presName="Name0" presStyleCnt="0">
        <dgm:presLayoutVars>
          <dgm:chMax val="7"/>
          <dgm:resizeHandles val="exact"/>
        </dgm:presLayoutVars>
      </dgm:prSet>
      <dgm:spPr/>
    </dgm:pt>
    <dgm:pt modelId="{5CD66CB6-7B5C-4A17-82C5-189F1B18BEE5}" type="pres">
      <dgm:prSet presAssocID="{2FAFCAAB-3A00-45D2-877A-B95132E5F346}" presName="comp1" presStyleCnt="0"/>
      <dgm:spPr/>
    </dgm:pt>
    <dgm:pt modelId="{F0DA3E3D-E89D-4B29-B73C-161B71943B25}" type="pres">
      <dgm:prSet presAssocID="{2FAFCAAB-3A00-45D2-877A-B95132E5F346}" presName="circle1" presStyleLbl="node1" presStyleIdx="0" presStyleCnt="2" custScaleX="149096" custLinFactNeighborX="3101" custLinFactNeighborY="-772"/>
      <dgm:spPr/>
    </dgm:pt>
    <dgm:pt modelId="{DB7466BB-5517-403A-BC25-CD38E4403E3F}" type="pres">
      <dgm:prSet presAssocID="{2FAFCAAB-3A00-45D2-877A-B95132E5F346}" presName="c1text" presStyleLbl="node1" presStyleIdx="0" presStyleCnt="2">
        <dgm:presLayoutVars>
          <dgm:bulletEnabled val="1"/>
        </dgm:presLayoutVars>
      </dgm:prSet>
      <dgm:spPr/>
    </dgm:pt>
    <dgm:pt modelId="{099FE6D5-FC6C-4FBE-8ADA-7F95340D21A2}" type="pres">
      <dgm:prSet presAssocID="{2FAFCAAB-3A00-45D2-877A-B95132E5F346}" presName="comp2" presStyleCnt="0"/>
      <dgm:spPr/>
    </dgm:pt>
    <dgm:pt modelId="{DDACAA5A-DE15-48FE-B3DF-C165A3FE6407}" type="pres">
      <dgm:prSet presAssocID="{2FAFCAAB-3A00-45D2-877A-B95132E5F346}" presName="circle2" presStyleLbl="node1" presStyleIdx="1" presStyleCnt="2" custScaleX="59507" custScaleY="58638" custLinFactNeighborX="5852" custLinFactNeighborY="-9456"/>
      <dgm:spPr/>
    </dgm:pt>
    <dgm:pt modelId="{AE658BB1-86A4-467E-A42E-4127DD7CEAE5}" type="pres">
      <dgm:prSet presAssocID="{2FAFCAAB-3A00-45D2-877A-B95132E5F346}" presName="c2text" presStyleLbl="node1" presStyleIdx="1" presStyleCnt="2">
        <dgm:presLayoutVars>
          <dgm:bulletEnabled val="1"/>
        </dgm:presLayoutVars>
      </dgm:prSet>
      <dgm:spPr/>
    </dgm:pt>
  </dgm:ptLst>
  <dgm:cxnLst>
    <dgm:cxn modelId="{4BDE4623-AE8B-4145-A60A-746311E8E2A7}" type="presOf" srcId="{2FAFCAAB-3A00-45D2-877A-B95132E5F346}" destId="{EED7AC00-7179-45E8-87B8-142660836CB0}" srcOrd="0" destOrd="0" presId="urn:microsoft.com/office/officeart/2005/8/layout/venn2"/>
    <dgm:cxn modelId="{0DD5B030-5754-4F60-9C90-C7B83ED0F1E4}" srcId="{2FAFCAAB-3A00-45D2-877A-B95132E5F346}" destId="{56864FB7-A29D-4D18-92FF-8391813394AC}" srcOrd="0" destOrd="0" parTransId="{87389585-9CB9-4A83-9832-E62653301190}" sibTransId="{D8BD3195-83A0-41C0-993C-DFC1F1CB5403}"/>
    <dgm:cxn modelId="{07D9D736-F5F2-4642-8020-971BCE036F62}" type="presOf" srcId="{295FC3C5-D0AA-4467-99DA-A4B3175C49F4}" destId="{DDACAA5A-DE15-48FE-B3DF-C165A3FE6407}" srcOrd="0" destOrd="0" presId="urn:microsoft.com/office/officeart/2005/8/layout/venn2"/>
    <dgm:cxn modelId="{F9C16775-54DC-4E5A-A215-03D76D35FE79}" type="presOf" srcId="{56864FB7-A29D-4D18-92FF-8391813394AC}" destId="{DB7466BB-5517-403A-BC25-CD38E4403E3F}" srcOrd="1" destOrd="0" presId="urn:microsoft.com/office/officeart/2005/8/layout/venn2"/>
    <dgm:cxn modelId="{C1E705BA-882B-42BD-BFF9-88DA456E7DF5}" type="presOf" srcId="{56864FB7-A29D-4D18-92FF-8391813394AC}" destId="{F0DA3E3D-E89D-4B29-B73C-161B71943B25}" srcOrd="0" destOrd="0" presId="urn:microsoft.com/office/officeart/2005/8/layout/venn2"/>
    <dgm:cxn modelId="{E48552C0-08E7-43F8-ADAD-FE535A74437B}" srcId="{2FAFCAAB-3A00-45D2-877A-B95132E5F346}" destId="{295FC3C5-D0AA-4467-99DA-A4B3175C49F4}" srcOrd="1" destOrd="0" parTransId="{CC72FEBC-D9F0-4CF8-8EDD-E3C0E5B4C837}" sibTransId="{4587913A-7F79-44AD-AC4F-6F4031508A2B}"/>
    <dgm:cxn modelId="{D6BDFBD4-9CF3-4D75-B8A8-421D4C56F619}" type="presOf" srcId="{295FC3C5-D0AA-4467-99DA-A4B3175C49F4}" destId="{AE658BB1-86A4-467E-A42E-4127DD7CEAE5}" srcOrd="1" destOrd="0" presId="urn:microsoft.com/office/officeart/2005/8/layout/venn2"/>
    <dgm:cxn modelId="{4C548524-1AD4-4B7F-84DB-1123E07BC1BD}" type="presParOf" srcId="{EED7AC00-7179-45E8-87B8-142660836CB0}" destId="{5CD66CB6-7B5C-4A17-82C5-189F1B18BEE5}" srcOrd="0" destOrd="0" presId="urn:microsoft.com/office/officeart/2005/8/layout/venn2"/>
    <dgm:cxn modelId="{8879C7FD-B5B0-4B16-94DC-9AE71F4457BA}" type="presParOf" srcId="{5CD66CB6-7B5C-4A17-82C5-189F1B18BEE5}" destId="{F0DA3E3D-E89D-4B29-B73C-161B71943B25}" srcOrd="0" destOrd="0" presId="urn:microsoft.com/office/officeart/2005/8/layout/venn2"/>
    <dgm:cxn modelId="{5CF6597C-E4E2-4C69-B157-C8DC9C504F50}" type="presParOf" srcId="{5CD66CB6-7B5C-4A17-82C5-189F1B18BEE5}" destId="{DB7466BB-5517-403A-BC25-CD38E4403E3F}" srcOrd="1" destOrd="0" presId="urn:microsoft.com/office/officeart/2005/8/layout/venn2"/>
    <dgm:cxn modelId="{471699A1-94DC-4A36-A056-A253EC853E5A}" type="presParOf" srcId="{EED7AC00-7179-45E8-87B8-142660836CB0}" destId="{099FE6D5-FC6C-4FBE-8ADA-7F95340D21A2}" srcOrd="1" destOrd="0" presId="urn:microsoft.com/office/officeart/2005/8/layout/venn2"/>
    <dgm:cxn modelId="{AEB96505-2CA6-4E20-8987-01147FBFC89E}" type="presParOf" srcId="{099FE6D5-FC6C-4FBE-8ADA-7F95340D21A2}" destId="{DDACAA5A-DE15-48FE-B3DF-C165A3FE6407}" srcOrd="0" destOrd="0" presId="urn:microsoft.com/office/officeart/2005/8/layout/venn2"/>
    <dgm:cxn modelId="{1B5F8ADD-1C3E-4C30-8C37-DC9B053538BC}" type="presParOf" srcId="{099FE6D5-FC6C-4FBE-8ADA-7F95340D21A2}" destId="{AE658BB1-86A4-467E-A42E-4127DD7CEAE5}"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87B4BB3-023A-4E0C-81D6-9550B12E0C28}"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6B7860CF-DC7F-4213-BCBF-60AF54153194}">
      <dgm:prSet phldrT="[טקסט]"/>
      <dgm:spPr/>
      <dgm:t>
        <a:bodyPr/>
        <a:lstStyle/>
        <a:p>
          <a:r>
            <a:rPr lang="he-IL" dirty="0"/>
            <a:t>החדר של תהילה</a:t>
          </a:r>
          <a:endParaRPr lang="en-US" dirty="0"/>
        </a:p>
      </dgm:t>
    </dgm:pt>
    <dgm:pt modelId="{EDE6E87D-39D9-4B0F-B5D9-529073AB435E}" type="parTrans" cxnId="{9CAE86ED-BCBF-4663-BDF1-CE5363F82D2A}">
      <dgm:prSet/>
      <dgm:spPr/>
      <dgm:t>
        <a:bodyPr/>
        <a:lstStyle/>
        <a:p>
          <a:endParaRPr lang="en-US"/>
        </a:p>
      </dgm:t>
    </dgm:pt>
    <dgm:pt modelId="{CDE42B2F-09D5-434B-88CD-FEA4A4AA242A}" type="sibTrans" cxnId="{9CAE86ED-BCBF-4663-BDF1-CE5363F82D2A}">
      <dgm:prSet/>
      <dgm:spPr/>
      <dgm:t>
        <a:bodyPr/>
        <a:lstStyle/>
        <a:p>
          <a:endParaRPr lang="en-US"/>
        </a:p>
      </dgm:t>
    </dgm:pt>
    <dgm:pt modelId="{598A0EBE-7507-4A1C-B141-9D2398746C93}">
      <dgm:prSet phldrT="[טקסט]"/>
      <dgm:spPr/>
      <dgm:t>
        <a:bodyPr/>
        <a:lstStyle/>
        <a:p>
          <a:r>
            <a:rPr lang="he-IL" dirty="0"/>
            <a:t>הסבר שמה</a:t>
          </a:r>
          <a:endParaRPr lang="en-US" dirty="0"/>
        </a:p>
      </dgm:t>
    </dgm:pt>
    <dgm:pt modelId="{2EC75933-D914-4FEB-85E2-6D3638CB54F6}" type="parTrans" cxnId="{CD0049D7-1B8F-419B-AF7F-43FB78BFD0C2}">
      <dgm:prSet/>
      <dgm:spPr/>
      <dgm:t>
        <a:bodyPr/>
        <a:lstStyle/>
        <a:p>
          <a:endParaRPr lang="en-US"/>
        </a:p>
      </dgm:t>
    </dgm:pt>
    <dgm:pt modelId="{4D088B28-B5D8-4D93-84FD-F1336E20D02C}" type="sibTrans" cxnId="{CD0049D7-1B8F-419B-AF7F-43FB78BFD0C2}">
      <dgm:prSet/>
      <dgm:spPr/>
      <dgm:t>
        <a:bodyPr/>
        <a:lstStyle/>
        <a:p>
          <a:endParaRPr lang="en-US"/>
        </a:p>
      </dgm:t>
    </dgm:pt>
    <dgm:pt modelId="{833901D3-378D-4020-9F38-F336DCDB6BB0}">
      <dgm:prSet phldrT="[טקסט]"/>
      <dgm:spPr/>
      <dgm:t>
        <a:bodyPr/>
        <a:lstStyle/>
        <a:p>
          <a:r>
            <a:rPr lang="he-IL" dirty="0"/>
            <a:t>לימוד זכות, אופטימיות</a:t>
          </a:r>
          <a:endParaRPr lang="en-US" dirty="0"/>
        </a:p>
      </dgm:t>
    </dgm:pt>
    <dgm:pt modelId="{C84BD9DE-6CE6-4D94-9310-503DC028649A}" type="parTrans" cxnId="{F8BF8E36-C0F8-4730-8ED1-109398D89BA9}">
      <dgm:prSet/>
      <dgm:spPr/>
      <dgm:t>
        <a:bodyPr/>
        <a:lstStyle/>
        <a:p>
          <a:endParaRPr lang="en-US"/>
        </a:p>
      </dgm:t>
    </dgm:pt>
    <dgm:pt modelId="{904C8A95-BF4F-46FE-8A9C-C1BAF756217A}" type="sibTrans" cxnId="{F8BF8E36-C0F8-4730-8ED1-109398D89BA9}">
      <dgm:prSet/>
      <dgm:spPr/>
      <dgm:t>
        <a:bodyPr/>
        <a:lstStyle/>
        <a:p>
          <a:endParaRPr lang="en-US"/>
        </a:p>
      </dgm:t>
    </dgm:pt>
    <dgm:pt modelId="{3BDDA827-2A13-45B0-9697-031624A3D176}">
      <dgm:prSet/>
      <dgm:spPr/>
      <dgm:t>
        <a:bodyPr/>
        <a:lstStyle/>
        <a:p>
          <a:pPr rtl="1"/>
          <a:r>
            <a:rPr lang="he-IL" dirty="0"/>
            <a:t>יחס אל חידושי הדור </a:t>
          </a:r>
        </a:p>
      </dgm:t>
    </dgm:pt>
    <dgm:pt modelId="{4F0EDCB7-C94D-44D8-806E-4AAF370E39D5}" type="parTrans" cxnId="{B3B32998-3314-405E-9143-A3FDC03AC349}">
      <dgm:prSet/>
      <dgm:spPr/>
      <dgm:t>
        <a:bodyPr/>
        <a:lstStyle/>
        <a:p>
          <a:pPr rtl="1"/>
          <a:endParaRPr lang="he-IL"/>
        </a:p>
      </dgm:t>
    </dgm:pt>
    <dgm:pt modelId="{4BC9171F-427E-47DE-844F-F35197CBEA6B}" type="sibTrans" cxnId="{B3B32998-3314-405E-9143-A3FDC03AC349}">
      <dgm:prSet/>
      <dgm:spPr/>
      <dgm:t>
        <a:bodyPr/>
        <a:lstStyle/>
        <a:p>
          <a:pPr rtl="1"/>
          <a:endParaRPr lang="he-IL"/>
        </a:p>
      </dgm:t>
    </dgm:pt>
    <dgm:pt modelId="{F5EE001F-5C90-431E-9DDF-0D253CF78174}" type="pres">
      <dgm:prSet presAssocID="{687B4BB3-023A-4E0C-81D6-9550B12E0C28}" presName="linearFlow" presStyleCnt="0">
        <dgm:presLayoutVars>
          <dgm:dir/>
          <dgm:resizeHandles val="exact"/>
        </dgm:presLayoutVars>
      </dgm:prSet>
      <dgm:spPr/>
    </dgm:pt>
    <dgm:pt modelId="{3311F287-4288-4762-B851-B83C0EB142CC}" type="pres">
      <dgm:prSet presAssocID="{6B7860CF-DC7F-4213-BCBF-60AF54153194}" presName="composite" presStyleCnt="0"/>
      <dgm:spPr/>
    </dgm:pt>
    <dgm:pt modelId="{76FCA21B-0D41-419B-A4F4-316F8ED91A46}" type="pres">
      <dgm:prSet presAssocID="{6B7860CF-DC7F-4213-BCBF-60AF54153194}"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60000" r="-60000"/>
          </a:stretch>
        </a:blipFill>
      </dgm:spPr>
    </dgm:pt>
    <dgm:pt modelId="{309F22F3-BF63-4C06-8ED0-E76FFFC453EC}" type="pres">
      <dgm:prSet presAssocID="{6B7860CF-DC7F-4213-BCBF-60AF54153194}" presName="txShp" presStyleLbl="node1" presStyleIdx="0" presStyleCnt="4" custLinFactNeighborX="1107" custLinFactNeighborY="2259">
        <dgm:presLayoutVars>
          <dgm:bulletEnabled val="1"/>
        </dgm:presLayoutVars>
      </dgm:prSet>
      <dgm:spPr/>
    </dgm:pt>
    <dgm:pt modelId="{47A7576C-3BE3-4648-A24D-2DB87D0191EB}" type="pres">
      <dgm:prSet presAssocID="{CDE42B2F-09D5-434B-88CD-FEA4A4AA242A}" presName="spacing" presStyleCnt="0"/>
      <dgm:spPr/>
    </dgm:pt>
    <dgm:pt modelId="{CB5BC7D4-C185-4CC9-8A98-0F97545D0951}" type="pres">
      <dgm:prSet presAssocID="{598A0EBE-7507-4A1C-B141-9D2398746C93}" presName="composite" presStyleCnt="0"/>
      <dgm:spPr/>
    </dgm:pt>
    <dgm:pt modelId="{E5CF90FF-237E-4406-A49D-1F6AA6B16F1B}" type="pres">
      <dgm:prSet presAssocID="{598A0EBE-7507-4A1C-B141-9D2398746C93}"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dgm:spPr>
    </dgm:pt>
    <dgm:pt modelId="{7721FEA5-D3B5-4129-846C-A101933BC55D}" type="pres">
      <dgm:prSet presAssocID="{598A0EBE-7507-4A1C-B141-9D2398746C93}" presName="txShp" presStyleLbl="node1" presStyleIdx="1" presStyleCnt="4" custLinFactNeighborX="-2203" custLinFactNeighborY="13910">
        <dgm:presLayoutVars>
          <dgm:bulletEnabled val="1"/>
        </dgm:presLayoutVars>
      </dgm:prSet>
      <dgm:spPr/>
    </dgm:pt>
    <dgm:pt modelId="{935A0B4C-F10D-4BF5-8A5B-5B91451A16EB}" type="pres">
      <dgm:prSet presAssocID="{4D088B28-B5D8-4D93-84FD-F1336E20D02C}" presName="spacing" presStyleCnt="0"/>
      <dgm:spPr/>
    </dgm:pt>
    <dgm:pt modelId="{40A665E9-5432-47D2-B5CB-2E407EB5AD44}" type="pres">
      <dgm:prSet presAssocID="{833901D3-378D-4020-9F38-F336DCDB6BB0}" presName="composite" presStyleCnt="0"/>
      <dgm:spPr/>
    </dgm:pt>
    <dgm:pt modelId="{0E3A185A-99F1-47CF-AF8A-1F7A3F9D47C2}" type="pres">
      <dgm:prSet presAssocID="{833901D3-378D-4020-9F38-F336DCDB6BB0}"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34000" r="-34000"/>
          </a:stretch>
        </a:blipFill>
      </dgm:spPr>
    </dgm:pt>
    <dgm:pt modelId="{1F04D723-0710-4435-977D-B21EDADE0940}" type="pres">
      <dgm:prSet presAssocID="{833901D3-378D-4020-9F38-F336DCDB6BB0}" presName="txShp" presStyleLbl="node1" presStyleIdx="2" presStyleCnt="4" custLinFactNeighborX="1960" custLinFactNeighborY="11928">
        <dgm:presLayoutVars>
          <dgm:bulletEnabled val="1"/>
        </dgm:presLayoutVars>
      </dgm:prSet>
      <dgm:spPr/>
    </dgm:pt>
    <dgm:pt modelId="{46DDD3F6-8552-44D0-B573-B86F7123BD94}" type="pres">
      <dgm:prSet presAssocID="{904C8A95-BF4F-46FE-8A9C-C1BAF756217A}" presName="spacing" presStyleCnt="0"/>
      <dgm:spPr/>
    </dgm:pt>
    <dgm:pt modelId="{39285D6C-9C4D-4D67-826E-120EEB106B34}" type="pres">
      <dgm:prSet presAssocID="{3BDDA827-2A13-45B0-9697-031624A3D176}" presName="composite" presStyleCnt="0"/>
      <dgm:spPr/>
    </dgm:pt>
    <dgm:pt modelId="{549EA221-E872-4874-9C65-C8AF9312D47E}" type="pres">
      <dgm:prSet presAssocID="{3BDDA827-2A13-45B0-9697-031624A3D176}"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dgm:spPr>
    </dgm:pt>
    <dgm:pt modelId="{38F4231E-0F5A-4636-A62B-28DEF4D2EA35}" type="pres">
      <dgm:prSet presAssocID="{3BDDA827-2A13-45B0-9697-031624A3D176}" presName="txShp" presStyleLbl="node1" presStyleIdx="3" presStyleCnt="4" custScaleY="83834">
        <dgm:presLayoutVars>
          <dgm:bulletEnabled val="1"/>
        </dgm:presLayoutVars>
      </dgm:prSet>
      <dgm:spPr/>
    </dgm:pt>
  </dgm:ptLst>
  <dgm:cxnLst>
    <dgm:cxn modelId="{3C0B9608-CDE4-4209-8517-2764B4BB2A26}" type="presOf" srcId="{598A0EBE-7507-4A1C-B141-9D2398746C93}" destId="{7721FEA5-D3B5-4129-846C-A101933BC55D}" srcOrd="0" destOrd="0" presId="urn:microsoft.com/office/officeart/2005/8/layout/vList3"/>
    <dgm:cxn modelId="{F8BF8E36-C0F8-4730-8ED1-109398D89BA9}" srcId="{687B4BB3-023A-4E0C-81D6-9550B12E0C28}" destId="{833901D3-378D-4020-9F38-F336DCDB6BB0}" srcOrd="2" destOrd="0" parTransId="{C84BD9DE-6CE6-4D94-9310-503DC028649A}" sibTransId="{904C8A95-BF4F-46FE-8A9C-C1BAF756217A}"/>
    <dgm:cxn modelId="{7C28563E-A77E-4BF6-A0A4-DC0BD79F57C1}" type="presOf" srcId="{833901D3-378D-4020-9F38-F336DCDB6BB0}" destId="{1F04D723-0710-4435-977D-B21EDADE0940}" srcOrd="0" destOrd="0" presId="urn:microsoft.com/office/officeart/2005/8/layout/vList3"/>
    <dgm:cxn modelId="{BECF6067-931F-413D-A85B-8D4EDCC169FE}" type="presOf" srcId="{3BDDA827-2A13-45B0-9697-031624A3D176}" destId="{38F4231E-0F5A-4636-A62B-28DEF4D2EA35}" srcOrd="0" destOrd="0" presId="urn:microsoft.com/office/officeart/2005/8/layout/vList3"/>
    <dgm:cxn modelId="{59DFD48E-E69A-42DE-890B-57ACEC27A98B}" type="presOf" srcId="{687B4BB3-023A-4E0C-81D6-9550B12E0C28}" destId="{F5EE001F-5C90-431E-9DDF-0D253CF78174}" srcOrd="0" destOrd="0" presId="urn:microsoft.com/office/officeart/2005/8/layout/vList3"/>
    <dgm:cxn modelId="{B3B32998-3314-405E-9143-A3FDC03AC349}" srcId="{687B4BB3-023A-4E0C-81D6-9550B12E0C28}" destId="{3BDDA827-2A13-45B0-9697-031624A3D176}" srcOrd="3" destOrd="0" parTransId="{4F0EDCB7-C94D-44D8-806E-4AAF370E39D5}" sibTransId="{4BC9171F-427E-47DE-844F-F35197CBEA6B}"/>
    <dgm:cxn modelId="{B809E899-2409-4F0F-B00F-0996097A3957}" type="presOf" srcId="{6B7860CF-DC7F-4213-BCBF-60AF54153194}" destId="{309F22F3-BF63-4C06-8ED0-E76FFFC453EC}" srcOrd="0" destOrd="0" presId="urn:microsoft.com/office/officeart/2005/8/layout/vList3"/>
    <dgm:cxn modelId="{CD0049D7-1B8F-419B-AF7F-43FB78BFD0C2}" srcId="{687B4BB3-023A-4E0C-81D6-9550B12E0C28}" destId="{598A0EBE-7507-4A1C-B141-9D2398746C93}" srcOrd="1" destOrd="0" parTransId="{2EC75933-D914-4FEB-85E2-6D3638CB54F6}" sibTransId="{4D088B28-B5D8-4D93-84FD-F1336E20D02C}"/>
    <dgm:cxn modelId="{9CAE86ED-BCBF-4663-BDF1-CE5363F82D2A}" srcId="{687B4BB3-023A-4E0C-81D6-9550B12E0C28}" destId="{6B7860CF-DC7F-4213-BCBF-60AF54153194}" srcOrd="0" destOrd="0" parTransId="{EDE6E87D-39D9-4B0F-B5D9-529073AB435E}" sibTransId="{CDE42B2F-09D5-434B-88CD-FEA4A4AA242A}"/>
    <dgm:cxn modelId="{CBD84424-DEC8-40AD-A4EB-9C83908F5A39}" type="presParOf" srcId="{F5EE001F-5C90-431E-9DDF-0D253CF78174}" destId="{3311F287-4288-4762-B851-B83C0EB142CC}" srcOrd="0" destOrd="0" presId="urn:microsoft.com/office/officeart/2005/8/layout/vList3"/>
    <dgm:cxn modelId="{19FC2BBC-9CEA-46B1-9777-B043BD8B56F2}" type="presParOf" srcId="{3311F287-4288-4762-B851-B83C0EB142CC}" destId="{76FCA21B-0D41-419B-A4F4-316F8ED91A46}" srcOrd="0" destOrd="0" presId="urn:microsoft.com/office/officeart/2005/8/layout/vList3"/>
    <dgm:cxn modelId="{764E5652-7F5D-4F64-A2F0-7D553CC9AA13}" type="presParOf" srcId="{3311F287-4288-4762-B851-B83C0EB142CC}" destId="{309F22F3-BF63-4C06-8ED0-E76FFFC453EC}" srcOrd="1" destOrd="0" presId="urn:microsoft.com/office/officeart/2005/8/layout/vList3"/>
    <dgm:cxn modelId="{9DA70809-28BC-46F7-9AD5-FAB09C31F44A}" type="presParOf" srcId="{F5EE001F-5C90-431E-9DDF-0D253CF78174}" destId="{47A7576C-3BE3-4648-A24D-2DB87D0191EB}" srcOrd="1" destOrd="0" presId="urn:microsoft.com/office/officeart/2005/8/layout/vList3"/>
    <dgm:cxn modelId="{CC126190-CD3A-4AA2-80D4-3949902948C1}" type="presParOf" srcId="{F5EE001F-5C90-431E-9DDF-0D253CF78174}" destId="{CB5BC7D4-C185-4CC9-8A98-0F97545D0951}" srcOrd="2" destOrd="0" presId="urn:microsoft.com/office/officeart/2005/8/layout/vList3"/>
    <dgm:cxn modelId="{1ACAD56A-A605-4F22-916D-F4C1ECB4800D}" type="presParOf" srcId="{CB5BC7D4-C185-4CC9-8A98-0F97545D0951}" destId="{E5CF90FF-237E-4406-A49D-1F6AA6B16F1B}" srcOrd="0" destOrd="0" presId="urn:microsoft.com/office/officeart/2005/8/layout/vList3"/>
    <dgm:cxn modelId="{094C5052-25C2-4025-902A-075212010847}" type="presParOf" srcId="{CB5BC7D4-C185-4CC9-8A98-0F97545D0951}" destId="{7721FEA5-D3B5-4129-846C-A101933BC55D}" srcOrd="1" destOrd="0" presId="urn:microsoft.com/office/officeart/2005/8/layout/vList3"/>
    <dgm:cxn modelId="{3A6734B1-4386-4970-A61E-A198F5A01B99}" type="presParOf" srcId="{F5EE001F-5C90-431E-9DDF-0D253CF78174}" destId="{935A0B4C-F10D-4BF5-8A5B-5B91451A16EB}" srcOrd="3" destOrd="0" presId="urn:microsoft.com/office/officeart/2005/8/layout/vList3"/>
    <dgm:cxn modelId="{4E0E8D8C-18D3-407D-85C0-322538C355F3}" type="presParOf" srcId="{F5EE001F-5C90-431E-9DDF-0D253CF78174}" destId="{40A665E9-5432-47D2-B5CB-2E407EB5AD44}" srcOrd="4" destOrd="0" presId="urn:microsoft.com/office/officeart/2005/8/layout/vList3"/>
    <dgm:cxn modelId="{CB6CC752-8BA5-4E8B-977E-38EA477C38C1}" type="presParOf" srcId="{40A665E9-5432-47D2-B5CB-2E407EB5AD44}" destId="{0E3A185A-99F1-47CF-AF8A-1F7A3F9D47C2}" srcOrd="0" destOrd="0" presId="urn:microsoft.com/office/officeart/2005/8/layout/vList3"/>
    <dgm:cxn modelId="{CE92C545-3662-4796-B3C6-57B528C35467}" type="presParOf" srcId="{40A665E9-5432-47D2-B5CB-2E407EB5AD44}" destId="{1F04D723-0710-4435-977D-B21EDADE0940}" srcOrd="1" destOrd="0" presId="urn:microsoft.com/office/officeart/2005/8/layout/vList3"/>
    <dgm:cxn modelId="{35CDEF35-0CA2-499F-8ED1-D9E47C98EBBB}" type="presParOf" srcId="{F5EE001F-5C90-431E-9DDF-0D253CF78174}" destId="{46DDD3F6-8552-44D0-B573-B86F7123BD94}" srcOrd="5" destOrd="0" presId="urn:microsoft.com/office/officeart/2005/8/layout/vList3"/>
    <dgm:cxn modelId="{AEFC89EE-8542-455D-939E-533C358B20AF}" type="presParOf" srcId="{F5EE001F-5C90-431E-9DDF-0D253CF78174}" destId="{39285D6C-9C4D-4D67-826E-120EEB106B34}" srcOrd="6" destOrd="0" presId="urn:microsoft.com/office/officeart/2005/8/layout/vList3"/>
    <dgm:cxn modelId="{8718A752-F3B4-42EA-90F4-D18E7B874206}" type="presParOf" srcId="{39285D6C-9C4D-4D67-826E-120EEB106B34}" destId="{549EA221-E872-4874-9C65-C8AF9312D47E}" srcOrd="0" destOrd="0" presId="urn:microsoft.com/office/officeart/2005/8/layout/vList3"/>
    <dgm:cxn modelId="{80EDDA7C-FC84-41E8-B3AF-DC64BC5DD845}" type="presParOf" srcId="{39285D6C-9C4D-4D67-826E-120EEB106B34}" destId="{38F4231E-0F5A-4636-A62B-28DEF4D2EA35}"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5283489-385D-4608-B3D2-36BBF87A2638}" type="doc">
      <dgm:prSet loTypeId="urn:microsoft.com/office/officeart/2005/8/layout/default" loCatId="list" qsTypeId="urn:microsoft.com/office/officeart/2005/8/quickstyle/simple1" qsCatId="simple" csTypeId="urn:microsoft.com/office/officeart/2005/8/colors/accent1_4" csCatId="accent1" phldr="1"/>
      <dgm:spPr/>
      <dgm:t>
        <a:bodyPr/>
        <a:lstStyle/>
        <a:p>
          <a:pPr rtl="1"/>
          <a:endParaRPr lang="he-IL"/>
        </a:p>
      </dgm:t>
    </dgm:pt>
    <dgm:pt modelId="{517A071F-926C-4254-B219-9D368D3BE2E8}">
      <dgm:prSet phldrT="[טקסט]"/>
      <dgm:spPr/>
      <dgm:t>
        <a:bodyPr/>
        <a:lstStyle/>
        <a:p>
          <a:pPr rtl="1"/>
          <a:r>
            <a:rPr lang="he-IL" dirty="0"/>
            <a:t>הזנחת הבת ע"י תהילה</a:t>
          </a:r>
        </a:p>
      </dgm:t>
    </dgm:pt>
    <dgm:pt modelId="{14843D3F-54E4-4112-98B5-124DBFABCA35}" type="parTrans" cxnId="{FDAD16E1-D8BD-4278-8F27-14B10F45102C}">
      <dgm:prSet/>
      <dgm:spPr/>
      <dgm:t>
        <a:bodyPr/>
        <a:lstStyle/>
        <a:p>
          <a:pPr rtl="1"/>
          <a:endParaRPr lang="he-IL"/>
        </a:p>
      </dgm:t>
    </dgm:pt>
    <dgm:pt modelId="{E9262B82-19F9-4BD3-9C82-1432369C1127}" type="sibTrans" cxnId="{FDAD16E1-D8BD-4278-8F27-14B10F45102C}">
      <dgm:prSet/>
      <dgm:spPr/>
      <dgm:t>
        <a:bodyPr/>
        <a:lstStyle/>
        <a:p>
          <a:pPr rtl="1"/>
          <a:endParaRPr lang="he-IL"/>
        </a:p>
      </dgm:t>
    </dgm:pt>
    <dgm:pt modelId="{7C4A6F7B-B6BC-41DE-BF6F-9A89C66B654E}">
      <dgm:prSet phldrT="[טקסט]"/>
      <dgm:spPr/>
      <dgm:t>
        <a:bodyPr/>
        <a:lstStyle/>
        <a:p>
          <a:pPr rtl="1"/>
          <a:r>
            <a:rPr lang="he-IL" dirty="0"/>
            <a:t>חטא חינוך הבת בידי מורה נוכרית</a:t>
          </a:r>
        </a:p>
      </dgm:t>
    </dgm:pt>
    <dgm:pt modelId="{DC641F33-4797-4FBE-B24E-E6325B301F7D}" type="parTrans" cxnId="{8D838338-C0E6-47FB-AC34-A31F5B47A029}">
      <dgm:prSet/>
      <dgm:spPr/>
      <dgm:t>
        <a:bodyPr/>
        <a:lstStyle/>
        <a:p>
          <a:pPr rtl="1"/>
          <a:endParaRPr lang="he-IL"/>
        </a:p>
      </dgm:t>
    </dgm:pt>
    <dgm:pt modelId="{8B830BDD-EC77-424D-979B-49D3E64BE115}" type="sibTrans" cxnId="{8D838338-C0E6-47FB-AC34-A31F5B47A029}">
      <dgm:prSet/>
      <dgm:spPr/>
      <dgm:t>
        <a:bodyPr/>
        <a:lstStyle/>
        <a:p>
          <a:pPr rtl="1"/>
          <a:endParaRPr lang="he-IL"/>
        </a:p>
      </dgm:t>
    </dgm:pt>
    <dgm:pt modelId="{69CF0E76-2754-430C-AC67-89A9FCAE9666}">
      <dgm:prSet phldrT="[טקסט]"/>
      <dgm:spPr/>
      <dgm:t>
        <a:bodyPr/>
        <a:lstStyle/>
        <a:p>
          <a:pPr rtl="1"/>
          <a:r>
            <a:rPr lang="he-IL" dirty="0"/>
            <a:t>ביטול האירוסין ללא שטר מחילה</a:t>
          </a:r>
        </a:p>
      </dgm:t>
    </dgm:pt>
    <dgm:pt modelId="{FBDF2FD7-1451-407B-8C31-9D4C92A6A92C}" type="parTrans" cxnId="{26230460-0A7F-40E3-93A7-AD2DEE78F758}">
      <dgm:prSet/>
      <dgm:spPr/>
      <dgm:t>
        <a:bodyPr/>
        <a:lstStyle/>
        <a:p>
          <a:pPr rtl="1"/>
          <a:endParaRPr lang="he-IL"/>
        </a:p>
      </dgm:t>
    </dgm:pt>
    <dgm:pt modelId="{6AC0F7C3-D879-4CFA-9520-AA506C7BD637}" type="sibTrans" cxnId="{26230460-0A7F-40E3-93A7-AD2DEE78F758}">
      <dgm:prSet/>
      <dgm:spPr/>
      <dgm:t>
        <a:bodyPr/>
        <a:lstStyle/>
        <a:p>
          <a:pPr rtl="1"/>
          <a:endParaRPr lang="he-IL"/>
        </a:p>
      </dgm:t>
    </dgm:pt>
    <dgm:pt modelId="{A17E9DF7-6464-444A-89AE-29F81986D83A}">
      <dgm:prSet phldrT="[טקסט]" custT="1"/>
      <dgm:spPr/>
      <dgm:t>
        <a:bodyPr/>
        <a:lstStyle/>
        <a:p>
          <a:pPr rtl="1"/>
          <a:r>
            <a:rPr lang="he-IL" sz="3000" dirty="0"/>
            <a:t>ניאוף שבחשיבה </a:t>
          </a:r>
          <a:br>
            <a:rPr lang="en-US" sz="3000" dirty="0"/>
          </a:br>
          <a:r>
            <a:rPr lang="he-IL" sz="2000" dirty="0"/>
            <a:t>(עושה מעשה שרגא)</a:t>
          </a:r>
        </a:p>
      </dgm:t>
    </dgm:pt>
    <dgm:pt modelId="{7E41638F-2D24-4219-B54D-A8CAC0ECC770}" type="parTrans" cxnId="{720162AF-B5AA-4CA8-A54A-9832B43A0735}">
      <dgm:prSet/>
      <dgm:spPr/>
      <dgm:t>
        <a:bodyPr/>
        <a:lstStyle/>
        <a:p>
          <a:pPr rtl="1"/>
          <a:endParaRPr lang="he-IL"/>
        </a:p>
      </dgm:t>
    </dgm:pt>
    <dgm:pt modelId="{1D64E47B-4127-4F47-BB97-6DF897DA3AE5}" type="sibTrans" cxnId="{720162AF-B5AA-4CA8-A54A-9832B43A0735}">
      <dgm:prSet/>
      <dgm:spPr/>
      <dgm:t>
        <a:bodyPr/>
        <a:lstStyle/>
        <a:p>
          <a:pPr rtl="1"/>
          <a:endParaRPr lang="he-IL"/>
        </a:p>
      </dgm:t>
    </dgm:pt>
    <dgm:pt modelId="{45C2EAE1-1653-4F47-9361-864C4A4D68FF}">
      <dgm:prSet/>
      <dgm:spPr/>
      <dgm:t>
        <a:bodyPr/>
        <a:lstStyle/>
        <a:p>
          <a:pPr rtl="1"/>
          <a:r>
            <a:rPr lang="he-IL" dirty="0"/>
            <a:t>מניעת מנוחה מנשמת שרגא 30 שנה</a:t>
          </a:r>
        </a:p>
      </dgm:t>
    </dgm:pt>
    <dgm:pt modelId="{4033F8C8-1F86-49C1-970E-F0069194824F}" type="parTrans" cxnId="{33E6AA67-2541-423F-AB58-74CE78453707}">
      <dgm:prSet/>
      <dgm:spPr/>
      <dgm:t>
        <a:bodyPr/>
        <a:lstStyle/>
        <a:p>
          <a:pPr rtl="1"/>
          <a:endParaRPr lang="he-IL"/>
        </a:p>
      </dgm:t>
    </dgm:pt>
    <dgm:pt modelId="{1A03B811-397E-4EAE-B30E-E0353A843E8A}" type="sibTrans" cxnId="{33E6AA67-2541-423F-AB58-74CE78453707}">
      <dgm:prSet/>
      <dgm:spPr/>
      <dgm:t>
        <a:bodyPr/>
        <a:lstStyle/>
        <a:p>
          <a:pPr rtl="1"/>
          <a:endParaRPr lang="he-IL"/>
        </a:p>
      </dgm:t>
    </dgm:pt>
    <dgm:pt modelId="{270D8EDF-9EF4-42B2-8B25-C51500E2509B}" type="pres">
      <dgm:prSet presAssocID="{15283489-385D-4608-B3D2-36BBF87A2638}" presName="diagram" presStyleCnt="0">
        <dgm:presLayoutVars>
          <dgm:dir/>
          <dgm:resizeHandles val="exact"/>
        </dgm:presLayoutVars>
      </dgm:prSet>
      <dgm:spPr/>
    </dgm:pt>
    <dgm:pt modelId="{98777E56-4C0E-4299-A7DC-4866BAE7C8F8}" type="pres">
      <dgm:prSet presAssocID="{517A071F-926C-4254-B219-9D368D3BE2E8}" presName="node" presStyleLbl="node1" presStyleIdx="0" presStyleCnt="5">
        <dgm:presLayoutVars>
          <dgm:bulletEnabled val="1"/>
        </dgm:presLayoutVars>
      </dgm:prSet>
      <dgm:spPr/>
    </dgm:pt>
    <dgm:pt modelId="{8BAFDDAA-D87C-44C3-A1B2-D4D9B56683CA}" type="pres">
      <dgm:prSet presAssocID="{E9262B82-19F9-4BD3-9C82-1432369C1127}" presName="sibTrans" presStyleCnt="0"/>
      <dgm:spPr/>
    </dgm:pt>
    <dgm:pt modelId="{5CCD84DA-FD37-4E3B-8CF1-5D135D1FC6EB}" type="pres">
      <dgm:prSet presAssocID="{7C4A6F7B-B6BC-41DE-BF6F-9A89C66B654E}" presName="node" presStyleLbl="node1" presStyleIdx="1" presStyleCnt="5">
        <dgm:presLayoutVars>
          <dgm:bulletEnabled val="1"/>
        </dgm:presLayoutVars>
      </dgm:prSet>
      <dgm:spPr/>
    </dgm:pt>
    <dgm:pt modelId="{3FA7B91F-8BE8-41C3-888E-EEB027275D45}" type="pres">
      <dgm:prSet presAssocID="{8B830BDD-EC77-424D-979B-49D3E64BE115}" presName="sibTrans" presStyleCnt="0"/>
      <dgm:spPr/>
    </dgm:pt>
    <dgm:pt modelId="{39787123-3739-4F11-846D-DB37D7920D05}" type="pres">
      <dgm:prSet presAssocID="{69CF0E76-2754-430C-AC67-89A9FCAE9666}" presName="node" presStyleLbl="node1" presStyleIdx="2" presStyleCnt="5">
        <dgm:presLayoutVars>
          <dgm:bulletEnabled val="1"/>
        </dgm:presLayoutVars>
      </dgm:prSet>
      <dgm:spPr/>
    </dgm:pt>
    <dgm:pt modelId="{91A475B0-3A65-42A4-A12F-02B98DF81E0A}" type="pres">
      <dgm:prSet presAssocID="{6AC0F7C3-D879-4CFA-9520-AA506C7BD637}" presName="sibTrans" presStyleCnt="0"/>
      <dgm:spPr/>
    </dgm:pt>
    <dgm:pt modelId="{6A1C8924-3C14-45B5-86E4-325FBFFA8AB3}" type="pres">
      <dgm:prSet presAssocID="{A17E9DF7-6464-444A-89AE-29F81986D83A}" presName="node" presStyleLbl="node1" presStyleIdx="3" presStyleCnt="5">
        <dgm:presLayoutVars>
          <dgm:bulletEnabled val="1"/>
        </dgm:presLayoutVars>
      </dgm:prSet>
      <dgm:spPr/>
    </dgm:pt>
    <dgm:pt modelId="{1EACD5C9-F53A-4E14-AFE2-E3127C6867A4}" type="pres">
      <dgm:prSet presAssocID="{1D64E47B-4127-4F47-BB97-6DF897DA3AE5}" presName="sibTrans" presStyleCnt="0"/>
      <dgm:spPr/>
    </dgm:pt>
    <dgm:pt modelId="{FF5EBBC7-EB00-4064-BDE5-13C8AD5F3F37}" type="pres">
      <dgm:prSet presAssocID="{45C2EAE1-1653-4F47-9361-864C4A4D68FF}" presName="node" presStyleLbl="node1" presStyleIdx="4" presStyleCnt="5" custLinFactNeighborX="4344" custLinFactNeighborY="12066">
        <dgm:presLayoutVars>
          <dgm:bulletEnabled val="1"/>
        </dgm:presLayoutVars>
      </dgm:prSet>
      <dgm:spPr/>
    </dgm:pt>
  </dgm:ptLst>
  <dgm:cxnLst>
    <dgm:cxn modelId="{8EA5180E-1D57-4007-BBA6-2CD384955A7A}" type="presOf" srcId="{7C4A6F7B-B6BC-41DE-BF6F-9A89C66B654E}" destId="{5CCD84DA-FD37-4E3B-8CF1-5D135D1FC6EB}" srcOrd="0" destOrd="0" presId="urn:microsoft.com/office/officeart/2005/8/layout/default"/>
    <dgm:cxn modelId="{D91A8810-AE8A-4705-87D9-B25EB755391E}" type="presOf" srcId="{517A071F-926C-4254-B219-9D368D3BE2E8}" destId="{98777E56-4C0E-4299-A7DC-4866BAE7C8F8}" srcOrd="0" destOrd="0" presId="urn:microsoft.com/office/officeart/2005/8/layout/default"/>
    <dgm:cxn modelId="{8D838338-C0E6-47FB-AC34-A31F5B47A029}" srcId="{15283489-385D-4608-B3D2-36BBF87A2638}" destId="{7C4A6F7B-B6BC-41DE-BF6F-9A89C66B654E}" srcOrd="1" destOrd="0" parTransId="{DC641F33-4797-4FBE-B24E-E6325B301F7D}" sibTransId="{8B830BDD-EC77-424D-979B-49D3E64BE115}"/>
    <dgm:cxn modelId="{26230460-0A7F-40E3-93A7-AD2DEE78F758}" srcId="{15283489-385D-4608-B3D2-36BBF87A2638}" destId="{69CF0E76-2754-430C-AC67-89A9FCAE9666}" srcOrd="2" destOrd="0" parTransId="{FBDF2FD7-1451-407B-8C31-9D4C92A6A92C}" sibTransId="{6AC0F7C3-D879-4CFA-9520-AA506C7BD637}"/>
    <dgm:cxn modelId="{DF021F42-5471-4BE5-9FF4-09D1401DA9B9}" type="presOf" srcId="{69CF0E76-2754-430C-AC67-89A9FCAE9666}" destId="{39787123-3739-4F11-846D-DB37D7920D05}" srcOrd="0" destOrd="0" presId="urn:microsoft.com/office/officeart/2005/8/layout/default"/>
    <dgm:cxn modelId="{33E6AA67-2541-423F-AB58-74CE78453707}" srcId="{15283489-385D-4608-B3D2-36BBF87A2638}" destId="{45C2EAE1-1653-4F47-9361-864C4A4D68FF}" srcOrd="4" destOrd="0" parTransId="{4033F8C8-1F86-49C1-970E-F0069194824F}" sibTransId="{1A03B811-397E-4EAE-B30E-E0353A843E8A}"/>
    <dgm:cxn modelId="{289BE279-AF03-4385-85CF-0EDB3C50EBB4}" type="presOf" srcId="{45C2EAE1-1653-4F47-9361-864C4A4D68FF}" destId="{FF5EBBC7-EB00-4064-BDE5-13C8AD5F3F37}" srcOrd="0" destOrd="0" presId="urn:microsoft.com/office/officeart/2005/8/layout/default"/>
    <dgm:cxn modelId="{720162AF-B5AA-4CA8-A54A-9832B43A0735}" srcId="{15283489-385D-4608-B3D2-36BBF87A2638}" destId="{A17E9DF7-6464-444A-89AE-29F81986D83A}" srcOrd="3" destOrd="0" parTransId="{7E41638F-2D24-4219-B54D-A8CAC0ECC770}" sibTransId="{1D64E47B-4127-4F47-BB97-6DF897DA3AE5}"/>
    <dgm:cxn modelId="{445603B8-B5F9-47CE-A360-1991BAA8E784}" type="presOf" srcId="{A17E9DF7-6464-444A-89AE-29F81986D83A}" destId="{6A1C8924-3C14-45B5-86E4-325FBFFA8AB3}" srcOrd="0" destOrd="0" presId="urn:microsoft.com/office/officeart/2005/8/layout/default"/>
    <dgm:cxn modelId="{75C8B6CC-E089-4077-AD37-475C4F20D894}" type="presOf" srcId="{15283489-385D-4608-B3D2-36BBF87A2638}" destId="{270D8EDF-9EF4-42B2-8B25-C51500E2509B}" srcOrd="0" destOrd="0" presId="urn:microsoft.com/office/officeart/2005/8/layout/default"/>
    <dgm:cxn modelId="{FDAD16E1-D8BD-4278-8F27-14B10F45102C}" srcId="{15283489-385D-4608-B3D2-36BBF87A2638}" destId="{517A071F-926C-4254-B219-9D368D3BE2E8}" srcOrd="0" destOrd="0" parTransId="{14843D3F-54E4-4112-98B5-124DBFABCA35}" sibTransId="{E9262B82-19F9-4BD3-9C82-1432369C1127}"/>
    <dgm:cxn modelId="{9DEFB547-857C-46EA-9868-D0990A821B62}" type="presParOf" srcId="{270D8EDF-9EF4-42B2-8B25-C51500E2509B}" destId="{98777E56-4C0E-4299-A7DC-4866BAE7C8F8}" srcOrd="0" destOrd="0" presId="urn:microsoft.com/office/officeart/2005/8/layout/default"/>
    <dgm:cxn modelId="{DB09991A-C6C9-4690-AD65-7E10D31E78B3}" type="presParOf" srcId="{270D8EDF-9EF4-42B2-8B25-C51500E2509B}" destId="{8BAFDDAA-D87C-44C3-A1B2-D4D9B56683CA}" srcOrd="1" destOrd="0" presId="urn:microsoft.com/office/officeart/2005/8/layout/default"/>
    <dgm:cxn modelId="{7243FD48-4DA9-4AB0-8D22-A32635825C6F}" type="presParOf" srcId="{270D8EDF-9EF4-42B2-8B25-C51500E2509B}" destId="{5CCD84DA-FD37-4E3B-8CF1-5D135D1FC6EB}" srcOrd="2" destOrd="0" presId="urn:microsoft.com/office/officeart/2005/8/layout/default"/>
    <dgm:cxn modelId="{21379508-4266-4471-A908-359A04FB6583}" type="presParOf" srcId="{270D8EDF-9EF4-42B2-8B25-C51500E2509B}" destId="{3FA7B91F-8BE8-41C3-888E-EEB027275D45}" srcOrd="3" destOrd="0" presId="urn:microsoft.com/office/officeart/2005/8/layout/default"/>
    <dgm:cxn modelId="{60F49ABA-84B4-4E8D-AFD2-B3592851CE62}" type="presParOf" srcId="{270D8EDF-9EF4-42B2-8B25-C51500E2509B}" destId="{39787123-3739-4F11-846D-DB37D7920D05}" srcOrd="4" destOrd="0" presId="urn:microsoft.com/office/officeart/2005/8/layout/default"/>
    <dgm:cxn modelId="{8B2FB34F-C621-421B-A560-33D755A37AFC}" type="presParOf" srcId="{270D8EDF-9EF4-42B2-8B25-C51500E2509B}" destId="{91A475B0-3A65-42A4-A12F-02B98DF81E0A}" srcOrd="5" destOrd="0" presId="urn:microsoft.com/office/officeart/2005/8/layout/default"/>
    <dgm:cxn modelId="{F032C64E-CA4A-4759-8D21-7CC7FB5642CB}" type="presParOf" srcId="{270D8EDF-9EF4-42B2-8B25-C51500E2509B}" destId="{6A1C8924-3C14-45B5-86E4-325FBFFA8AB3}" srcOrd="6" destOrd="0" presId="urn:microsoft.com/office/officeart/2005/8/layout/default"/>
    <dgm:cxn modelId="{65B64841-6E82-4A4A-A91D-92D0D847C667}" type="presParOf" srcId="{270D8EDF-9EF4-42B2-8B25-C51500E2509B}" destId="{1EACD5C9-F53A-4E14-AFE2-E3127C6867A4}" srcOrd="7" destOrd="0" presId="urn:microsoft.com/office/officeart/2005/8/layout/default"/>
    <dgm:cxn modelId="{05C41DE1-A8C5-4820-A87B-28CF56FE4EC9}" type="presParOf" srcId="{270D8EDF-9EF4-42B2-8B25-C51500E2509B}" destId="{FF5EBBC7-EB00-4064-BDE5-13C8AD5F3F37}"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CEA004-B1F8-468B-94F9-22EE8F18D88C}">
      <dsp:nvSpPr>
        <dsp:cNvPr id="0" name=""/>
        <dsp:cNvSpPr/>
      </dsp:nvSpPr>
      <dsp:spPr>
        <a:xfrm>
          <a:off x="2952810" y="1748061"/>
          <a:ext cx="2221862" cy="1922001"/>
        </a:xfrm>
        <a:prstGeom prst="hexagon">
          <a:avLst>
            <a:gd name="adj" fmla="val 2857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rtl="1">
            <a:lnSpc>
              <a:spcPct val="90000"/>
            </a:lnSpc>
            <a:spcBef>
              <a:spcPct val="0"/>
            </a:spcBef>
            <a:spcAft>
              <a:spcPct val="35000"/>
            </a:spcAft>
            <a:buNone/>
          </a:pPr>
          <a:r>
            <a:rPr lang="he-IL" sz="3600" b="1" kern="1200" dirty="0">
              <a:solidFill>
                <a:schemeClr val="tx2"/>
              </a:solidFill>
            </a:rPr>
            <a:t>תכונות</a:t>
          </a:r>
        </a:p>
        <a:p>
          <a:pPr marL="0" lvl="0" indent="0" algn="ctr" defTabSz="1600200" rtl="1">
            <a:lnSpc>
              <a:spcPct val="90000"/>
            </a:lnSpc>
            <a:spcBef>
              <a:spcPct val="0"/>
            </a:spcBef>
            <a:spcAft>
              <a:spcPct val="35000"/>
            </a:spcAft>
            <a:buNone/>
          </a:pPr>
          <a:r>
            <a:rPr lang="he-IL" sz="3600" b="1" kern="1200" dirty="0">
              <a:solidFill>
                <a:schemeClr val="tx2"/>
              </a:solidFill>
            </a:rPr>
            <a:t>תהילה</a:t>
          </a:r>
        </a:p>
      </dsp:txBody>
      <dsp:txXfrm>
        <a:off x="3321004" y="2066564"/>
        <a:ext cx="1485474" cy="1284995"/>
      </dsp:txXfrm>
    </dsp:sp>
    <dsp:sp modelId="{41104709-9021-41A7-8093-E58DC5F87357}">
      <dsp:nvSpPr>
        <dsp:cNvPr id="0" name=""/>
        <dsp:cNvSpPr/>
      </dsp:nvSpPr>
      <dsp:spPr>
        <a:xfrm>
          <a:off x="4344123" y="828514"/>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C4BFE9-56BE-41F4-8F90-B4BC434A1F00}">
      <dsp:nvSpPr>
        <dsp:cNvPr id="0" name=""/>
        <dsp:cNvSpPr/>
      </dsp:nvSpPr>
      <dsp:spPr>
        <a:xfrm>
          <a:off x="3157475" y="0"/>
          <a:ext cx="1820800" cy="1575206"/>
        </a:xfrm>
        <a:prstGeom prst="hexagon">
          <a:avLst>
            <a:gd name="adj" fmla="val 2857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rtl="1">
            <a:lnSpc>
              <a:spcPct val="90000"/>
            </a:lnSpc>
            <a:spcBef>
              <a:spcPct val="0"/>
            </a:spcBef>
            <a:spcAft>
              <a:spcPct val="35000"/>
            </a:spcAft>
            <a:buNone/>
          </a:pPr>
          <a:r>
            <a:rPr lang="he-IL" sz="3600" kern="1200" dirty="0"/>
            <a:t>צדקת</a:t>
          </a:r>
        </a:p>
      </dsp:txBody>
      <dsp:txXfrm>
        <a:off x="3459220" y="261045"/>
        <a:ext cx="1217310" cy="1053116"/>
      </dsp:txXfrm>
    </dsp:sp>
    <dsp:sp modelId="{DD8C94FE-4C8D-4FE3-B4E0-145FC4FD36AC}">
      <dsp:nvSpPr>
        <dsp:cNvPr id="0" name=""/>
        <dsp:cNvSpPr/>
      </dsp:nvSpPr>
      <dsp:spPr>
        <a:xfrm>
          <a:off x="5322487" y="2178846"/>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4ADF19-875E-4CF6-B6F9-56E93260C37C}">
      <dsp:nvSpPr>
        <dsp:cNvPr id="0" name=""/>
        <dsp:cNvSpPr/>
      </dsp:nvSpPr>
      <dsp:spPr>
        <a:xfrm>
          <a:off x="4827361" y="968857"/>
          <a:ext cx="1820800" cy="1575206"/>
        </a:xfrm>
        <a:prstGeom prst="hexagon">
          <a:avLst>
            <a:gd name="adj" fmla="val 2857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rtl="1">
            <a:lnSpc>
              <a:spcPct val="90000"/>
            </a:lnSpc>
            <a:spcBef>
              <a:spcPct val="0"/>
            </a:spcBef>
            <a:spcAft>
              <a:spcPct val="35000"/>
            </a:spcAft>
            <a:buNone/>
          </a:pPr>
          <a:r>
            <a:rPr lang="he-IL" sz="3600" kern="1200" dirty="0"/>
            <a:t>זריזות</a:t>
          </a:r>
        </a:p>
      </dsp:txBody>
      <dsp:txXfrm>
        <a:off x="5129106" y="1229902"/>
        <a:ext cx="1217310" cy="1053116"/>
      </dsp:txXfrm>
    </dsp:sp>
    <dsp:sp modelId="{E4E686CF-F115-457A-9FB5-9FBFC5836629}">
      <dsp:nvSpPr>
        <dsp:cNvPr id="0" name=""/>
        <dsp:cNvSpPr/>
      </dsp:nvSpPr>
      <dsp:spPr>
        <a:xfrm>
          <a:off x="4642852" y="3703117"/>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C2C272-7B1B-4A07-9098-C4D757771F15}">
      <dsp:nvSpPr>
        <dsp:cNvPr id="0" name=""/>
        <dsp:cNvSpPr/>
      </dsp:nvSpPr>
      <dsp:spPr>
        <a:xfrm>
          <a:off x="4827361" y="2873519"/>
          <a:ext cx="1820800" cy="1575206"/>
        </a:xfrm>
        <a:prstGeom prst="hexagon">
          <a:avLst>
            <a:gd name="adj" fmla="val 2857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rtl="1">
            <a:lnSpc>
              <a:spcPct val="90000"/>
            </a:lnSpc>
            <a:spcBef>
              <a:spcPct val="0"/>
            </a:spcBef>
            <a:spcAft>
              <a:spcPct val="35000"/>
            </a:spcAft>
            <a:buNone/>
          </a:pPr>
          <a:r>
            <a:rPr lang="he-IL" sz="3600" kern="1200" dirty="0"/>
            <a:t>שלום</a:t>
          </a:r>
        </a:p>
      </dsp:txBody>
      <dsp:txXfrm>
        <a:off x="5129106" y="3134564"/>
        <a:ext cx="1217310" cy="1053116"/>
      </dsp:txXfrm>
    </dsp:sp>
    <dsp:sp modelId="{38D6CF87-E932-401A-A89F-6FAF00781D4F}">
      <dsp:nvSpPr>
        <dsp:cNvPr id="0" name=""/>
        <dsp:cNvSpPr/>
      </dsp:nvSpPr>
      <dsp:spPr>
        <a:xfrm>
          <a:off x="2956944" y="3861342"/>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31A05A-D2E1-4199-84ED-4C7912C65048}">
      <dsp:nvSpPr>
        <dsp:cNvPr id="0" name=""/>
        <dsp:cNvSpPr/>
      </dsp:nvSpPr>
      <dsp:spPr>
        <a:xfrm>
          <a:off x="3157475" y="3843460"/>
          <a:ext cx="1820800" cy="1575206"/>
        </a:xfrm>
        <a:prstGeom prst="hexagon">
          <a:avLst>
            <a:gd name="adj" fmla="val 2857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rtl="1">
            <a:lnSpc>
              <a:spcPct val="90000"/>
            </a:lnSpc>
            <a:spcBef>
              <a:spcPct val="0"/>
            </a:spcBef>
            <a:spcAft>
              <a:spcPct val="35000"/>
            </a:spcAft>
            <a:buNone/>
          </a:pPr>
          <a:r>
            <a:rPr lang="he-IL" sz="3600" kern="1200" dirty="0"/>
            <a:t>ברכה</a:t>
          </a:r>
        </a:p>
      </dsp:txBody>
      <dsp:txXfrm>
        <a:off x="3459220" y="4104505"/>
        <a:ext cx="1217310" cy="1053116"/>
      </dsp:txXfrm>
    </dsp:sp>
    <dsp:sp modelId="{5387038E-CC97-4287-A3AE-7526C220E004}">
      <dsp:nvSpPr>
        <dsp:cNvPr id="0" name=""/>
        <dsp:cNvSpPr/>
      </dsp:nvSpPr>
      <dsp:spPr>
        <a:xfrm>
          <a:off x="1962559" y="2511552"/>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AF9A2A-FFE7-4D24-AB03-CDDBBCC41F38}">
      <dsp:nvSpPr>
        <dsp:cNvPr id="0" name=""/>
        <dsp:cNvSpPr/>
      </dsp:nvSpPr>
      <dsp:spPr>
        <a:xfrm>
          <a:off x="1479837" y="2874602"/>
          <a:ext cx="1820800" cy="1575206"/>
        </a:xfrm>
        <a:prstGeom prst="hexagon">
          <a:avLst>
            <a:gd name="adj" fmla="val 2857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rtl="1">
            <a:lnSpc>
              <a:spcPct val="90000"/>
            </a:lnSpc>
            <a:spcBef>
              <a:spcPct val="0"/>
            </a:spcBef>
            <a:spcAft>
              <a:spcPct val="35000"/>
            </a:spcAft>
            <a:buNone/>
          </a:pPr>
          <a:r>
            <a:rPr lang="he-IL" sz="3600" kern="1200" dirty="0"/>
            <a:t>ענווה</a:t>
          </a:r>
        </a:p>
      </dsp:txBody>
      <dsp:txXfrm>
        <a:off x="1781582" y="3135647"/>
        <a:ext cx="1217310" cy="1053116"/>
      </dsp:txXfrm>
    </dsp:sp>
    <dsp:sp modelId="{0504122C-CA6A-4A26-BE2F-048F4FAB6A6F}">
      <dsp:nvSpPr>
        <dsp:cNvPr id="0" name=""/>
        <dsp:cNvSpPr/>
      </dsp:nvSpPr>
      <dsp:spPr>
        <a:xfrm>
          <a:off x="1479837" y="966690"/>
          <a:ext cx="1820800" cy="1575206"/>
        </a:xfrm>
        <a:prstGeom prst="hexagon">
          <a:avLst>
            <a:gd name="adj" fmla="val 2857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rtl="1">
            <a:lnSpc>
              <a:spcPct val="90000"/>
            </a:lnSpc>
            <a:spcBef>
              <a:spcPct val="0"/>
            </a:spcBef>
            <a:spcAft>
              <a:spcPct val="35000"/>
            </a:spcAft>
            <a:buNone/>
          </a:pPr>
          <a:r>
            <a:rPr lang="he-IL" sz="3600" kern="1200" dirty="0"/>
            <a:t>חכמה</a:t>
          </a:r>
        </a:p>
      </dsp:txBody>
      <dsp:txXfrm>
        <a:off x="1781582" y="1227735"/>
        <a:ext cx="1217310" cy="105311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E6A467-EBB8-4BDF-81A9-38EAB501B647}">
      <dsp:nvSpPr>
        <dsp:cNvPr id="0" name=""/>
        <dsp:cNvSpPr/>
      </dsp:nvSpPr>
      <dsp:spPr>
        <a:xfrm>
          <a:off x="971550" y="1785"/>
          <a:ext cx="2631281" cy="1578768"/>
        </a:xfrm>
        <a:prstGeom prst="rect">
          <a:avLst/>
        </a:prstGeom>
        <a:solidFill>
          <a:schemeClr val="accent1">
            <a:shade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rtl="1">
            <a:lnSpc>
              <a:spcPct val="90000"/>
            </a:lnSpc>
            <a:spcBef>
              <a:spcPct val="0"/>
            </a:spcBef>
            <a:spcAft>
              <a:spcPct val="35000"/>
            </a:spcAft>
            <a:buNone/>
          </a:pPr>
          <a:r>
            <a:rPr lang="he-IL" sz="3300" kern="1200" dirty="0"/>
            <a:t>מות הבן השני</a:t>
          </a:r>
        </a:p>
      </dsp:txBody>
      <dsp:txXfrm>
        <a:off x="971550" y="1785"/>
        <a:ext cx="2631281" cy="1578768"/>
      </dsp:txXfrm>
    </dsp:sp>
    <dsp:sp modelId="{541E965D-B786-43B2-ABE4-BC6FEDFB4492}">
      <dsp:nvSpPr>
        <dsp:cNvPr id="0" name=""/>
        <dsp:cNvSpPr/>
      </dsp:nvSpPr>
      <dsp:spPr>
        <a:xfrm>
          <a:off x="3865959" y="1785"/>
          <a:ext cx="2631281" cy="1578768"/>
        </a:xfrm>
        <a:prstGeom prst="rect">
          <a:avLst/>
        </a:prstGeom>
        <a:solidFill>
          <a:schemeClr val="accent1">
            <a:shade val="50000"/>
            <a:hueOff val="215766"/>
            <a:satOff val="3401"/>
            <a:lumOff val="1733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rtl="1">
            <a:lnSpc>
              <a:spcPct val="90000"/>
            </a:lnSpc>
            <a:spcBef>
              <a:spcPct val="0"/>
            </a:spcBef>
            <a:spcAft>
              <a:spcPct val="35000"/>
            </a:spcAft>
            <a:buNone/>
          </a:pPr>
          <a:r>
            <a:rPr lang="he-IL" sz="3300" kern="1200" dirty="0"/>
            <a:t>מות הבן הבכור</a:t>
          </a:r>
        </a:p>
      </dsp:txBody>
      <dsp:txXfrm>
        <a:off x="3865959" y="1785"/>
        <a:ext cx="2631281" cy="1578768"/>
      </dsp:txXfrm>
    </dsp:sp>
    <dsp:sp modelId="{4E3E2E85-0C00-4218-B2C1-99C3A2CE95F5}">
      <dsp:nvSpPr>
        <dsp:cNvPr id="0" name=""/>
        <dsp:cNvSpPr/>
      </dsp:nvSpPr>
      <dsp:spPr>
        <a:xfrm>
          <a:off x="6760368" y="1785"/>
          <a:ext cx="2631281" cy="1578768"/>
        </a:xfrm>
        <a:prstGeom prst="rect">
          <a:avLst/>
        </a:prstGeom>
        <a:solidFill>
          <a:schemeClr val="accent1">
            <a:shade val="50000"/>
            <a:hueOff val="431533"/>
            <a:satOff val="6802"/>
            <a:lumOff val="3466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rtl="1">
            <a:lnSpc>
              <a:spcPct val="90000"/>
            </a:lnSpc>
            <a:spcBef>
              <a:spcPct val="0"/>
            </a:spcBef>
            <a:spcAft>
              <a:spcPct val="35000"/>
            </a:spcAft>
            <a:buNone/>
          </a:pPr>
          <a:r>
            <a:rPr lang="he-IL" sz="3300" kern="1200" dirty="0"/>
            <a:t>צחוק הגורל – בעלה הופך לחסיד</a:t>
          </a:r>
        </a:p>
      </dsp:txBody>
      <dsp:txXfrm>
        <a:off x="6760368" y="1785"/>
        <a:ext cx="2631281" cy="1578768"/>
      </dsp:txXfrm>
    </dsp:sp>
    <dsp:sp modelId="{AA9DE523-8DFC-4DA1-A925-DDAF8310345C}">
      <dsp:nvSpPr>
        <dsp:cNvPr id="0" name=""/>
        <dsp:cNvSpPr/>
      </dsp:nvSpPr>
      <dsp:spPr>
        <a:xfrm>
          <a:off x="2418754" y="1843682"/>
          <a:ext cx="2631281" cy="1578768"/>
        </a:xfrm>
        <a:prstGeom prst="rect">
          <a:avLst/>
        </a:prstGeom>
        <a:solidFill>
          <a:schemeClr val="accent1">
            <a:shade val="50000"/>
            <a:hueOff val="431533"/>
            <a:satOff val="6802"/>
            <a:lumOff val="3466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rtl="1">
            <a:lnSpc>
              <a:spcPct val="90000"/>
            </a:lnSpc>
            <a:spcBef>
              <a:spcPct val="0"/>
            </a:spcBef>
            <a:spcAft>
              <a:spcPct val="35000"/>
            </a:spcAft>
            <a:buNone/>
          </a:pPr>
          <a:r>
            <a:rPr lang="he-IL" sz="3300" kern="1200" dirty="0"/>
            <a:t>נטרפת דעתה של בתה</a:t>
          </a:r>
        </a:p>
      </dsp:txBody>
      <dsp:txXfrm>
        <a:off x="2418754" y="1843682"/>
        <a:ext cx="2631281" cy="1578768"/>
      </dsp:txXfrm>
    </dsp:sp>
    <dsp:sp modelId="{4314C752-1636-49FD-96F8-8117163D7DA5}">
      <dsp:nvSpPr>
        <dsp:cNvPr id="0" name=""/>
        <dsp:cNvSpPr/>
      </dsp:nvSpPr>
      <dsp:spPr>
        <a:xfrm>
          <a:off x="5313164" y="1843682"/>
          <a:ext cx="2631281" cy="1578768"/>
        </a:xfrm>
        <a:prstGeom prst="rect">
          <a:avLst/>
        </a:prstGeom>
        <a:solidFill>
          <a:schemeClr val="accent1">
            <a:shade val="50000"/>
            <a:hueOff val="215766"/>
            <a:satOff val="3401"/>
            <a:lumOff val="1733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rtl="1">
            <a:lnSpc>
              <a:spcPct val="90000"/>
            </a:lnSpc>
            <a:spcBef>
              <a:spcPct val="0"/>
            </a:spcBef>
            <a:spcAft>
              <a:spcPct val="35000"/>
            </a:spcAft>
            <a:buNone/>
          </a:pPr>
          <a:r>
            <a:rPr lang="he-IL" sz="3300" kern="1200" dirty="0"/>
            <a:t>מות הבעל</a:t>
          </a:r>
        </a:p>
      </dsp:txBody>
      <dsp:txXfrm>
        <a:off x="5313164" y="1843682"/>
        <a:ext cx="2631281" cy="157876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0CC7B-FC21-49C4-9FDE-C2BA58BFDA66}">
      <dsp:nvSpPr>
        <dsp:cNvPr id="0" name=""/>
        <dsp:cNvSpPr/>
      </dsp:nvSpPr>
      <dsp:spPr>
        <a:xfrm>
          <a:off x="0" y="25290"/>
          <a:ext cx="10363200" cy="6552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r" defTabSz="1244600" rtl="1">
            <a:lnSpc>
              <a:spcPct val="90000"/>
            </a:lnSpc>
            <a:spcBef>
              <a:spcPct val="0"/>
            </a:spcBef>
            <a:spcAft>
              <a:spcPct val="35000"/>
            </a:spcAft>
            <a:buNone/>
          </a:pPr>
          <a:r>
            <a:rPr lang="he-IL" sz="2800" kern="1200" dirty="0"/>
            <a:t>תהילה כצדקת </a:t>
          </a:r>
        </a:p>
      </dsp:txBody>
      <dsp:txXfrm>
        <a:off x="31984" y="57274"/>
        <a:ext cx="10299232" cy="591232"/>
      </dsp:txXfrm>
    </dsp:sp>
    <dsp:sp modelId="{927A3BDE-9717-47FB-BC5C-F24D7428EF54}">
      <dsp:nvSpPr>
        <dsp:cNvPr id="0" name=""/>
        <dsp:cNvSpPr/>
      </dsp:nvSpPr>
      <dsp:spPr>
        <a:xfrm>
          <a:off x="0" y="680490"/>
          <a:ext cx="10363200" cy="738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9032" tIns="35560" rIns="199136" bIns="35560" numCol="1" spcCol="1270" anchor="t" anchorCtr="0">
          <a:noAutofit/>
        </a:bodyPr>
        <a:lstStyle/>
        <a:p>
          <a:pPr marL="228600" lvl="1" indent="-228600" algn="r" defTabSz="977900" rtl="1">
            <a:lnSpc>
              <a:spcPct val="90000"/>
            </a:lnSpc>
            <a:spcBef>
              <a:spcPct val="0"/>
            </a:spcBef>
            <a:spcAft>
              <a:spcPct val="20000"/>
            </a:spcAft>
            <a:buChar char="•"/>
          </a:pPr>
          <a:r>
            <a:rPr lang="he-IL" sz="2200" kern="1200" dirty="0"/>
            <a:t>התחלה:</a:t>
          </a:r>
          <a:r>
            <a:rPr lang="en-US" sz="2200" kern="1200" dirty="0"/>
            <a:t> </a:t>
          </a:r>
          <a:r>
            <a:rPr lang="he-IL" sz="2200" kern="1200" dirty="0"/>
            <a:t>"זקנה אחת הייתה בירושלים צדקת הייתה..."</a:t>
          </a:r>
        </a:p>
        <a:p>
          <a:pPr marL="228600" lvl="1" indent="-228600" algn="r" defTabSz="977900" rtl="1">
            <a:lnSpc>
              <a:spcPct val="90000"/>
            </a:lnSpc>
            <a:spcBef>
              <a:spcPct val="0"/>
            </a:spcBef>
            <a:spcAft>
              <a:spcPct val="20000"/>
            </a:spcAft>
            <a:buChar char="•"/>
          </a:pPr>
          <a:r>
            <a:rPr lang="he-IL" sz="2200" kern="1200" dirty="0"/>
            <a:t>סיום:</a:t>
          </a:r>
          <a:r>
            <a:rPr lang="en-US" sz="2200" kern="1200" dirty="0"/>
            <a:t> </a:t>
          </a:r>
          <a:r>
            <a:rPr lang="he-IL" sz="2200" kern="1200" dirty="0"/>
            <a:t>"אותה צדקת עזבה אותנו..."</a:t>
          </a:r>
        </a:p>
      </dsp:txBody>
      <dsp:txXfrm>
        <a:off x="0" y="680490"/>
        <a:ext cx="10363200" cy="738990"/>
      </dsp:txXfrm>
    </dsp:sp>
    <dsp:sp modelId="{013F4AF7-FEB9-4656-935B-F533AFC79656}">
      <dsp:nvSpPr>
        <dsp:cNvPr id="0" name=""/>
        <dsp:cNvSpPr/>
      </dsp:nvSpPr>
      <dsp:spPr>
        <a:xfrm>
          <a:off x="0" y="1419480"/>
          <a:ext cx="10363200" cy="6552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r" defTabSz="1244600" rtl="1">
            <a:lnSpc>
              <a:spcPct val="90000"/>
            </a:lnSpc>
            <a:spcBef>
              <a:spcPct val="0"/>
            </a:spcBef>
            <a:spcAft>
              <a:spcPct val="35000"/>
            </a:spcAft>
            <a:buNone/>
          </a:pPr>
          <a:r>
            <a:rPr lang="he-IL" sz="2800" kern="1200" dirty="0"/>
            <a:t>מפגש עם החכם</a:t>
          </a:r>
        </a:p>
      </dsp:txBody>
      <dsp:txXfrm>
        <a:off x="31984" y="1451464"/>
        <a:ext cx="10299232" cy="591232"/>
      </dsp:txXfrm>
    </dsp:sp>
    <dsp:sp modelId="{25DEF182-DA86-4E9A-99CE-F5DF507B37BA}">
      <dsp:nvSpPr>
        <dsp:cNvPr id="0" name=""/>
        <dsp:cNvSpPr/>
      </dsp:nvSpPr>
      <dsp:spPr>
        <a:xfrm>
          <a:off x="0" y="2074680"/>
          <a:ext cx="10363200"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9032" tIns="35560" rIns="199136" bIns="35560" numCol="1" spcCol="1270" anchor="t" anchorCtr="0">
          <a:noAutofit/>
        </a:bodyPr>
        <a:lstStyle/>
        <a:p>
          <a:pPr marL="228600" lvl="1" indent="-228600" algn="r" defTabSz="977900" rtl="1">
            <a:lnSpc>
              <a:spcPct val="90000"/>
            </a:lnSpc>
            <a:spcBef>
              <a:spcPct val="0"/>
            </a:spcBef>
            <a:spcAft>
              <a:spcPct val="20000"/>
            </a:spcAft>
            <a:buChar char="•"/>
          </a:pPr>
          <a:r>
            <a:rPr lang="he-IL" sz="2200" kern="1200" dirty="0"/>
            <a:t>בהתחלה ובסוף </a:t>
          </a:r>
        </a:p>
      </dsp:txBody>
      <dsp:txXfrm>
        <a:off x="0" y="2074680"/>
        <a:ext cx="10363200" cy="463680"/>
      </dsp:txXfrm>
    </dsp:sp>
    <dsp:sp modelId="{2BBD47EC-6AF9-4120-92EB-1534E7D4A628}">
      <dsp:nvSpPr>
        <dsp:cNvPr id="0" name=""/>
        <dsp:cNvSpPr/>
      </dsp:nvSpPr>
      <dsp:spPr>
        <a:xfrm>
          <a:off x="0" y="2538359"/>
          <a:ext cx="10363200" cy="6552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r" defTabSz="1244600" rtl="1">
            <a:lnSpc>
              <a:spcPct val="90000"/>
            </a:lnSpc>
            <a:spcBef>
              <a:spcPct val="0"/>
            </a:spcBef>
            <a:spcAft>
              <a:spcPct val="35000"/>
            </a:spcAft>
            <a:buNone/>
          </a:pPr>
          <a:r>
            <a:rPr lang="he-IL" sz="2800" kern="1200" dirty="0"/>
            <a:t>מוטיב המים</a:t>
          </a:r>
        </a:p>
      </dsp:txBody>
      <dsp:txXfrm>
        <a:off x="31984" y="2570343"/>
        <a:ext cx="10299232" cy="591232"/>
      </dsp:txXfrm>
    </dsp:sp>
    <dsp:sp modelId="{DD3666F1-0A4A-45EC-934A-2A0995FE0E61}">
      <dsp:nvSpPr>
        <dsp:cNvPr id="0" name=""/>
        <dsp:cNvSpPr/>
      </dsp:nvSpPr>
      <dsp:spPr>
        <a:xfrm>
          <a:off x="0" y="3193559"/>
          <a:ext cx="10363200" cy="724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9032" tIns="35560" rIns="199136" bIns="35560" numCol="1" spcCol="1270" anchor="t" anchorCtr="0">
          <a:noAutofit/>
        </a:bodyPr>
        <a:lstStyle/>
        <a:p>
          <a:pPr marL="228600" lvl="1" indent="-228600" algn="r" defTabSz="977900" rtl="1">
            <a:lnSpc>
              <a:spcPct val="90000"/>
            </a:lnSpc>
            <a:spcBef>
              <a:spcPct val="0"/>
            </a:spcBef>
            <a:spcAft>
              <a:spcPct val="20000"/>
            </a:spcAft>
            <a:buChar char="•"/>
          </a:pPr>
          <a:r>
            <a:rPr lang="he-IL" sz="2200" kern="1200" dirty="0"/>
            <a:t>התחלה: "מצאתי לאישה אחת באה בפח מים ושאלתי אותה..."</a:t>
          </a:r>
        </a:p>
        <a:p>
          <a:pPr marL="228600" lvl="1" indent="-228600" algn="r" defTabSz="977900" rtl="1">
            <a:lnSpc>
              <a:spcPct val="90000"/>
            </a:lnSpc>
            <a:spcBef>
              <a:spcPct val="0"/>
            </a:spcBef>
            <a:spcAft>
              <a:spcPct val="20000"/>
            </a:spcAft>
            <a:buChar char="•"/>
          </a:pPr>
          <a:r>
            <a:rPr lang="he-IL" sz="2200" kern="1200" dirty="0"/>
            <a:t>סוף:</a:t>
          </a:r>
          <a:r>
            <a:rPr lang="en-US" sz="2200" kern="1200" dirty="0"/>
            <a:t> </a:t>
          </a:r>
          <a:r>
            <a:rPr lang="he-IL" sz="2200" kern="1200" dirty="0"/>
            <a:t>"ועל קרקע החדר נגרו שיירי המים שטיהרו בהם את תהילה..."</a:t>
          </a:r>
        </a:p>
      </dsp:txBody>
      <dsp:txXfrm>
        <a:off x="0" y="3193559"/>
        <a:ext cx="10363200" cy="7245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23B607-08F9-49C9-B4AE-A91AF2BD587E}">
      <dsp:nvSpPr>
        <dsp:cNvPr id="0" name=""/>
        <dsp:cNvSpPr/>
      </dsp:nvSpPr>
      <dsp:spPr>
        <a:xfrm>
          <a:off x="0" y="9354"/>
          <a:ext cx="2590800" cy="428793"/>
        </a:xfrm>
        <a:prstGeom prst="roundRect">
          <a:avLst/>
        </a:prstGeom>
        <a:solidFill>
          <a:schemeClr val="accent2">
            <a:tint val="69000"/>
            <a:satMod val="105000"/>
            <a:lumMod val="110000"/>
          </a:schemeClr>
        </a:solidFill>
        <a:ln w="9525" cap="flat" cmpd="sng" algn="ctr">
          <a:solidFill>
            <a:schemeClr val="accent2">
              <a:shade val="60000"/>
            </a:schemeClr>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9352" tIns="53340" rIns="149352" bIns="53340" numCol="1" spcCol="1270" anchor="ctr" anchorCtr="0">
          <a:noAutofit/>
        </a:bodyPr>
        <a:lstStyle/>
        <a:p>
          <a:pPr marL="0" lvl="0" indent="0" algn="ctr" defTabSz="933450" rtl="1">
            <a:lnSpc>
              <a:spcPct val="90000"/>
            </a:lnSpc>
            <a:spcBef>
              <a:spcPct val="0"/>
            </a:spcBef>
            <a:spcAft>
              <a:spcPct val="35000"/>
            </a:spcAft>
            <a:buNone/>
          </a:pPr>
          <a:r>
            <a:rPr lang="he-IL" sz="2100" kern="1200" dirty="0"/>
            <a:t>אקספוזיציה</a:t>
          </a:r>
        </a:p>
      </dsp:txBody>
      <dsp:txXfrm>
        <a:off x="20932" y="30286"/>
        <a:ext cx="2548936" cy="386929"/>
      </dsp:txXfrm>
    </dsp:sp>
    <dsp:sp modelId="{A9D10444-58D1-4A75-BA88-D0FDA11A39AC}">
      <dsp:nvSpPr>
        <dsp:cNvPr id="0" name=""/>
        <dsp:cNvSpPr/>
      </dsp:nvSpPr>
      <dsp:spPr>
        <a:xfrm>
          <a:off x="2590799" y="2654"/>
          <a:ext cx="518160" cy="442193"/>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46DF5C-657A-4FE8-8820-F4A8C8B64863}">
      <dsp:nvSpPr>
        <dsp:cNvPr id="0" name=""/>
        <dsp:cNvSpPr/>
      </dsp:nvSpPr>
      <dsp:spPr>
        <a:xfrm>
          <a:off x="3316223" y="2654"/>
          <a:ext cx="7046976" cy="44219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228600" lvl="1" indent="-228600" algn="r" defTabSz="933450" rtl="1">
            <a:lnSpc>
              <a:spcPct val="90000"/>
            </a:lnSpc>
            <a:spcBef>
              <a:spcPct val="0"/>
            </a:spcBef>
            <a:spcAft>
              <a:spcPct val="15000"/>
            </a:spcAft>
            <a:buChar char="•"/>
          </a:pPr>
          <a:r>
            <a:rPr lang="he-IL" sz="2100" kern="1200" dirty="0"/>
            <a:t>הצגת הדמות על ידי תיאור חיצוני ותכונות.</a:t>
          </a:r>
        </a:p>
      </dsp:txBody>
      <dsp:txXfrm>
        <a:off x="3316223" y="2654"/>
        <a:ext cx="7046976" cy="442193"/>
      </dsp:txXfrm>
    </dsp:sp>
    <dsp:sp modelId="{84EA81DA-13CF-405A-B60D-6D81476A47F3}">
      <dsp:nvSpPr>
        <dsp:cNvPr id="0" name=""/>
        <dsp:cNvSpPr/>
      </dsp:nvSpPr>
      <dsp:spPr>
        <a:xfrm>
          <a:off x="0" y="667846"/>
          <a:ext cx="2590800" cy="428793"/>
        </a:xfrm>
        <a:prstGeom prst="roundRect">
          <a:avLst/>
        </a:prstGeom>
        <a:solidFill>
          <a:schemeClr val="accent2">
            <a:tint val="69000"/>
            <a:satMod val="105000"/>
            <a:lumMod val="110000"/>
          </a:schemeClr>
        </a:solidFill>
        <a:ln w="9525" cap="flat" cmpd="sng" algn="ctr">
          <a:solidFill>
            <a:schemeClr val="accent2">
              <a:shade val="60000"/>
            </a:schemeClr>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9352" tIns="53340" rIns="149352" bIns="53340" numCol="1" spcCol="1270" anchor="ctr" anchorCtr="0">
          <a:noAutofit/>
        </a:bodyPr>
        <a:lstStyle/>
        <a:p>
          <a:pPr marL="0" lvl="0" indent="0" algn="ctr" defTabSz="933450" rtl="1">
            <a:lnSpc>
              <a:spcPct val="90000"/>
            </a:lnSpc>
            <a:spcBef>
              <a:spcPct val="0"/>
            </a:spcBef>
            <a:spcAft>
              <a:spcPct val="35000"/>
            </a:spcAft>
            <a:buNone/>
          </a:pPr>
          <a:r>
            <a:rPr lang="he-IL" sz="2100" kern="1200" dirty="0"/>
            <a:t>פגישה 1</a:t>
          </a:r>
        </a:p>
      </dsp:txBody>
      <dsp:txXfrm>
        <a:off x="20932" y="688778"/>
        <a:ext cx="2548936" cy="386929"/>
      </dsp:txXfrm>
    </dsp:sp>
    <dsp:sp modelId="{06149BB8-E434-471A-8474-46D453FAA378}">
      <dsp:nvSpPr>
        <dsp:cNvPr id="0" name=""/>
        <dsp:cNvSpPr/>
      </dsp:nvSpPr>
      <dsp:spPr>
        <a:xfrm>
          <a:off x="2590799" y="520448"/>
          <a:ext cx="518160" cy="723589"/>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40CDB1-855D-4039-920F-CB973928BBD0}">
      <dsp:nvSpPr>
        <dsp:cNvPr id="0" name=""/>
        <dsp:cNvSpPr/>
      </dsp:nvSpPr>
      <dsp:spPr>
        <a:xfrm>
          <a:off x="3316223" y="520448"/>
          <a:ext cx="7046976" cy="72358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228600" lvl="1" indent="-228600" algn="r" defTabSz="933450" rtl="1">
            <a:lnSpc>
              <a:spcPct val="90000"/>
            </a:lnSpc>
            <a:spcBef>
              <a:spcPct val="0"/>
            </a:spcBef>
            <a:spcAft>
              <a:spcPct val="15000"/>
            </a:spcAft>
            <a:buChar char="•"/>
          </a:pPr>
          <a:r>
            <a:rPr lang="he-IL" sz="2100" kern="1200" dirty="0"/>
            <a:t>ברחוב בירושלים, בדרך לבית החכם-תהילה מראה למספר את המקום.</a:t>
          </a:r>
        </a:p>
      </dsp:txBody>
      <dsp:txXfrm>
        <a:off x="3316223" y="520448"/>
        <a:ext cx="7046976" cy="723589"/>
      </dsp:txXfrm>
    </dsp:sp>
    <dsp:sp modelId="{D940AF5D-3A8E-42DB-8408-3F2934AEB861}">
      <dsp:nvSpPr>
        <dsp:cNvPr id="0" name=""/>
        <dsp:cNvSpPr/>
      </dsp:nvSpPr>
      <dsp:spPr>
        <a:xfrm>
          <a:off x="0" y="1326337"/>
          <a:ext cx="2590800" cy="428793"/>
        </a:xfrm>
        <a:prstGeom prst="roundRect">
          <a:avLst/>
        </a:prstGeom>
        <a:solidFill>
          <a:schemeClr val="accent2">
            <a:tint val="69000"/>
            <a:satMod val="105000"/>
            <a:lumMod val="110000"/>
          </a:schemeClr>
        </a:solidFill>
        <a:ln w="9525" cap="flat" cmpd="sng" algn="ctr">
          <a:solidFill>
            <a:schemeClr val="accent2">
              <a:shade val="60000"/>
            </a:schemeClr>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9352" tIns="53340" rIns="149352" bIns="53340" numCol="1" spcCol="1270" anchor="ctr" anchorCtr="0">
          <a:noAutofit/>
        </a:bodyPr>
        <a:lstStyle/>
        <a:p>
          <a:pPr marL="0" lvl="0" indent="0" algn="ctr" defTabSz="933450" rtl="1">
            <a:lnSpc>
              <a:spcPct val="90000"/>
            </a:lnSpc>
            <a:spcBef>
              <a:spcPct val="0"/>
            </a:spcBef>
            <a:spcAft>
              <a:spcPct val="35000"/>
            </a:spcAft>
            <a:buNone/>
          </a:pPr>
          <a:r>
            <a:rPr lang="he-IL" sz="2100" kern="1200" dirty="0"/>
            <a:t>פגישה 2</a:t>
          </a:r>
        </a:p>
      </dsp:txBody>
      <dsp:txXfrm>
        <a:off x="20932" y="1347269"/>
        <a:ext cx="2548936" cy="386929"/>
      </dsp:txXfrm>
    </dsp:sp>
    <dsp:sp modelId="{1B1EA85F-B0DD-4424-8CF9-D52F2902B964}">
      <dsp:nvSpPr>
        <dsp:cNvPr id="0" name=""/>
        <dsp:cNvSpPr/>
      </dsp:nvSpPr>
      <dsp:spPr>
        <a:xfrm>
          <a:off x="2590799" y="1319637"/>
          <a:ext cx="518160" cy="442193"/>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75444E-DDE1-4742-98E2-B635A081382A}">
      <dsp:nvSpPr>
        <dsp:cNvPr id="0" name=""/>
        <dsp:cNvSpPr/>
      </dsp:nvSpPr>
      <dsp:spPr>
        <a:xfrm>
          <a:off x="3316223" y="1319637"/>
          <a:ext cx="7046976" cy="44219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228600" lvl="1" indent="-228600" algn="r" defTabSz="933450" rtl="1">
            <a:lnSpc>
              <a:spcPct val="90000"/>
            </a:lnSpc>
            <a:spcBef>
              <a:spcPct val="0"/>
            </a:spcBef>
            <a:spcAft>
              <a:spcPct val="15000"/>
            </a:spcAft>
            <a:buChar char="•"/>
          </a:pPr>
          <a:r>
            <a:rPr lang="he-IL" sz="2100" kern="1200" dirty="0"/>
            <a:t>המספר פוגש את הרבנית ואת תהילה בביתה של הרבנית.</a:t>
          </a:r>
        </a:p>
      </dsp:txBody>
      <dsp:txXfrm>
        <a:off x="3316223" y="1319637"/>
        <a:ext cx="7046976" cy="442193"/>
      </dsp:txXfrm>
    </dsp:sp>
    <dsp:sp modelId="{58E10C3F-0BF6-419D-9E6A-FB3C22FEC3BA}">
      <dsp:nvSpPr>
        <dsp:cNvPr id="0" name=""/>
        <dsp:cNvSpPr/>
      </dsp:nvSpPr>
      <dsp:spPr>
        <a:xfrm>
          <a:off x="0" y="1984829"/>
          <a:ext cx="2590800" cy="428793"/>
        </a:xfrm>
        <a:prstGeom prst="roundRect">
          <a:avLst/>
        </a:prstGeom>
        <a:solidFill>
          <a:schemeClr val="accent2">
            <a:tint val="69000"/>
            <a:satMod val="105000"/>
            <a:lumMod val="110000"/>
          </a:schemeClr>
        </a:solidFill>
        <a:ln w="9525" cap="flat" cmpd="sng" algn="ctr">
          <a:solidFill>
            <a:schemeClr val="accent2">
              <a:shade val="60000"/>
            </a:schemeClr>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9352" tIns="53340" rIns="149352" bIns="53340" numCol="1" spcCol="1270" anchor="ctr" anchorCtr="0">
          <a:noAutofit/>
        </a:bodyPr>
        <a:lstStyle/>
        <a:p>
          <a:pPr marL="0" lvl="0" indent="0" algn="ctr" defTabSz="933450" rtl="1">
            <a:lnSpc>
              <a:spcPct val="90000"/>
            </a:lnSpc>
            <a:spcBef>
              <a:spcPct val="0"/>
            </a:spcBef>
            <a:spcAft>
              <a:spcPct val="35000"/>
            </a:spcAft>
            <a:buNone/>
          </a:pPr>
          <a:r>
            <a:rPr lang="he-IL" sz="2100" kern="1200" dirty="0"/>
            <a:t>פגישה 3</a:t>
          </a:r>
        </a:p>
      </dsp:txBody>
      <dsp:txXfrm>
        <a:off x="20932" y="2005761"/>
        <a:ext cx="2548936" cy="386929"/>
      </dsp:txXfrm>
    </dsp:sp>
    <dsp:sp modelId="{2CC3555F-688D-44D8-91D6-4B14EB0CEB44}">
      <dsp:nvSpPr>
        <dsp:cNvPr id="0" name=""/>
        <dsp:cNvSpPr/>
      </dsp:nvSpPr>
      <dsp:spPr>
        <a:xfrm>
          <a:off x="2590799" y="1837431"/>
          <a:ext cx="518160" cy="723589"/>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24B2D1-5882-428B-8054-2269D6AB8C81}">
      <dsp:nvSpPr>
        <dsp:cNvPr id="0" name=""/>
        <dsp:cNvSpPr/>
      </dsp:nvSpPr>
      <dsp:spPr>
        <a:xfrm>
          <a:off x="3316223" y="1837431"/>
          <a:ext cx="7046976" cy="72358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228600" lvl="1" indent="-228600" algn="r" defTabSz="933450" rtl="1">
            <a:lnSpc>
              <a:spcPct val="90000"/>
            </a:lnSpc>
            <a:spcBef>
              <a:spcPct val="0"/>
            </a:spcBef>
            <a:spcAft>
              <a:spcPct val="15000"/>
            </a:spcAft>
            <a:buChar char="•"/>
          </a:pPr>
          <a:r>
            <a:rPr lang="he-IL" sz="2100" kern="1200" dirty="0"/>
            <a:t>בכותל המערבי, עם החייל הבריטי, בסמטאות ירושלים  בדרך לביקור חולים אצל הרבנית.</a:t>
          </a:r>
        </a:p>
      </dsp:txBody>
      <dsp:txXfrm>
        <a:off x="3316223" y="1837431"/>
        <a:ext cx="7046976" cy="723589"/>
      </dsp:txXfrm>
    </dsp:sp>
    <dsp:sp modelId="{DCA1F40A-658D-42CE-BA5D-FAD9C26FCBB8}">
      <dsp:nvSpPr>
        <dsp:cNvPr id="0" name=""/>
        <dsp:cNvSpPr/>
      </dsp:nvSpPr>
      <dsp:spPr>
        <a:xfrm>
          <a:off x="0" y="2643320"/>
          <a:ext cx="2590800" cy="428793"/>
        </a:xfrm>
        <a:prstGeom prst="roundRect">
          <a:avLst/>
        </a:prstGeom>
        <a:solidFill>
          <a:schemeClr val="accent2">
            <a:tint val="69000"/>
            <a:satMod val="105000"/>
            <a:lumMod val="110000"/>
          </a:schemeClr>
        </a:solidFill>
        <a:ln w="9525" cap="flat" cmpd="sng" algn="ctr">
          <a:solidFill>
            <a:schemeClr val="accent2">
              <a:shade val="60000"/>
            </a:schemeClr>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9352" tIns="53340" rIns="149352" bIns="53340" numCol="1" spcCol="1270" anchor="ctr" anchorCtr="0">
          <a:noAutofit/>
        </a:bodyPr>
        <a:lstStyle/>
        <a:p>
          <a:pPr marL="0" lvl="0" indent="0" algn="ctr" defTabSz="933450" rtl="1">
            <a:lnSpc>
              <a:spcPct val="90000"/>
            </a:lnSpc>
            <a:spcBef>
              <a:spcPct val="0"/>
            </a:spcBef>
            <a:spcAft>
              <a:spcPct val="35000"/>
            </a:spcAft>
            <a:buNone/>
          </a:pPr>
          <a:r>
            <a:rPr lang="he-IL" sz="2100" kern="1200" dirty="0"/>
            <a:t>פגישה 4</a:t>
          </a:r>
        </a:p>
      </dsp:txBody>
      <dsp:txXfrm>
        <a:off x="20932" y="2664252"/>
        <a:ext cx="2548936" cy="386929"/>
      </dsp:txXfrm>
    </dsp:sp>
    <dsp:sp modelId="{6C26DCAB-B2CC-435F-A100-4AAE27E14BF0}">
      <dsp:nvSpPr>
        <dsp:cNvPr id="0" name=""/>
        <dsp:cNvSpPr/>
      </dsp:nvSpPr>
      <dsp:spPr>
        <a:xfrm>
          <a:off x="2590799" y="2636621"/>
          <a:ext cx="518160" cy="442193"/>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87E1CC-16EA-4682-8D8A-8FBB45194C55}">
      <dsp:nvSpPr>
        <dsp:cNvPr id="0" name=""/>
        <dsp:cNvSpPr/>
      </dsp:nvSpPr>
      <dsp:spPr>
        <a:xfrm>
          <a:off x="3316223" y="2636621"/>
          <a:ext cx="7046976" cy="44219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228600" lvl="1" indent="-228600" algn="r" defTabSz="933450" rtl="1">
            <a:lnSpc>
              <a:spcPct val="90000"/>
            </a:lnSpc>
            <a:spcBef>
              <a:spcPct val="0"/>
            </a:spcBef>
            <a:spcAft>
              <a:spcPct val="15000"/>
            </a:spcAft>
            <a:buChar char="•"/>
          </a:pPr>
          <a:r>
            <a:rPr lang="he-IL" sz="2100" kern="1200" dirty="0"/>
            <a:t>כאשר תהילה נכנסת לבקר את הרבנית</a:t>
          </a:r>
        </a:p>
      </dsp:txBody>
      <dsp:txXfrm>
        <a:off x="3316223" y="2636621"/>
        <a:ext cx="7046976" cy="442193"/>
      </dsp:txXfrm>
    </dsp:sp>
    <dsp:sp modelId="{76B53093-1E03-4563-AE0B-FFC32C768884}">
      <dsp:nvSpPr>
        <dsp:cNvPr id="0" name=""/>
        <dsp:cNvSpPr/>
      </dsp:nvSpPr>
      <dsp:spPr>
        <a:xfrm>
          <a:off x="0" y="3301812"/>
          <a:ext cx="2590800" cy="428793"/>
        </a:xfrm>
        <a:prstGeom prst="roundRect">
          <a:avLst/>
        </a:prstGeom>
        <a:solidFill>
          <a:schemeClr val="accent2">
            <a:tint val="69000"/>
            <a:satMod val="105000"/>
            <a:lumMod val="110000"/>
          </a:schemeClr>
        </a:solidFill>
        <a:ln w="9525" cap="flat" cmpd="sng" algn="ctr">
          <a:solidFill>
            <a:schemeClr val="accent2">
              <a:shade val="60000"/>
            </a:schemeClr>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9352" tIns="53340" rIns="149352" bIns="53340" numCol="1" spcCol="1270" anchor="ctr" anchorCtr="0">
          <a:noAutofit/>
        </a:bodyPr>
        <a:lstStyle/>
        <a:p>
          <a:pPr marL="0" lvl="0" indent="0" algn="ctr" defTabSz="933450" rtl="1">
            <a:lnSpc>
              <a:spcPct val="90000"/>
            </a:lnSpc>
            <a:spcBef>
              <a:spcPct val="0"/>
            </a:spcBef>
            <a:spcAft>
              <a:spcPct val="35000"/>
            </a:spcAft>
            <a:buNone/>
          </a:pPr>
          <a:r>
            <a:rPr lang="he-IL" sz="2100" kern="1200" dirty="0"/>
            <a:t>פגישה 5</a:t>
          </a:r>
        </a:p>
      </dsp:txBody>
      <dsp:txXfrm>
        <a:off x="20932" y="3322744"/>
        <a:ext cx="2548936" cy="386929"/>
      </dsp:txXfrm>
    </dsp:sp>
    <dsp:sp modelId="{BB30391F-698C-472C-B69E-4FE91A9A68BE}">
      <dsp:nvSpPr>
        <dsp:cNvPr id="0" name=""/>
        <dsp:cNvSpPr/>
      </dsp:nvSpPr>
      <dsp:spPr>
        <a:xfrm>
          <a:off x="2590799" y="3154414"/>
          <a:ext cx="518160" cy="723589"/>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5033CE-6CC9-4FC8-8ECD-E094293C56E3}">
      <dsp:nvSpPr>
        <dsp:cNvPr id="0" name=""/>
        <dsp:cNvSpPr/>
      </dsp:nvSpPr>
      <dsp:spPr>
        <a:xfrm>
          <a:off x="3316223" y="3154414"/>
          <a:ext cx="7046976" cy="72358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228600" lvl="1" indent="-228600" algn="r" defTabSz="933450" rtl="1">
            <a:lnSpc>
              <a:spcPct val="90000"/>
            </a:lnSpc>
            <a:spcBef>
              <a:spcPct val="0"/>
            </a:spcBef>
            <a:spcAft>
              <a:spcPct val="15000"/>
            </a:spcAft>
            <a:buChar char="•"/>
          </a:pPr>
          <a:r>
            <a:rPr lang="he-IL" sz="2100" kern="1200" dirty="0"/>
            <a:t>בחדרה של תהילה-תהילה מבולבלת ומבקשת מהמספר שישוב ויפגוש אותה למחרת</a:t>
          </a:r>
        </a:p>
      </dsp:txBody>
      <dsp:txXfrm>
        <a:off x="3316223" y="3154414"/>
        <a:ext cx="7046976" cy="723589"/>
      </dsp:txXfrm>
    </dsp:sp>
    <dsp:sp modelId="{AF0C410D-E45E-4E5A-A462-33C55CA172B7}">
      <dsp:nvSpPr>
        <dsp:cNvPr id="0" name=""/>
        <dsp:cNvSpPr/>
      </dsp:nvSpPr>
      <dsp:spPr>
        <a:xfrm>
          <a:off x="0" y="4101001"/>
          <a:ext cx="2590800" cy="428793"/>
        </a:xfrm>
        <a:prstGeom prst="roundRect">
          <a:avLst/>
        </a:prstGeom>
        <a:solidFill>
          <a:schemeClr val="accent2">
            <a:tint val="69000"/>
            <a:satMod val="105000"/>
            <a:lumMod val="110000"/>
          </a:schemeClr>
        </a:solidFill>
        <a:ln w="9525" cap="flat" cmpd="sng" algn="ctr">
          <a:solidFill>
            <a:schemeClr val="accent2">
              <a:shade val="60000"/>
            </a:schemeClr>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9352" tIns="53340" rIns="149352" bIns="53340" numCol="1" spcCol="1270" anchor="ctr" anchorCtr="0">
          <a:noAutofit/>
        </a:bodyPr>
        <a:lstStyle/>
        <a:p>
          <a:pPr marL="0" lvl="0" indent="0" algn="ctr" defTabSz="933450" rtl="1">
            <a:lnSpc>
              <a:spcPct val="90000"/>
            </a:lnSpc>
            <a:spcBef>
              <a:spcPct val="0"/>
            </a:spcBef>
            <a:spcAft>
              <a:spcPct val="35000"/>
            </a:spcAft>
            <a:buNone/>
          </a:pPr>
          <a:r>
            <a:rPr lang="he-IL" sz="2100" kern="1200" dirty="0"/>
            <a:t>פגישה 6</a:t>
          </a:r>
        </a:p>
      </dsp:txBody>
      <dsp:txXfrm>
        <a:off x="20932" y="4121933"/>
        <a:ext cx="2548936" cy="386929"/>
      </dsp:txXfrm>
    </dsp:sp>
    <dsp:sp modelId="{29A2D8E1-70F7-443D-A828-AF1E624DA058}">
      <dsp:nvSpPr>
        <dsp:cNvPr id="0" name=""/>
        <dsp:cNvSpPr/>
      </dsp:nvSpPr>
      <dsp:spPr>
        <a:xfrm>
          <a:off x="2590799" y="3953604"/>
          <a:ext cx="518160" cy="723589"/>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CE16F0-0C04-4B23-8930-A95E23D4F8E7}">
      <dsp:nvSpPr>
        <dsp:cNvPr id="0" name=""/>
        <dsp:cNvSpPr/>
      </dsp:nvSpPr>
      <dsp:spPr>
        <a:xfrm>
          <a:off x="3316223" y="3953604"/>
          <a:ext cx="7046976" cy="72358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228600" lvl="1" indent="-228600" algn="r" defTabSz="933450" rtl="1">
            <a:lnSpc>
              <a:spcPct val="90000"/>
            </a:lnSpc>
            <a:spcBef>
              <a:spcPct val="0"/>
            </a:spcBef>
            <a:spcAft>
              <a:spcPct val="15000"/>
            </a:spcAft>
            <a:buChar char="•"/>
          </a:pPr>
          <a:r>
            <a:rPr lang="he-IL" sz="2100" kern="1200" dirty="0"/>
            <a:t>נקודת המפנה-בחדרה של תהילה-כתיבת המכתב, וההליכה לגחש"א</a:t>
          </a:r>
        </a:p>
      </dsp:txBody>
      <dsp:txXfrm>
        <a:off x="3316223" y="3953604"/>
        <a:ext cx="7046976" cy="723589"/>
      </dsp:txXfrm>
    </dsp:sp>
    <dsp:sp modelId="{23C2919A-64AF-44CE-BDBB-DEB9B020B0B0}">
      <dsp:nvSpPr>
        <dsp:cNvPr id="0" name=""/>
        <dsp:cNvSpPr/>
      </dsp:nvSpPr>
      <dsp:spPr>
        <a:xfrm>
          <a:off x="0" y="4759493"/>
          <a:ext cx="2590800" cy="428793"/>
        </a:xfrm>
        <a:prstGeom prst="roundRect">
          <a:avLst/>
        </a:prstGeom>
        <a:solidFill>
          <a:schemeClr val="accent2">
            <a:tint val="69000"/>
            <a:satMod val="105000"/>
            <a:lumMod val="110000"/>
          </a:schemeClr>
        </a:solidFill>
        <a:ln w="9525" cap="flat" cmpd="sng" algn="ctr">
          <a:solidFill>
            <a:schemeClr val="accent2">
              <a:shade val="60000"/>
            </a:schemeClr>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9352" tIns="53340" rIns="149352" bIns="53340" numCol="1" spcCol="1270" anchor="ctr" anchorCtr="0">
          <a:noAutofit/>
        </a:bodyPr>
        <a:lstStyle/>
        <a:p>
          <a:pPr marL="0" lvl="0" indent="0" algn="ctr" defTabSz="933450" rtl="1">
            <a:lnSpc>
              <a:spcPct val="90000"/>
            </a:lnSpc>
            <a:spcBef>
              <a:spcPct val="0"/>
            </a:spcBef>
            <a:spcAft>
              <a:spcPct val="35000"/>
            </a:spcAft>
            <a:buNone/>
          </a:pPr>
          <a:r>
            <a:rPr lang="he-IL" sz="2100" kern="1200" dirty="0"/>
            <a:t>סיום</a:t>
          </a:r>
        </a:p>
      </dsp:txBody>
      <dsp:txXfrm>
        <a:off x="20932" y="4780425"/>
        <a:ext cx="2548936" cy="386929"/>
      </dsp:txXfrm>
    </dsp:sp>
    <dsp:sp modelId="{F50E6FEA-5216-4CBA-B754-12B581CD18B8}">
      <dsp:nvSpPr>
        <dsp:cNvPr id="0" name=""/>
        <dsp:cNvSpPr/>
      </dsp:nvSpPr>
      <dsp:spPr>
        <a:xfrm>
          <a:off x="2590799" y="4752793"/>
          <a:ext cx="518160" cy="442193"/>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359687-9AF3-4107-B15A-6AA0CAF152C7}">
      <dsp:nvSpPr>
        <dsp:cNvPr id="0" name=""/>
        <dsp:cNvSpPr/>
      </dsp:nvSpPr>
      <dsp:spPr>
        <a:xfrm>
          <a:off x="3316223" y="4752793"/>
          <a:ext cx="7046976" cy="44219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228600" lvl="1" indent="-228600" algn="r" defTabSz="933450" rtl="1">
            <a:lnSpc>
              <a:spcPct val="90000"/>
            </a:lnSpc>
            <a:spcBef>
              <a:spcPct val="0"/>
            </a:spcBef>
            <a:spcAft>
              <a:spcPct val="15000"/>
            </a:spcAft>
            <a:buChar char="•"/>
          </a:pPr>
          <a:r>
            <a:rPr lang="he-IL" sz="2100" kern="1200" dirty="0"/>
            <a:t>מות תהילה</a:t>
          </a:r>
        </a:p>
      </dsp:txBody>
      <dsp:txXfrm>
        <a:off x="3316223" y="4752793"/>
        <a:ext cx="7046976" cy="44219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50DB4A-14D1-48E7-90BC-DB101E77F89B}">
      <dsp:nvSpPr>
        <dsp:cNvPr id="0" name=""/>
        <dsp:cNvSpPr/>
      </dsp:nvSpPr>
      <dsp:spPr>
        <a:xfrm>
          <a:off x="3936566" y="7918"/>
          <a:ext cx="1405269" cy="140526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rtl="1">
            <a:lnSpc>
              <a:spcPct val="90000"/>
            </a:lnSpc>
            <a:spcBef>
              <a:spcPct val="0"/>
            </a:spcBef>
            <a:spcAft>
              <a:spcPct val="35000"/>
            </a:spcAft>
            <a:buNone/>
          </a:pPr>
          <a:r>
            <a:rPr lang="he-IL" sz="2100" kern="1200" dirty="0"/>
            <a:t>שמה</a:t>
          </a:r>
        </a:p>
      </dsp:txBody>
      <dsp:txXfrm>
        <a:off x="4142363" y="213715"/>
        <a:ext cx="993675" cy="993675"/>
      </dsp:txXfrm>
    </dsp:sp>
    <dsp:sp modelId="{E1DFBE02-C38D-4636-B232-0D5092A83264}">
      <dsp:nvSpPr>
        <dsp:cNvPr id="0" name=""/>
        <dsp:cNvSpPr/>
      </dsp:nvSpPr>
      <dsp:spPr>
        <a:xfrm rot="2250311">
          <a:off x="5271266" y="1085316"/>
          <a:ext cx="330465" cy="4742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rtl="1">
            <a:lnSpc>
              <a:spcPct val="90000"/>
            </a:lnSpc>
            <a:spcBef>
              <a:spcPct val="0"/>
            </a:spcBef>
            <a:spcAft>
              <a:spcPct val="35000"/>
            </a:spcAft>
            <a:buNone/>
          </a:pPr>
          <a:endParaRPr lang="he-IL" sz="1700" kern="1200"/>
        </a:p>
      </dsp:txBody>
      <dsp:txXfrm>
        <a:off x="5281512" y="1149992"/>
        <a:ext cx="231326" cy="284566"/>
      </dsp:txXfrm>
    </dsp:sp>
    <dsp:sp modelId="{8E92111B-64A8-4634-B7D1-E60323C57753}">
      <dsp:nvSpPr>
        <dsp:cNvPr id="0" name=""/>
        <dsp:cNvSpPr/>
      </dsp:nvSpPr>
      <dsp:spPr>
        <a:xfrm>
          <a:off x="5546001" y="1243112"/>
          <a:ext cx="1405269" cy="140526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rtl="1">
            <a:lnSpc>
              <a:spcPct val="90000"/>
            </a:lnSpc>
            <a:spcBef>
              <a:spcPct val="0"/>
            </a:spcBef>
            <a:spcAft>
              <a:spcPct val="35000"/>
            </a:spcAft>
            <a:buNone/>
          </a:pPr>
          <a:r>
            <a:rPr lang="he-IL" sz="2100" kern="1200" dirty="0"/>
            <a:t>אנלוגיה לרבנית</a:t>
          </a:r>
        </a:p>
      </dsp:txBody>
      <dsp:txXfrm>
        <a:off x="5751798" y="1448909"/>
        <a:ext cx="993675" cy="993675"/>
      </dsp:txXfrm>
    </dsp:sp>
    <dsp:sp modelId="{F4DEB9A4-BB49-4395-B8D8-00CBB7C2ABBF}">
      <dsp:nvSpPr>
        <dsp:cNvPr id="0" name=""/>
        <dsp:cNvSpPr/>
      </dsp:nvSpPr>
      <dsp:spPr>
        <a:xfrm rot="6480000">
          <a:off x="5738013" y="2703167"/>
          <a:ext cx="374941" cy="4742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rtl="1">
            <a:lnSpc>
              <a:spcPct val="90000"/>
            </a:lnSpc>
            <a:spcBef>
              <a:spcPct val="0"/>
            </a:spcBef>
            <a:spcAft>
              <a:spcPct val="35000"/>
            </a:spcAft>
            <a:buNone/>
          </a:pPr>
          <a:endParaRPr lang="he-IL" sz="1700" kern="1200"/>
        </a:p>
      </dsp:txBody>
      <dsp:txXfrm rot="10800000">
        <a:off x="5811633" y="2744535"/>
        <a:ext cx="262459" cy="284566"/>
      </dsp:txXfrm>
    </dsp:sp>
    <dsp:sp modelId="{B2314947-E8CF-4493-83A8-5901A786D39F}">
      <dsp:nvSpPr>
        <dsp:cNvPr id="0" name=""/>
        <dsp:cNvSpPr/>
      </dsp:nvSpPr>
      <dsp:spPr>
        <a:xfrm>
          <a:off x="4893138" y="3252416"/>
          <a:ext cx="1405269" cy="140526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rtl="1">
            <a:lnSpc>
              <a:spcPct val="90000"/>
            </a:lnSpc>
            <a:spcBef>
              <a:spcPct val="0"/>
            </a:spcBef>
            <a:spcAft>
              <a:spcPct val="35000"/>
            </a:spcAft>
            <a:buNone/>
          </a:pPr>
          <a:r>
            <a:rPr lang="he-IL" sz="2100" kern="1200" dirty="0"/>
            <a:t>מעשיה</a:t>
          </a:r>
        </a:p>
      </dsp:txBody>
      <dsp:txXfrm>
        <a:off x="5098935" y="3458213"/>
        <a:ext cx="993675" cy="993675"/>
      </dsp:txXfrm>
    </dsp:sp>
    <dsp:sp modelId="{44B7C744-B87F-4F51-903B-00138BF608DF}">
      <dsp:nvSpPr>
        <dsp:cNvPr id="0" name=""/>
        <dsp:cNvSpPr/>
      </dsp:nvSpPr>
      <dsp:spPr>
        <a:xfrm rot="10800000">
          <a:off x="4362560" y="3717911"/>
          <a:ext cx="374941" cy="4742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rtl="1">
            <a:lnSpc>
              <a:spcPct val="90000"/>
            </a:lnSpc>
            <a:spcBef>
              <a:spcPct val="0"/>
            </a:spcBef>
            <a:spcAft>
              <a:spcPct val="35000"/>
            </a:spcAft>
            <a:buNone/>
          </a:pPr>
          <a:endParaRPr lang="he-IL" sz="1700" kern="1200"/>
        </a:p>
      </dsp:txBody>
      <dsp:txXfrm rot="10800000">
        <a:off x="4475042" y="3812767"/>
        <a:ext cx="262459" cy="284566"/>
      </dsp:txXfrm>
    </dsp:sp>
    <dsp:sp modelId="{87EF34AE-F6F5-4561-8E93-DA554F82B4CD}">
      <dsp:nvSpPr>
        <dsp:cNvPr id="0" name=""/>
        <dsp:cNvSpPr/>
      </dsp:nvSpPr>
      <dsp:spPr>
        <a:xfrm>
          <a:off x="2780431" y="3252416"/>
          <a:ext cx="1405269" cy="140526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rtl="1">
            <a:lnSpc>
              <a:spcPct val="90000"/>
            </a:lnSpc>
            <a:spcBef>
              <a:spcPct val="0"/>
            </a:spcBef>
            <a:spcAft>
              <a:spcPct val="35000"/>
            </a:spcAft>
            <a:buNone/>
          </a:pPr>
          <a:r>
            <a:rPr lang="he-IL" sz="2100" kern="1200" dirty="0"/>
            <a:t>המספר</a:t>
          </a:r>
        </a:p>
      </dsp:txBody>
      <dsp:txXfrm>
        <a:off x="2986228" y="3458213"/>
        <a:ext cx="993675" cy="993675"/>
      </dsp:txXfrm>
    </dsp:sp>
    <dsp:sp modelId="{30244796-088A-4E5F-9E9B-03912BFCBCEB}">
      <dsp:nvSpPr>
        <dsp:cNvPr id="0" name=""/>
        <dsp:cNvSpPr/>
      </dsp:nvSpPr>
      <dsp:spPr>
        <a:xfrm rot="15120000">
          <a:off x="2972443" y="2723352"/>
          <a:ext cx="374941" cy="4742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rtl="1">
            <a:lnSpc>
              <a:spcPct val="90000"/>
            </a:lnSpc>
            <a:spcBef>
              <a:spcPct val="0"/>
            </a:spcBef>
            <a:spcAft>
              <a:spcPct val="35000"/>
            </a:spcAft>
            <a:buNone/>
          </a:pPr>
          <a:endParaRPr lang="he-IL" sz="1700" kern="1200"/>
        </a:p>
      </dsp:txBody>
      <dsp:txXfrm rot="10800000">
        <a:off x="3046063" y="2871696"/>
        <a:ext cx="262459" cy="284566"/>
      </dsp:txXfrm>
    </dsp:sp>
    <dsp:sp modelId="{1BBF96E0-064A-4860-9E5A-12C260B2EA7C}">
      <dsp:nvSpPr>
        <dsp:cNvPr id="0" name=""/>
        <dsp:cNvSpPr/>
      </dsp:nvSpPr>
      <dsp:spPr>
        <a:xfrm>
          <a:off x="2127569" y="1243112"/>
          <a:ext cx="1405269" cy="140526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rtl="1">
            <a:lnSpc>
              <a:spcPct val="90000"/>
            </a:lnSpc>
            <a:spcBef>
              <a:spcPct val="0"/>
            </a:spcBef>
            <a:spcAft>
              <a:spcPct val="35000"/>
            </a:spcAft>
            <a:buNone/>
          </a:pPr>
          <a:r>
            <a:rPr lang="he-IL" sz="2100" kern="1200" dirty="0"/>
            <a:t>הקבלה לירושלים</a:t>
          </a:r>
        </a:p>
      </dsp:txBody>
      <dsp:txXfrm>
        <a:off x="2333366" y="1448909"/>
        <a:ext cx="993675" cy="993675"/>
      </dsp:txXfrm>
    </dsp:sp>
    <dsp:sp modelId="{CD139DA5-B257-4549-A6B2-F1528AF9DFB1}">
      <dsp:nvSpPr>
        <dsp:cNvPr id="0" name=""/>
        <dsp:cNvSpPr/>
      </dsp:nvSpPr>
      <dsp:spPr>
        <a:xfrm rot="19540470">
          <a:off x="3516896" y="1097652"/>
          <a:ext cx="416158" cy="4742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rtl="1">
            <a:lnSpc>
              <a:spcPct val="90000"/>
            </a:lnSpc>
            <a:spcBef>
              <a:spcPct val="0"/>
            </a:spcBef>
            <a:spcAft>
              <a:spcPct val="35000"/>
            </a:spcAft>
            <a:buNone/>
          </a:pPr>
          <a:endParaRPr lang="he-IL" sz="1700" kern="1200"/>
        </a:p>
      </dsp:txBody>
      <dsp:txXfrm>
        <a:off x="3527767" y="1227708"/>
        <a:ext cx="291311" cy="28456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17AC62-944E-4E1C-A689-E290D06D5E2E}">
      <dsp:nvSpPr>
        <dsp:cNvPr id="0" name=""/>
        <dsp:cNvSpPr/>
      </dsp:nvSpPr>
      <dsp:spPr>
        <a:xfrm>
          <a:off x="7670282" y="2283725"/>
          <a:ext cx="1236830" cy="327401"/>
        </a:xfrm>
        <a:custGeom>
          <a:avLst/>
          <a:gdLst/>
          <a:ahLst/>
          <a:cxnLst/>
          <a:rect l="0" t="0" r="0" b="0"/>
          <a:pathLst>
            <a:path>
              <a:moveTo>
                <a:pt x="0" y="0"/>
              </a:moveTo>
              <a:lnTo>
                <a:pt x="0" y="223114"/>
              </a:lnTo>
              <a:lnTo>
                <a:pt x="1236830" y="223114"/>
              </a:lnTo>
              <a:lnTo>
                <a:pt x="1236830" y="32740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26EFE2-7454-46C5-8EAA-E8D4AF51E670}">
      <dsp:nvSpPr>
        <dsp:cNvPr id="0" name=""/>
        <dsp:cNvSpPr/>
      </dsp:nvSpPr>
      <dsp:spPr>
        <a:xfrm>
          <a:off x="6365726" y="2283725"/>
          <a:ext cx="1304555" cy="327401"/>
        </a:xfrm>
        <a:custGeom>
          <a:avLst/>
          <a:gdLst/>
          <a:ahLst/>
          <a:cxnLst/>
          <a:rect l="0" t="0" r="0" b="0"/>
          <a:pathLst>
            <a:path>
              <a:moveTo>
                <a:pt x="1304555" y="0"/>
              </a:moveTo>
              <a:lnTo>
                <a:pt x="1304555" y="223114"/>
              </a:lnTo>
              <a:lnTo>
                <a:pt x="0" y="223114"/>
              </a:lnTo>
              <a:lnTo>
                <a:pt x="0" y="32740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9BDBB4-CBF0-4594-A6F1-C87676C49D1B}">
      <dsp:nvSpPr>
        <dsp:cNvPr id="0" name=""/>
        <dsp:cNvSpPr/>
      </dsp:nvSpPr>
      <dsp:spPr>
        <a:xfrm>
          <a:off x="5215248" y="1411785"/>
          <a:ext cx="2455033" cy="327401"/>
        </a:xfrm>
        <a:custGeom>
          <a:avLst/>
          <a:gdLst/>
          <a:ahLst/>
          <a:cxnLst/>
          <a:rect l="0" t="0" r="0" b="0"/>
          <a:pathLst>
            <a:path>
              <a:moveTo>
                <a:pt x="0" y="0"/>
              </a:moveTo>
              <a:lnTo>
                <a:pt x="0" y="223114"/>
              </a:lnTo>
              <a:lnTo>
                <a:pt x="2455033" y="223114"/>
              </a:lnTo>
              <a:lnTo>
                <a:pt x="2455033" y="32740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11DDB3-E3A3-493E-856B-AA63F5970ADB}">
      <dsp:nvSpPr>
        <dsp:cNvPr id="0" name=""/>
        <dsp:cNvSpPr/>
      </dsp:nvSpPr>
      <dsp:spPr>
        <a:xfrm>
          <a:off x="2696711" y="2384782"/>
          <a:ext cx="1009004" cy="327401"/>
        </a:xfrm>
        <a:custGeom>
          <a:avLst/>
          <a:gdLst/>
          <a:ahLst/>
          <a:cxnLst/>
          <a:rect l="0" t="0" r="0" b="0"/>
          <a:pathLst>
            <a:path>
              <a:moveTo>
                <a:pt x="0" y="0"/>
              </a:moveTo>
              <a:lnTo>
                <a:pt x="0" y="223114"/>
              </a:lnTo>
              <a:lnTo>
                <a:pt x="1009004" y="223114"/>
              </a:lnTo>
              <a:lnTo>
                <a:pt x="1009004" y="32740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2FF62B-534C-43EC-A6BF-13C6E7796C1F}">
      <dsp:nvSpPr>
        <dsp:cNvPr id="0" name=""/>
        <dsp:cNvSpPr/>
      </dsp:nvSpPr>
      <dsp:spPr>
        <a:xfrm>
          <a:off x="1273531" y="3421544"/>
          <a:ext cx="706277" cy="327401"/>
        </a:xfrm>
        <a:custGeom>
          <a:avLst/>
          <a:gdLst/>
          <a:ahLst/>
          <a:cxnLst/>
          <a:rect l="0" t="0" r="0" b="0"/>
          <a:pathLst>
            <a:path>
              <a:moveTo>
                <a:pt x="0" y="0"/>
              </a:moveTo>
              <a:lnTo>
                <a:pt x="0" y="223114"/>
              </a:lnTo>
              <a:lnTo>
                <a:pt x="706277" y="223114"/>
              </a:lnTo>
              <a:lnTo>
                <a:pt x="706277" y="32740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3FF8AA-1129-49DB-AA55-9E5259DCBB00}">
      <dsp:nvSpPr>
        <dsp:cNvPr id="0" name=""/>
        <dsp:cNvSpPr/>
      </dsp:nvSpPr>
      <dsp:spPr>
        <a:xfrm>
          <a:off x="585581" y="3421544"/>
          <a:ext cx="687950" cy="327401"/>
        </a:xfrm>
        <a:custGeom>
          <a:avLst/>
          <a:gdLst/>
          <a:ahLst/>
          <a:cxnLst/>
          <a:rect l="0" t="0" r="0" b="0"/>
          <a:pathLst>
            <a:path>
              <a:moveTo>
                <a:pt x="687950" y="0"/>
              </a:moveTo>
              <a:lnTo>
                <a:pt x="687950" y="223114"/>
              </a:lnTo>
              <a:lnTo>
                <a:pt x="0" y="223114"/>
              </a:lnTo>
              <a:lnTo>
                <a:pt x="0" y="32740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43D12E-1E59-4B57-AE45-80415421F296}">
      <dsp:nvSpPr>
        <dsp:cNvPr id="0" name=""/>
        <dsp:cNvSpPr/>
      </dsp:nvSpPr>
      <dsp:spPr>
        <a:xfrm>
          <a:off x="1273531" y="2384782"/>
          <a:ext cx="1423179" cy="327401"/>
        </a:xfrm>
        <a:custGeom>
          <a:avLst/>
          <a:gdLst/>
          <a:ahLst/>
          <a:cxnLst/>
          <a:rect l="0" t="0" r="0" b="0"/>
          <a:pathLst>
            <a:path>
              <a:moveTo>
                <a:pt x="1423179" y="0"/>
              </a:moveTo>
              <a:lnTo>
                <a:pt x="1423179" y="223114"/>
              </a:lnTo>
              <a:lnTo>
                <a:pt x="0" y="223114"/>
              </a:lnTo>
              <a:lnTo>
                <a:pt x="0" y="32740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20FFFF-AF66-481E-A37E-C54936D2820D}">
      <dsp:nvSpPr>
        <dsp:cNvPr id="0" name=""/>
        <dsp:cNvSpPr/>
      </dsp:nvSpPr>
      <dsp:spPr>
        <a:xfrm>
          <a:off x="2696711" y="1411785"/>
          <a:ext cx="2518536" cy="327401"/>
        </a:xfrm>
        <a:custGeom>
          <a:avLst/>
          <a:gdLst/>
          <a:ahLst/>
          <a:cxnLst/>
          <a:rect l="0" t="0" r="0" b="0"/>
          <a:pathLst>
            <a:path>
              <a:moveTo>
                <a:pt x="2518536" y="0"/>
              </a:moveTo>
              <a:lnTo>
                <a:pt x="2518536" y="223114"/>
              </a:lnTo>
              <a:lnTo>
                <a:pt x="0" y="223114"/>
              </a:lnTo>
              <a:lnTo>
                <a:pt x="0" y="32740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59932A-3BDA-48CA-95D5-55B2BFF121A2}">
      <dsp:nvSpPr>
        <dsp:cNvPr id="0" name=""/>
        <dsp:cNvSpPr/>
      </dsp:nvSpPr>
      <dsp:spPr>
        <a:xfrm>
          <a:off x="4067357" y="370845"/>
          <a:ext cx="2295781" cy="104093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C49349-F14A-40E6-8386-1B333EECA03B}">
      <dsp:nvSpPr>
        <dsp:cNvPr id="0" name=""/>
        <dsp:cNvSpPr/>
      </dsp:nvSpPr>
      <dsp:spPr>
        <a:xfrm>
          <a:off x="4192439" y="489673"/>
          <a:ext cx="2295781" cy="104093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he-IL" sz="2800" b="1" u="sng" kern="1200" dirty="0"/>
            <a:t>שאלת הרע בעולם</a:t>
          </a:r>
          <a:endParaRPr lang="he-IL" sz="2800" kern="1200" dirty="0"/>
        </a:p>
      </dsp:txBody>
      <dsp:txXfrm>
        <a:off x="4222927" y="520161"/>
        <a:ext cx="2234805" cy="979963"/>
      </dsp:txXfrm>
    </dsp:sp>
    <dsp:sp modelId="{836F1667-6886-4455-AE41-B320D45BA284}">
      <dsp:nvSpPr>
        <dsp:cNvPr id="0" name=""/>
        <dsp:cNvSpPr/>
      </dsp:nvSpPr>
      <dsp:spPr>
        <a:xfrm>
          <a:off x="1433387" y="1739186"/>
          <a:ext cx="2526647" cy="64559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31CB83-32F5-454A-883E-E6BB58BE0FF4}">
      <dsp:nvSpPr>
        <dsp:cNvPr id="0" name=""/>
        <dsp:cNvSpPr/>
      </dsp:nvSpPr>
      <dsp:spPr>
        <a:xfrm>
          <a:off x="1558469" y="1858014"/>
          <a:ext cx="2526647" cy="64559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he-IL" sz="2400" b="1" kern="1200" dirty="0"/>
            <a:t>תפיסת תהילה</a:t>
          </a:r>
          <a:endParaRPr lang="he-IL" sz="2400" kern="1200" dirty="0"/>
        </a:p>
      </dsp:txBody>
      <dsp:txXfrm>
        <a:off x="1577378" y="1876923"/>
        <a:ext cx="2488829" cy="607777"/>
      </dsp:txXfrm>
    </dsp:sp>
    <dsp:sp modelId="{15F75461-AD42-4A15-A21F-2C28E654D2B2}">
      <dsp:nvSpPr>
        <dsp:cNvPr id="0" name=""/>
        <dsp:cNvSpPr/>
      </dsp:nvSpPr>
      <dsp:spPr>
        <a:xfrm>
          <a:off x="389609" y="2712184"/>
          <a:ext cx="1767845" cy="70935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0DA32C-ECF3-4153-A3CB-8EE0EC290F6A}">
      <dsp:nvSpPr>
        <dsp:cNvPr id="0" name=""/>
        <dsp:cNvSpPr/>
      </dsp:nvSpPr>
      <dsp:spPr>
        <a:xfrm>
          <a:off x="514691" y="2831012"/>
          <a:ext cx="1767845" cy="70935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t>לפי תהילה, היא נענשת על חטאים שחטאה</a:t>
          </a:r>
          <a:endParaRPr lang="en-US" sz="1800" kern="1200" dirty="0"/>
        </a:p>
      </dsp:txBody>
      <dsp:txXfrm>
        <a:off x="535467" y="2851788"/>
        <a:ext cx="1726293" cy="667807"/>
      </dsp:txXfrm>
    </dsp:sp>
    <dsp:sp modelId="{D7693507-C185-4A4A-880B-98DF6E9DDEBF}">
      <dsp:nvSpPr>
        <dsp:cNvPr id="0" name=""/>
        <dsp:cNvSpPr/>
      </dsp:nvSpPr>
      <dsp:spPr>
        <a:xfrm>
          <a:off x="4386" y="3748945"/>
          <a:ext cx="1162390" cy="118004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6A4C8F-CEC5-40C9-B4C6-F426455BD7E3}">
      <dsp:nvSpPr>
        <dsp:cNvPr id="0" name=""/>
        <dsp:cNvSpPr/>
      </dsp:nvSpPr>
      <dsp:spPr>
        <a:xfrm>
          <a:off x="129468" y="3867773"/>
          <a:ext cx="1162390" cy="118004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he-IL" sz="1400" kern="1200" dirty="0"/>
            <a:t>אי בקשת המחילה משרגא לאחר שאביה נפטר.</a:t>
          </a:r>
          <a:endParaRPr lang="en-US" sz="1400" kern="1200" dirty="0"/>
        </a:p>
      </dsp:txBody>
      <dsp:txXfrm>
        <a:off x="163513" y="3901818"/>
        <a:ext cx="1094300" cy="1111957"/>
      </dsp:txXfrm>
    </dsp:sp>
    <dsp:sp modelId="{71F1D9AB-768D-4250-88BB-5A4AB7F0C847}">
      <dsp:nvSpPr>
        <dsp:cNvPr id="0" name=""/>
        <dsp:cNvSpPr/>
      </dsp:nvSpPr>
      <dsp:spPr>
        <a:xfrm>
          <a:off x="1416940" y="3748945"/>
          <a:ext cx="1125736" cy="71484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DF4ED9-3BFE-41B5-91DA-CD04E239028B}">
      <dsp:nvSpPr>
        <dsp:cNvPr id="0" name=""/>
        <dsp:cNvSpPr/>
      </dsp:nvSpPr>
      <dsp:spPr>
        <a:xfrm>
          <a:off x="1542022" y="3867773"/>
          <a:ext cx="1125736" cy="71484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t>חינוך ביתה ע"י נוכריות.</a:t>
          </a:r>
          <a:endParaRPr lang="en-US" sz="1800" kern="1200" dirty="0"/>
        </a:p>
      </dsp:txBody>
      <dsp:txXfrm>
        <a:off x="1562959" y="3888710"/>
        <a:ext cx="1083862" cy="672968"/>
      </dsp:txXfrm>
    </dsp:sp>
    <dsp:sp modelId="{B4281348-79E6-48F5-9670-C0B5FE5FFF3C}">
      <dsp:nvSpPr>
        <dsp:cNvPr id="0" name=""/>
        <dsp:cNvSpPr/>
      </dsp:nvSpPr>
      <dsp:spPr>
        <a:xfrm>
          <a:off x="2407618" y="2712184"/>
          <a:ext cx="2596195" cy="83595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6568F1-A243-46AA-9427-FA90BFDF6B58}">
      <dsp:nvSpPr>
        <dsp:cNvPr id="0" name=""/>
        <dsp:cNvSpPr/>
      </dsp:nvSpPr>
      <dsp:spPr>
        <a:xfrm>
          <a:off x="2532699" y="2831012"/>
          <a:ext cx="2596195" cy="83595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he-IL" sz="1600" kern="1200" dirty="0"/>
            <a:t>האדם קובע את גורלו  ע"י המעשים שבוחר לעשות. יש שכר ועונש בהתאם למעשים שהאדם עושה</a:t>
          </a:r>
        </a:p>
      </dsp:txBody>
      <dsp:txXfrm>
        <a:off x="2557183" y="2855496"/>
        <a:ext cx="2547227" cy="786983"/>
      </dsp:txXfrm>
    </dsp:sp>
    <dsp:sp modelId="{EEB0AAB8-1746-4749-A4D7-B36E5C7CA550}">
      <dsp:nvSpPr>
        <dsp:cNvPr id="0" name=""/>
        <dsp:cNvSpPr/>
      </dsp:nvSpPr>
      <dsp:spPr>
        <a:xfrm>
          <a:off x="6343455" y="1739186"/>
          <a:ext cx="2653653" cy="54453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5AA9C6-C76F-4EDF-A3C0-313A1B41DDC6}">
      <dsp:nvSpPr>
        <dsp:cNvPr id="0" name=""/>
        <dsp:cNvSpPr/>
      </dsp:nvSpPr>
      <dsp:spPr>
        <a:xfrm>
          <a:off x="6468537" y="1858014"/>
          <a:ext cx="2653653" cy="54453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he-IL" sz="2400" b="1" kern="1200" dirty="0"/>
            <a:t>תפיסת המספר</a:t>
          </a:r>
        </a:p>
      </dsp:txBody>
      <dsp:txXfrm>
        <a:off x="6484486" y="1873963"/>
        <a:ext cx="2621755" cy="512640"/>
      </dsp:txXfrm>
    </dsp:sp>
    <dsp:sp modelId="{A50E218F-2C36-4716-BE95-3B89054EF7A8}">
      <dsp:nvSpPr>
        <dsp:cNvPr id="0" name=""/>
        <dsp:cNvSpPr/>
      </dsp:nvSpPr>
      <dsp:spPr>
        <a:xfrm>
          <a:off x="5253977" y="2611126"/>
          <a:ext cx="2223498" cy="80569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949E58-5C36-4000-82AB-7956CA52914D}">
      <dsp:nvSpPr>
        <dsp:cNvPr id="0" name=""/>
        <dsp:cNvSpPr/>
      </dsp:nvSpPr>
      <dsp:spPr>
        <a:xfrm>
          <a:off x="5379059" y="2729954"/>
          <a:ext cx="2223498" cy="80569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he-IL" sz="1600" kern="1200" dirty="0"/>
            <a:t>יש גורל שנקבע מראש, ולמעשי האדם אין השפעה עליו.</a:t>
          </a:r>
        </a:p>
      </dsp:txBody>
      <dsp:txXfrm>
        <a:off x="5402657" y="2753552"/>
        <a:ext cx="2176302" cy="758503"/>
      </dsp:txXfrm>
    </dsp:sp>
    <dsp:sp modelId="{D68C310E-09BF-4892-8213-6CA25C6F6490}">
      <dsp:nvSpPr>
        <dsp:cNvPr id="0" name=""/>
        <dsp:cNvSpPr/>
      </dsp:nvSpPr>
      <dsp:spPr>
        <a:xfrm>
          <a:off x="7727639" y="2611126"/>
          <a:ext cx="2358946" cy="78478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D368BF-9399-4433-92A4-DAE7FA01189F}">
      <dsp:nvSpPr>
        <dsp:cNvPr id="0" name=""/>
        <dsp:cNvSpPr/>
      </dsp:nvSpPr>
      <dsp:spPr>
        <a:xfrm>
          <a:off x="7852721" y="2729954"/>
          <a:ext cx="2358946" cy="78478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t>הדברים הרעים שאירעו לתהילה קרו לה בלי קשר לחטא זה או אחר.</a:t>
          </a:r>
          <a:endParaRPr lang="en-US" sz="1800" kern="1200" dirty="0"/>
        </a:p>
      </dsp:txBody>
      <dsp:txXfrm>
        <a:off x="7875707" y="2752940"/>
        <a:ext cx="2312974" cy="7388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EBFBF5-9543-4C18-85E6-7B0544564E9B}">
      <dsp:nvSpPr>
        <dsp:cNvPr id="0" name=""/>
        <dsp:cNvSpPr/>
      </dsp:nvSpPr>
      <dsp:spPr>
        <a:xfrm rot="10800000">
          <a:off x="956094" y="0"/>
          <a:ext cx="2838307" cy="805672"/>
        </a:xfrm>
        <a:prstGeom prst="homePlate">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55279" tIns="137160" rIns="256032" bIns="137160" numCol="1" spcCol="1270" anchor="ctr" anchorCtr="0">
          <a:noAutofit/>
        </a:bodyPr>
        <a:lstStyle/>
        <a:p>
          <a:pPr marL="0" lvl="0" indent="0" algn="ctr" defTabSz="1600200" rtl="1">
            <a:lnSpc>
              <a:spcPct val="90000"/>
            </a:lnSpc>
            <a:spcBef>
              <a:spcPct val="0"/>
            </a:spcBef>
            <a:spcAft>
              <a:spcPct val="35000"/>
            </a:spcAft>
            <a:buNone/>
          </a:pPr>
          <a:r>
            <a:rPr lang="he-IL" sz="3600" kern="1200" dirty="0"/>
            <a:t>צדיקה</a:t>
          </a:r>
        </a:p>
      </dsp:txBody>
      <dsp:txXfrm rot="10800000">
        <a:off x="1157512" y="0"/>
        <a:ext cx="2636889" cy="805672"/>
      </dsp:txXfrm>
    </dsp:sp>
    <dsp:sp modelId="{4AC285D7-E196-46AC-8C85-4060D18000B8}">
      <dsp:nvSpPr>
        <dsp:cNvPr id="0" name=""/>
        <dsp:cNvSpPr/>
      </dsp:nvSpPr>
      <dsp:spPr>
        <a:xfrm>
          <a:off x="513494" y="1083"/>
          <a:ext cx="805672" cy="805672"/>
        </a:xfrm>
        <a:prstGeom prst="ellipse">
          <a:avLst/>
        </a:prstGeom>
        <a:solidFill>
          <a:schemeClr val="accent1">
            <a:tint val="50000"/>
            <a:hueOff val="0"/>
            <a:satOff val="0"/>
            <a:lumOff val="0"/>
            <a:alphaOff val="0"/>
          </a:schemeClr>
        </a:solidFill>
        <a:ln>
          <a:noFill/>
        </a:ln>
        <a:effectLst/>
        <a:sp3d z="5715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888D0C24-EA0C-4425-A902-7ABD340CBA83}">
      <dsp:nvSpPr>
        <dsp:cNvPr id="0" name=""/>
        <dsp:cNvSpPr/>
      </dsp:nvSpPr>
      <dsp:spPr>
        <a:xfrm rot="10800000">
          <a:off x="916330" y="1047255"/>
          <a:ext cx="2838307" cy="805672"/>
        </a:xfrm>
        <a:prstGeom prst="homePlate">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55279" tIns="137160" rIns="256032" bIns="137160" numCol="1" spcCol="1270" anchor="ctr" anchorCtr="0">
          <a:noAutofit/>
        </a:bodyPr>
        <a:lstStyle/>
        <a:p>
          <a:pPr marL="0" lvl="0" indent="0" algn="ctr" defTabSz="1600200" rtl="1">
            <a:lnSpc>
              <a:spcPct val="90000"/>
            </a:lnSpc>
            <a:spcBef>
              <a:spcPct val="0"/>
            </a:spcBef>
            <a:spcAft>
              <a:spcPct val="35000"/>
            </a:spcAft>
            <a:buNone/>
          </a:pPr>
          <a:r>
            <a:rPr lang="he-IL" sz="3600" kern="1200" dirty="0"/>
            <a:t>זריזה</a:t>
          </a:r>
        </a:p>
      </dsp:txBody>
      <dsp:txXfrm rot="10800000">
        <a:off x="1117748" y="1047255"/>
        <a:ext cx="2636889" cy="805672"/>
      </dsp:txXfrm>
    </dsp:sp>
    <dsp:sp modelId="{DE37EA49-BEA5-404B-9BFB-156A8B3635ED}">
      <dsp:nvSpPr>
        <dsp:cNvPr id="0" name=""/>
        <dsp:cNvSpPr/>
      </dsp:nvSpPr>
      <dsp:spPr>
        <a:xfrm>
          <a:off x="513494" y="1047255"/>
          <a:ext cx="805672" cy="805672"/>
        </a:xfrm>
        <a:prstGeom prst="ellipse">
          <a:avLst/>
        </a:prstGeom>
        <a:solidFill>
          <a:schemeClr val="accent1">
            <a:tint val="50000"/>
            <a:hueOff val="0"/>
            <a:satOff val="0"/>
            <a:lumOff val="0"/>
            <a:alphaOff val="0"/>
          </a:schemeClr>
        </a:solidFill>
        <a:ln>
          <a:noFill/>
        </a:ln>
        <a:effectLst/>
        <a:sp3d z="5715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B323CF17-4A54-4C8A-8374-80C761D3E540}">
      <dsp:nvSpPr>
        <dsp:cNvPr id="0" name=""/>
        <dsp:cNvSpPr/>
      </dsp:nvSpPr>
      <dsp:spPr>
        <a:xfrm rot="10800000">
          <a:off x="916330" y="2093426"/>
          <a:ext cx="2838307" cy="805672"/>
        </a:xfrm>
        <a:prstGeom prst="homePlate">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55279" tIns="137160" rIns="256032" bIns="137160" numCol="1" spcCol="1270" anchor="ctr" anchorCtr="0">
          <a:noAutofit/>
        </a:bodyPr>
        <a:lstStyle/>
        <a:p>
          <a:pPr marL="0" lvl="0" indent="0" algn="ctr" defTabSz="1600200" rtl="1">
            <a:lnSpc>
              <a:spcPct val="90000"/>
            </a:lnSpc>
            <a:spcBef>
              <a:spcPct val="0"/>
            </a:spcBef>
            <a:spcAft>
              <a:spcPct val="35000"/>
            </a:spcAft>
            <a:buNone/>
          </a:pPr>
          <a:r>
            <a:rPr lang="he-IL" sz="3600" kern="1200" dirty="0"/>
            <a:t>יראת שמים</a:t>
          </a:r>
        </a:p>
      </dsp:txBody>
      <dsp:txXfrm rot="10800000">
        <a:off x="1117748" y="2093426"/>
        <a:ext cx="2636889" cy="805672"/>
      </dsp:txXfrm>
    </dsp:sp>
    <dsp:sp modelId="{81BE996D-84D6-4A13-8C32-ED672ADE46BA}">
      <dsp:nvSpPr>
        <dsp:cNvPr id="0" name=""/>
        <dsp:cNvSpPr/>
      </dsp:nvSpPr>
      <dsp:spPr>
        <a:xfrm>
          <a:off x="513494" y="2093426"/>
          <a:ext cx="805672" cy="805672"/>
        </a:xfrm>
        <a:prstGeom prst="ellipse">
          <a:avLst/>
        </a:prstGeom>
        <a:solidFill>
          <a:schemeClr val="accent1">
            <a:tint val="50000"/>
            <a:hueOff val="0"/>
            <a:satOff val="0"/>
            <a:lumOff val="0"/>
            <a:alphaOff val="0"/>
          </a:schemeClr>
        </a:solidFill>
        <a:ln>
          <a:noFill/>
        </a:ln>
        <a:effectLst/>
        <a:sp3d z="57150" extrusionH="63500" contourW="12700" prstMaterial="matte">
          <a:contourClr>
            <a:schemeClr val="lt1"/>
          </a:contourClr>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223A9-9919-4FF3-A0A4-BA55DC8297EC}">
      <dsp:nvSpPr>
        <dsp:cNvPr id="0" name=""/>
        <dsp:cNvSpPr/>
      </dsp:nvSpPr>
      <dsp:spPr>
        <a:xfrm rot="10800000">
          <a:off x="1313051" y="0"/>
          <a:ext cx="4423891" cy="727987"/>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1022" tIns="125730" rIns="234696" bIns="125730" numCol="1" spcCol="1270" anchor="ctr" anchorCtr="0">
          <a:noAutofit/>
        </a:bodyPr>
        <a:lstStyle/>
        <a:p>
          <a:pPr marL="0" lvl="0" indent="0" algn="ctr" defTabSz="1466850" rtl="1">
            <a:lnSpc>
              <a:spcPct val="90000"/>
            </a:lnSpc>
            <a:spcBef>
              <a:spcPct val="0"/>
            </a:spcBef>
            <a:spcAft>
              <a:spcPct val="35000"/>
            </a:spcAft>
            <a:buNone/>
          </a:pPr>
          <a:r>
            <a:rPr lang="he-IL" sz="3300" kern="1200" dirty="0"/>
            <a:t>ענווה, בעלת זיכרון טוב</a:t>
          </a:r>
        </a:p>
      </dsp:txBody>
      <dsp:txXfrm rot="10800000">
        <a:off x="1495048" y="0"/>
        <a:ext cx="4241894" cy="727987"/>
      </dsp:txXfrm>
    </dsp:sp>
    <dsp:sp modelId="{0713B05C-624C-470C-A210-604B526CDE23}">
      <dsp:nvSpPr>
        <dsp:cNvPr id="0" name=""/>
        <dsp:cNvSpPr/>
      </dsp:nvSpPr>
      <dsp:spPr>
        <a:xfrm>
          <a:off x="932291" y="721"/>
          <a:ext cx="727987" cy="727987"/>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32A765-CEA6-423E-BA99-9FA27F4DD478}">
      <dsp:nvSpPr>
        <dsp:cNvPr id="0" name=""/>
        <dsp:cNvSpPr/>
      </dsp:nvSpPr>
      <dsp:spPr>
        <a:xfrm rot="10800000">
          <a:off x="1296285" y="946018"/>
          <a:ext cx="4423891" cy="727987"/>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1022" tIns="125730" rIns="234696" bIns="125730" numCol="1" spcCol="1270" anchor="ctr" anchorCtr="0">
          <a:noAutofit/>
        </a:bodyPr>
        <a:lstStyle/>
        <a:p>
          <a:pPr marL="0" lvl="0" indent="0" algn="ctr" defTabSz="1466850" rtl="1">
            <a:lnSpc>
              <a:spcPct val="90000"/>
            </a:lnSpc>
            <a:spcBef>
              <a:spcPct val="0"/>
            </a:spcBef>
            <a:spcAft>
              <a:spcPct val="35000"/>
            </a:spcAft>
            <a:buNone/>
          </a:pPr>
          <a:r>
            <a:rPr lang="he-IL" sz="3300" kern="1200" dirty="0"/>
            <a:t>ראיית הטוב</a:t>
          </a:r>
        </a:p>
      </dsp:txBody>
      <dsp:txXfrm rot="10800000">
        <a:off x="1478282" y="946018"/>
        <a:ext cx="4241894" cy="727987"/>
      </dsp:txXfrm>
    </dsp:sp>
    <dsp:sp modelId="{0908E4BF-A3D2-4EB3-89BD-ACF870841147}">
      <dsp:nvSpPr>
        <dsp:cNvPr id="0" name=""/>
        <dsp:cNvSpPr/>
      </dsp:nvSpPr>
      <dsp:spPr>
        <a:xfrm>
          <a:off x="932291" y="946018"/>
          <a:ext cx="727987" cy="727987"/>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0B389A-A2F1-47C0-8E27-855BDA6BDEB6}">
      <dsp:nvSpPr>
        <dsp:cNvPr id="0" name=""/>
        <dsp:cNvSpPr/>
      </dsp:nvSpPr>
      <dsp:spPr>
        <a:xfrm rot="10800000">
          <a:off x="1279518" y="1930568"/>
          <a:ext cx="4423891" cy="727987"/>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1022" tIns="125730" rIns="234696" bIns="125730" numCol="1" spcCol="1270" anchor="ctr" anchorCtr="0">
          <a:noAutofit/>
        </a:bodyPr>
        <a:lstStyle/>
        <a:p>
          <a:pPr marL="0" lvl="0" indent="0" algn="ctr" defTabSz="1466850" rtl="1">
            <a:lnSpc>
              <a:spcPct val="90000"/>
            </a:lnSpc>
            <a:spcBef>
              <a:spcPct val="0"/>
            </a:spcBef>
            <a:spcAft>
              <a:spcPct val="35000"/>
            </a:spcAft>
            <a:buNone/>
          </a:pPr>
          <a:r>
            <a:rPr lang="he-IL" sz="3300" kern="1200" dirty="0"/>
            <a:t>הודאה לה'</a:t>
          </a:r>
        </a:p>
      </dsp:txBody>
      <dsp:txXfrm rot="10800000">
        <a:off x="1461515" y="1930568"/>
        <a:ext cx="4241894" cy="727987"/>
      </dsp:txXfrm>
    </dsp:sp>
    <dsp:sp modelId="{3D2B345C-9670-4AF1-A531-E865A57008BB}">
      <dsp:nvSpPr>
        <dsp:cNvPr id="0" name=""/>
        <dsp:cNvSpPr/>
      </dsp:nvSpPr>
      <dsp:spPr>
        <a:xfrm>
          <a:off x="932291" y="1891315"/>
          <a:ext cx="727987" cy="727987"/>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8E316A-3078-4B02-80C9-D3D63B7D71DD}">
      <dsp:nvSpPr>
        <dsp:cNvPr id="0" name=""/>
        <dsp:cNvSpPr/>
      </dsp:nvSpPr>
      <dsp:spPr>
        <a:xfrm rot="10800000">
          <a:off x="1281288" y="2837333"/>
          <a:ext cx="4423891" cy="727987"/>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1022" tIns="125730" rIns="234696" bIns="125730" numCol="1" spcCol="1270" anchor="ctr" anchorCtr="0">
          <a:noAutofit/>
        </a:bodyPr>
        <a:lstStyle/>
        <a:p>
          <a:pPr marL="0" lvl="0" indent="0" algn="ctr" defTabSz="1466850" rtl="1">
            <a:lnSpc>
              <a:spcPct val="90000"/>
            </a:lnSpc>
            <a:spcBef>
              <a:spcPct val="0"/>
            </a:spcBef>
            <a:spcAft>
              <a:spcPct val="35000"/>
            </a:spcAft>
            <a:buNone/>
          </a:pPr>
          <a:r>
            <a:rPr lang="he-IL" sz="3300" kern="1200" dirty="0"/>
            <a:t>פרסום המצוות</a:t>
          </a:r>
        </a:p>
      </dsp:txBody>
      <dsp:txXfrm rot="10800000">
        <a:off x="1463285" y="2837333"/>
        <a:ext cx="4241894" cy="727987"/>
      </dsp:txXfrm>
    </dsp:sp>
    <dsp:sp modelId="{BF36B66D-2B16-42D5-8404-A16FAED93062}">
      <dsp:nvSpPr>
        <dsp:cNvPr id="0" name=""/>
        <dsp:cNvSpPr/>
      </dsp:nvSpPr>
      <dsp:spPr>
        <a:xfrm>
          <a:off x="932291" y="2836612"/>
          <a:ext cx="727987" cy="727987"/>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13587C-4E1F-4EA1-AB3E-B8EE5FF8A4EE}">
      <dsp:nvSpPr>
        <dsp:cNvPr id="0" name=""/>
        <dsp:cNvSpPr/>
      </dsp:nvSpPr>
      <dsp:spPr>
        <a:xfrm>
          <a:off x="6750819" y="3613609"/>
          <a:ext cx="91440" cy="422568"/>
        </a:xfrm>
        <a:custGeom>
          <a:avLst/>
          <a:gdLst/>
          <a:ahLst/>
          <a:cxnLst/>
          <a:rect l="0" t="0" r="0" b="0"/>
          <a:pathLst>
            <a:path>
              <a:moveTo>
                <a:pt x="45720" y="0"/>
              </a:moveTo>
              <a:lnTo>
                <a:pt x="45720" y="422568"/>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60BD31-3D29-4933-85EA-C0E1C0DF4067}">
      <dsp:nvSpPr>
        <dsp:cNvPr id="0" name=""/>
        <dsp:cNvSpPr/>
      </dsp:nvSpPr>
      <dsp:spPr>
        <a:xfrm>
          <a:off x="6750819" y="2268413"/>
          <a:ext cx="91440" cy="422568"/>
        </a:xfrm>
        <a:custGeom>
          <a:avLst/>
          <a:gdLst/>
          <a:ahLst/>
          <a:cxnLst/>
          <a:rect l="0" t="0" r="0" b="0"/>
          <a:pathLst>
            <a:path>
              <a:moveTo>
                <a:pt x="45720" y="0"/>
              </a:moveTo>
              <a:lnTo>
                <a:pt x="45720" y="422568"/>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484828-4752-4AA5-95FB-F73BAE3D7A91}">
      <dsp:nvSpPr>
        <dsp:cNvPr id="0" name=""/>
        <dsp:cNvSpPr/>
      </dsp:nvSpPr>
      <dsp:spPr>
        <a:xfrm>
          <a:off x="4916989" y="923217"/>
          <a:ext cx="1879550" cy="422568"/>
        </a:xfrm>
        <a:custGeom>
          <a:avLst/>
          <a:gdLst/>
          <a:ahLst/>
          <a:cxnLst/>
          <a:rect l="0" t="0" r="0" b="0"/>
          <a:pathLst>
            <a:path>
              <a:moveTo>
                <a:pt x="0" y="0"/>
              </a:moveTo>
              <a:lnTo>
                <a:pt x="0" y="287967"/>
              </a:lnTo>
              <a:lnTo>
                <a:pt x="1879550" y="287967"/>
              </a:lnTo>
              <a:lnTo>
                <a:pt x="1879550" y="42256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4C2877-013F-4154-8FCE-B50115A381F6}">
      <dsp:nvSpPr>
        <dsp:cNvPr id="0" name=""/>
        <dsp:cNvSpPr/>
      </dsp:nvSpPr>
      <dsp:spPr>
        <a:xfrm>
          <a:off x="2991718" y="3613609"/>
          <a:ext cx="91440" cy="422568"/>
        </a:xfrm>
        <a:custGeom>
          <a:avLst/>
          <a:gdLst/>
          <a:ahLst/>
          <a:cxnLst/>
          <a:rect l="0" t="0" r="0" b="0"/>
          <a:pathLst>
            <a:path>
              <a:moveTo>
                <a:pt x="45720" y="0"/>
              </a:moveTo>
              <a:lnTo>
                <a:pt x="45720" y="422568"/>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4B3469-FB63-4224-B511-EF1C0805EE5A}">
      <dsp:nvSpPr>
        <dsp:cNvPr id="0" name=""/>
        <dsp:cNvSpPr/>
      </dsp:nvSpPr>
      <dsp:spPr>
        <a:xfrm>
          <a:off x="2991718" y="2268413"/>
          <a:ext cx="91440" cy="422568"/>
        </a:xfrm>
        <a:custGeom>
          <a:avLst/>
          <a:gdLst/>
          <a:ahLst/>
          <a:cxnLst/>
          <a:rect l="0" t="0" r="0" b="0"/>
          <a:pathLst>
            <a:path>
              <a:moveTo>
                <a:pt x="45720" y="0"/>
              </a:moveTo>
              <a:lnTo>
                <a:pt x="45720" y="422568"/>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7E7A57-7399-444D-A462-C53287945813}">
      <dsp:nvSpPr>
        <dsp:cNvPr id="0" name=""/>
        <dsp:cNvSpPr/>
      </dsp:nvSpPr>
      <dsp:spPr>
        <a:xfrm>
          <a:off x="3037438" y="923217"/>
          <a:ext cx="1879550" cy="422568"/>
        </a:xfrm>
        <a:custGeom>
          <a:avLst/>
          <a:gdLst/>
          <a:ahLst/>
          <a:cxnLst/>
          <a:rect l="0" t="0" r="0" b="0"/>
          <a:pathLst>
            <a:path>
              <a:moveTo>
                <a:pt x="1879550" y="0"/>
              </a:moveTo>
              <a:lnTo>
                <a:pt x="1879550" y="287967"/>
              </a:lnTo>
              <a:lnTo>
                <a:pt x="0" y="287967"/>
              </a:lnTo>
              <a:lnTo>
                <a:pt x="0" y="42256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4A518C-0E23-4D70-92EB-6E662A311127}">
      <dsp:nvSpPr>
        <dsp:cNvPr id="0" name=""/>
        <dsp:cNvSpPr/>
      </dsp:nvSpPr>
      <dsp:spPr>
        <a:xfrm>
          <a:off x="4190510" y="590"/>
          <a:ext cx="1452956" cy="92262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3AD35B-89AC-4764-B241-BE920D573529}">
      <dsp:nvSpPr>
        <dsp:cNvPr id="0" name=""/>
        <dsp:cNvSpPr/>
      </dsp:nvSpPr>
      <dsp:spPr>
        <a:xfrm>
          <a:off x="4351950" y="153957"/>
          <a:ext cx="1452956" cy="92262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he-IL" sz="2800" kern="1200" dirty="0"/>
            <a:t>יחס אל הדור </a:t>
          </a:r>
        </a:p>
      </dsp:txBody>
      <dsp:txXfrm>
        <a:off x="4378973" y="180980"/>
        <a:ext cx="1398910" cy="868581"/>
      </dsp:txXfrm>
    </dsp:sp>
    <dsp:sp modelId="{54474B6E-42A8-4854-80E3-020C612B0B2F}">
      <dsp:nvSpPr>
        <dsp:cNvPr id="0" name=""/>
        <dsp:cNvSpPr/>
      </dsp:nvSpPr>
      <dsp:spPr>
        <a:xfrm>
          <a:off x="2310960" y="1345785"/>
          <a:ext cx="1452956" cy="92262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F716B1-892B-495C-A8F3-0605593EAAC5}">
      <dsp:nvSpPr>
        <dsp:cNvPr id="0" name=""/>
        <dsp:cNvSpPr/>
      </dsp:nvSpPr>
      <dsp:spPr>
        <a:xfrm>
          <a:off x="2472400" y="1499153"/>
          <a:ext cx="1452956" cy="92262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he-IL" sz="2800" kern="1200" dirty="0"/>
            <a:t>הרבנית</a:t>
          </a:r>
        </a:p>
      </dsp:txBody>
      <dsp:txXfrm>
        <a:off x="2499423" y="1526176"/>
        <a:ext cx="1398910" cy="868581"/>
      </dsp:txXfrm>
    </dsp:sp>
    <dsp:sp modelId="{E7FF0BDB-27CA-4F80-A895-804977254751}">
      <dsp:nvSpPr>
        <dsp:cNvPr id="0" name=""/>
        <dsp:cNvSpPr/>
      </dsp:nvSpPr>
      <dsp:spPr>
        <a:xfrm>
          <a:off x="1205347" y="2690981"/>
          <a:ext cx="3664182" cy="92262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D5DCA6-602D-41D1-8CC5-50F3BA0D1E5A}">
      <dsp:nvSpPr>
        <dsp:cNvPr id="0" name=""/>
        <dsp:cNvSpPr/>
      </dsp:nvSpPr>
      <dsp:spPr>
        <a:xfrm>
          <a:off x="1366787" y="2844349"/>
          <a:ext cx="3664182" cy="92262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he-IL" sz="2000" kern="1200" dirty="0"/>
            <a:t>באמת אין לבקש מן המחדשים </a:t>
          </a:r>
          <a:r>
            <a:rPr lang="he-IL" sz="2000" kern="1200" dirty="0" err="1"/>
            <a:t>שיהו</a:t>
          </a:r>
          <a:r>
            <a:rPr lang="he-IL" sz="2000" kern="1200" dirty="0"/>
            <a:t> עושים מעשים גמורים, דיים שהם מראים פנים כאילו עושים. </a:t>
          </a:r>
        </a:p>
      </dsp:txBody>
      <dsp:txXfrm>
        <a:off x="1393810" y="2871372"/>
        <a:ext cx="3610136" cy="868581"/>
      </dsp:txXfrm>
    </dsp:sp>
    <dsp:sp modelId="{A4A630E8-4A76-42D7-8FDE-5D04AC103A95}">
      <dsp:nvSpPr>
        <dsp:cNvPr id="0" name=""/>
        <dsp:cNvSpPr/>
      </dsp:nvSpPr>
      <dsp:spPr>
        <a:xfrm>
          <a:off x="1792051" y="4036177"/>
          <a:ext cx="2490774" cy="92262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C5CA75-6CBC-4F11-B42A-F9B42EA27363}">
      <dsp:nvSpPr>
        <dsp:cNvPr id="0" name=""/>
        <dsp:cNvSpPr/>
      </dsp:nvSpPr>
      <dsp:spPr>
        <a:xfrm>
          <a:off x="1953491" y="4189545"/>
          <a:ext cx="2490774" cy="92262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t>שופטת </a:t>
          </a:r>
          <a:r>
            <a:rPr lang="he-IL" sz="1400" kern="1200" dirty="0"/>
            <a:t>– תנור לפי הדור והדור לפי התנור (פני הדור כפני הכלב)</a:t>
          </a:r>
        </a:p>
      </dsp:txBody>
      <dsp:txXfrm>
        <a:off x="1980514" y="4216568"/>
        <a:ext cx="2436728" cy="868581"/>
      </dsp:txXfrm>
    </dsp:sp>
    <dsp:sp modelId="{B758D6EE-D783-4119-A605-0CA82467C1CF}">
      <dsp:nvSpPr>
        <dsp:cNvPr id="0" name=""/>
        <dsp:cNvSpPr/>
      </dsp:nvSpPr>
      <dsp:spPr>
        <a:xfrm>
          <a:off x="6070060" y="1345785"/>
          <a:ext cx="1452956" cy="92262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FFF5CF-C52A-4823-A175-D7AAED67915E}">
      <dsp:nvSpPr>
        <dsp:cNvPr id="0" name=""/>
        <dsp:cNvSpPr/>
      </dsp:nvSpPr>
      <dsp:spPr>
        <a:xfrm>
          <a:off x="6231500" y="1499153"/>
          <a:ext cx="1452956" cy="92262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he-IL" sz="2800" kern="1200" dirty="0"/>
            <a:t>תהילה</a:t>
          </a:r>
        </a:p>
      </dsp:txBody>
      <dsp:txXfrm>
        <a:off x="6258523" y="1526176"/>
        <a:ext cx="1398910" cy="868581"/>
      </dsp:txXfrm>
    </dsp:sp>
    <dsp:sp modelId="{035CB055-B055-434B-9E17-F55B11A4D81A}">
      <dsp:nvSpPr>
        <dsp:cNvPr id="0" name=""/>
        <dsp:cNvSpPr/>
      </dsp:nvSpPr>
      <dsp:spPr>
        <a:xfrm>
          <a:off x="5192409" y="2690981"/>
          <a:ext cx="3208259" cy="92262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3A4E9C-2DC7-4A46-B38A-427067839754}">
      <dsp:nvSpPr>
        <dsp:cNvPr id="0" name=""/>
        <dsp:cNvSpPr/>
      </dsp:nvSpPr>
      <dsp:spPr>
        <a:xfrm>
          <a:off x="5353849" y="2844349"/>
          <a:ext cx="3208259" cy="92262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he-IL" sz="2000" kern="1200" dirty="0"/>
            <a:t>מצוות לא להתבייש ניתנו... בדור הזה יש לפרסם כדי שיראו אחרים ויעשו</a:t>
          </a:r>
        </a:p>
      </dsp:txBody>
      <dsp:txXfrm>
        <a:off x="5380872" y="2871372"/>
        <a:ext cx="3154213" cy="868581"/>
      </dsp:txXfrm>
    </dsp:sp>
    <dsp:sp modelId="{79498F67-4B29-4AA4-B999-62166B536811}">
      <dsp:nvSpPr>
        <dsp:cNvPr id="0" name=""/>
        <dsp:cNvSpPr/>
      </dsp:nvSpPr>
      <dsp:spPr>
        <a:xfrm>
          <a:off x="6070060" y="4036177"/>
          <a:ext cx="1452956" cy="92262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BDED2B-5D81-43CD-9628-00667B35F0B7}">
      <dsp:nvSpPr>
        <dsp:cNvPr id="0" name=""/>
        <dsp:cNvSpPr/>
      </dsp:nvSpPr>
      <dsp:spPr>
        <a:xfrm>
          <a:off x="6231500" y="4189545"/>
          <a:ext cx="1452956" cy="92262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he-IL" sz="2800" kern="1200" dirty="0"/>
            <a:t>מחנכת</a:t>
          </a:r>
        </a:p>
      </dsp:txBody>
      <dsp:txXfrm>
        <a:off x="6258523" y="4216568"/>
        <a:ext cx="1398910" cy="8685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9F22F3-BF63-4C06-8ED0-E76FFFC453EC}">
      <dsp:nvSpPr>
        <dsp:cNvPr id="0" name=""/>
        <dsp:cNvSpPr/>
      </dsp:nvSpPr>
      <dsp:spPr>
        <a:xfrm rot="10800000">
          <a:off x="1152218" y="51234"/>
          <a:ext cx="3395091" cy="960378"/>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3500" tIns="106680" rIns="199136" bIns="106680" numCol="1" spcCol="1270" anchor="ctr" anchorCtr="0">
          <a:noAutofit/>
        </a:bodyPr>
        <a:lstStyle/>
        <a:p>
          <a:pPr marL="0" lvl="0" indent="0" algn="ctr" defTabSz="1244600">
            <a:lnSpc>
              <a:spcPct val="90000"/>
            </a:lnSpc>
            <a:spcBef>
              <a:spcPct val="0"/>
            </a:spcBef>
            <a:spcAft>
              <a:spcPct val="35000"/>
            </a:spcAft>
            <a:buNone/>
          </a:pPr>
          <a:r>
            <a:rPr lang="he-IL" sz="2800" kern="1200" dirty="0"/>
            <a:t>ראייה חיובית/ לימוד זכות</a:t>
          </a:r>
          <a:endParaRPr lang="en-US" sz="2800" kern="1200" dirty="0"/>
        </a:p>
      </dsp:txBody>
      <dsp:txXfrm rot="10800000">
        <a:off x="1392312" y="51234"/>
        <a:ext cx="3154997" cy="960378"/>
      </dsp:txXfrm>
    </dsp:sp>
    <dsp:sp modelId="{76FCA21B-0D41-419B-A4F4-316F8ED91A46}">
      <dsp:nvSpPr>
        <dsp:cNvPr id="0" name=""/>
        <dsp:cNvSpPr/>
      </dsp:nvSpPr>
      <dsp:spPr>
        <a:xfrm>
          <a:off x="615059" y="3321"/>
          <a:ext cx="960378" cy="96037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0000" r="-60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21FEA5-D3B5-4129-846C-A101933BC55D}">
      <dsp:nvSpPr>
        <dsp:cNvPr id="0" name=""/>
        <dsp:cNvSpPr/>
      </dsp:nvSpPr>
      <dsp:spPr>
        <a:xfrm rot="10800000">
          <a:off x="1095249" y="1250380"/>
          <a:ext cx="3395091" cy="960378"/>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3500" tIns="106680" rIns="199136" bIns="106680" numCol="1" spcCol="1270" anchor="ctr" anchorCtr="0">
          <a:noAutofit/>
        </a:bodyPr>
        <a:lstStyle/>
        <a:p>
          <a:pPr marL="0" lvl="0" indent="0" algn="ctr" defTabSz="1244600">
            <a:lnSpc>
              <a:spcPct val="90000"/>
            </a:lnSpc>
            <a:spcBef>
              <a:spcPct val="0"/>
            </a:spcBef>
            <a:spcAft>
              <a:spcPct val="35000"/>
            </a:spcAft>
            <a:buNone/>
          </a:pPr>
          <a:r>
            <a:rPr lang="he-IL" sz="2800" kern="1200" dirty="0"/>
            <a:t>בטחון ואמונה בה'</a:t>
          </a:r>
          <a:endParaRPr lang="en-US" sz="2800" kern="1200" dirty="0"/>
        </a:p>
      </dsp:txBody>
      <dsp:txXfrm rot="10800000">
        <a:off x="1335343" y="1250380"/>
        <a:ext cx="3154997" cy="960378"/>
      </dsp:txXfrm>
    </dsp:sp>
    <dsp:sp modelId="{E5CF90FF-237E-4406-A49D-1F6AA6B16F1B}">
      <dsp:nvSpPr>
        <dsp:cNvPr id="0" name=""/>
        <dsp:cNvSpPr/>
      </dsp:nvSpPr>
      <dsp:spPr>
        <a:xfrm>
          <a:off x="615059" y="1250380"/>
          <a:ext cx="960378" cy="96037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04D723-0710-4435-977D-B21EDADE0940}">
      <dsp:nvSpPr>
        <dsp:cNvPr id="0" name=""/>
        <dsp:cNvSpPr/>
      </dsp:nvSpPr>
      <dsp:spPr>
        <a:xfrm rot="10800000">
          <a:off x="1095249" y="2497439"/>
          <a:ext cx="3395091" cy="960378"/>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3500" tIns="106680" rIns="199136" bIns="106680" numCol="1" spcCol="1270" anchor="ctr" anchorCtr="0">
          <a:noAutofit/>
        </a:bodyPr>
        <a:lstStyle/>
        <a:p>
          <a:pPr marL="0" lvl="0" indent="0" algn="ctr" defTabSz="1244600">
            <a:lnSpc>
              <a:spcPct val="90000"/>
            </a:lnSpc>
            <a:spcBef>
              <a:spcPct val="0"/>
            </a:spcBef>
            <a:spcAft>
              <a:spcPct val="35000"/>
            </a:spcAft>
            <a:buNone/>
          </a:pPr>
          <a:r>
            <a:rPr lang="he-IL" sz="2800" kern="1200" dirty="0"/>
            <a:t>יחס לירושלים</a:t>
          </a:r>
          <a:endParaRPr lang="en-US" sz="2800" kern="1200" dirty="0"/>
        </a:p>
      </dsp:txBody>
      <dsp:txXfrm rot="10800000">
        <a:off x="1335343" y="2497439"/>
        <a:ext cx="3154997" cy="960378"/>
      </dsp:txXfrm>
    </dsp:sp>
    <dsp:sp modelId="{0E3A185A-99F1-47CF-AF8A-1F7A3F9D47C2}">
      <dsp:nvSpPr>
        <dsp:cNvPr id="0" name=""/>
        <dsp:cNvSpPr/>
      </dsp:nvSpPr>
      <dsp:spPr>
        <a:xfrm>
          <a:off x="615059" y="2497439"/>
          <a:ext cx="960378" cy="96037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4000" r="-34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94BECD-86E9-43DA-B100-5F7ACBD116E6}">
      <dsp:nvSpPr>
        <dsp:cNvPr id="0" name=""/>
        <dsp:cNvSpPr/>
      </dsp:nvSpPr>
      <dsp:spPr>
        <a:xfrm rot="10800000">
          <a:off x="1095249" y="3744497"/>
          <a:ext cx="3395091" cy="960378"/>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3500" tIns="106680" rIns="199136" bIns="106680" numCol="1" spcCol="1270" anchor="ctr" anchorCtr="0">
          <a:noAutofit/>
        </a:bodyPr>
        <a:lstStyle/>
        <a:p>
          <a:pPr marL="0" lvl="0" indent="0" algn="ctr" defTabSz="1244600" rtl="1">
            <a:lnSpc>
              <a:spcPct val="90000"/>
            </a:lnSpc>
            <a:spcBef>
              <a:spcPct val="0"/>
            </a:spcBef>
            <a:spcAft>
              <a:spcPct val="35000"/>
            </a:spcAft>
            <a:buNone/>
          </a:pPr>
          <a:r>
            <a:rPr lang="he-IL" sz="2800" kern="1200"/>
            <a:t>נתינה</a:t>
          </a:r>
        </a:p>
      </dsp:txBody>
      <dsp:txXfrm rot="10800000">
        <a:off x="1335343" y="3744497"/>
        <a:ext cx="3154997" cy="960378"/>
      </dsp:txXfrm>
    </dsp:sp>
    <dsp:sp modelId="{FC6F4D70-640E-4C08-AF54-FEE8C601222F}">
      <dsp:nvSpPr>
        <dsp:cNvPr id="0" name=""/>
        <dsp:cNvSpPr/>
      </dsp:nvSpPr>
      <dsp:spPr>
        <a:xfrm>
          <a:off x="615059" y="3744497"/>
          <a:ext cx="960378" cy="960378"/>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7000" r="-17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9F22F3-BF63-4C06-8ED0-E76FFFC453EC}">
      <dsp:nvSpPr>
        <dsp:cNvPr id="0" name=""/>
        <dsp:cNvSpPr/>
      </dsp:nvSpPr>
      <dsp:spPr>
        <a:xfrm rot="10800000">
          <a:off x="1947709" y="0"/>
          <a:ext cx="3866349" cy="1154550"/>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9125" tIns="160020" rIns="298704" bIns="160020" numCol="1" spcCol="1270" anchor="ctr" anchorCtr="0">
          <a:noAutofit/>
        </a:bodyPr>
        <a:lstStyle/>
        <a:p>
          <a:pPr marL="0" lvl="0" indent="0" algn="ctr" defTabSz="1866900">
            <a:lnSpc>
              <a:spcPct val="90000"/>
            </a:lnSpc>
            <a:spcBef>
              <a:spcPct val="0"/>
            </a:spcBef>
            <a:spcAft>
              <a:spcPct val="35000"/>
            </a:spcAft>
            <a:buNone/>
          </a:pPr>
          <a:r>
            <a:rPr lang="he-IL" sz="4200" kern="1200" dirty="0"/>
            <a:t>ראייה חיובית</a:t>
          </a:r>
          <a:endParaRPr lang="en-US" sz="4200" kern="1200" dirty="0"/>
        </a:p>
      </dsp:txBody>
      <dsp:txXfrm rot="10800000">
        <a:off x="2236346" y="0"/>
        <a:ext cx="3577712" cy="1154550"/>
      </dsp:txXfrm>
    </dsp:sp>
    <dsp:sp modelId="{76FCA21B-0D41-419B-A4F4-316F8ED91A46}">
      <dsp:nvSpPr>
        <dsp:cNvPr id="0" name=""/>
        <dsp:cNvSpPr/>
      </dsp:nvSpPr>
      <dsp:spPr>
        <a:xfrm>
          <a:off x="1770650" y="0"/>
          <a:ext cx="785764" cy="73253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0000" r="-60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21FEA5-D3B5-4129-846C-A101933BC55D}">
      <dsp:nvSpPr>
        <dsp:cNvPr id="0" name=""/>
        <dsp:cNvSpPr/>
      </dsp:nvSpPr>
      <dsp:spPr>
        <a:xfrm rot="10800000">
          <a:off x="1193946" y="1502579"/>
          <a:ext cx="3866349" cy="1154550"/>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9125" tIns="160020" rIns="298704" bIns="160020" numCol="1" spcCol="1270" anchor="ctr" anchorCtr="0">
          <a:noAutofit/>
        </a:bodyPr>
        <a:lstStyle/>
        <a:p>
          <a:pPr marL="0" lvl="0" indent="0" algn="ctr" defTabSz="1866900">
            <a:lnSpc>
              <a:spcPct val="90000"/>
            </a:lnSpc>
            <a:spcBef>
              <a:spcPct val="0"/>
            </a:spcBef>
            <a:spcAft>
              <a:spcPct val="35000"/>
            </a:spcAft>
            <a:buNone/>
          </a:pPr>
          <a:r>
            <a:rPr lang="he-IL" sz="4200" kern="1200" dirty="0"/>
            <a:t>נתינה</a:t>
          </a:r>
          <a:endParaRPr lang="en-US" sz="4200" kern="1200" dirty="0"/>
        </a:p>
      </dsp:txBody>
      <dsp:txXfrm rot="10800000">
        <a:off x="1482583" y="1502579"/>
        <a:ext cx="3577712" cy="1154550"/>
      </dsp:txXfrm>
    </dsp:sp>
    <dsp:sp modelId="{E5CF90FF-237E-4406-A49D-1F6AA6B16F1B}">
      <dsp:nvSpPr>
        <dsp:cNvPr id="0" name=""/>
        <dsp:cNvSpPr/>
      </dsp:nvSpPr>
      <dsp:spPr>
        <a:xfrm>
          <a:off x="1069070" y="1255949"/>
          <a:ext cx="880367" cy="88287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04D723-0710-4435-977D-B21EDADE0940}">
      <dsp:nvSpPr>
        <dsp:cNvPr id="0" name=""/>
        <dsp:cNvSpPr/>
      </dsp:nvSpPr>
      <dsp:spPr>
        <a:xfrm rot="10800000">
          <a:off x="63063" y="2763230"/>
          <a:ext cx="3866349" cy="1154550"/>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9125" tIns="160020" rIns="298704" bIns="160020" numCol="1" spcCol="1270" anchor="ctr" anchorCtr="0">
          <a:noAutofit/>
        </a:bodyPr>
        <a:lstStyle/>
        <a:p>
          <a:pPr marL="0" lvl="0" indent="0" algn="ctr" defTabSz="1866900">
            <a:lnSpc>
              <a:spcPct val="90000"/>
            </a:lnSpc>
            <a:spcBef>
              <a:spcPct val="0"/>
            </a:spcBef>
            <a:spcAft>
              <a:spcPct val="35000"/>
            </a:spcAft>
            <a:buNone/>
          </a:pPr>
          <a:r>
            <a:rPr lang="he-IL" sz="4200" kern="1200" dirty="0"/>
            <a:t>יחס לירושלים</a:t>
          </a:r>
          <a:endParaRPr lang="en-US" sz="4200" kern="1200" dirty="0"/>
        </a:p>
      </dsp:txBody>
      <dsp:txXfrm rot="10800000">
        <a:off x="351700" y="2763230"/>
        <a:ext cx="3577712" cy="1154550"/>
      </dsp:txXfrm>
    </dsp:sp>
    <dsp:sp modelId="{0E3A185A-99F1-47CF-AF8A-1F7A3F9D47C2}">
      <dsp:nvSpPr>
        <dsp:cNvPr id="0" name=""/>
        <dsp:cNvSpPr/>
      </dsp:nvSpPr>
      <dsp:spPr>
        <a:xfrm>
          <a:off x="0" y="2521288"/>
          <a:ext cx="831899" cy="85013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4000" r="-34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DA3E3D-E89D-4B29-B73C-161B71943B25}">
      <dsp:nvSpPr>
        <dsp:cNvPr id="0" name=""/>
        <dsp:cNvSpPr/>
      </dsp:nvSpPr>
      <dsp:spPr>
        <a:xfrm>
          <a:off x="305839" y="0"/>
          <a:ext cx="6863679" cy="4603530"/>
        </a:xfrm>
        <a:prstGeom prst="ellipse">
          <a:avLst/>
        </a:prstGeom>
        <a:solidFill>
          <a:schemeClr val="accent2">
            <a:shade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1">
            <a:lnSpc>
              <a:spcPct val="90000"/>
            </a:lnSpc>
            <a:spcBef>
              <a:spcPct val="0"/>
            </a:spcBef>
            <a:spcAft>
              <a:spcPct val="35000"/>
            </a:spcAft>
            <a:buNone/>
          </a:pPr>
          <a:r>
            <a:rPr lang="he-IL" sz="2800" kern="1200" dirty="0">
              <a:solidFill>
                <a:schemeClr val="accent3">
                  <a:lumMod val="40000"/>
                  <a:lumOff val="60000"/>
                </a:schemeClr>
              </a:solidFill>
            </a:rPr>
            <a:t>סיפור מסגרת-</a:t>
          </a:r>
        </a:p>
        <a:p>
          <a:pPr marL="0" lvl="0" indent="0" algn="ctr" defTabSz="1244600" rtl="1">
            <a:lnSpc>
              <a:spcPct val="90000"/>
            </a:lnSpc>
            <a:spcBef>
              <a:spcPct val="0"/>
            </a:spcBef>
            <a:spcAft>
              <a:spcPct val="35000"/>
            </a:spcAft>
            <a:buNone/>
          </a:pPr>
          <a:r>
            <a:rPr lang="he-IL" sz="2800" kern="1200" dirty="0"/>
            <a:t>פגישות המספר עם תהילה, הרבנית והחכם</a:t>
          </a:r>
        </a:p>
      </dsp:txBody>
      <dsp:txXfrm>
        <a:off x="1935963" y="345264"/>
        <a:ext cx="3603431" cy="782600"/>
      </dsp:txXfrm>
    </dsp:sp>
    <dsp:sp modelId="{DDACAA5A-DE15-48FE-B3DF-C165A3FE6407}">
      <dsp:nvSpPr>
        <dsp:cNvPr id="0" name=""/>
        <dsp:cNvSpPr/>
      </dsp:nvSpPr>
      <dsp:spPr>
        <a:xfrm>
          <a:off x="2769688" y="1538442"/>
          <a:ext cx="2054566" cy="2024563"/>
        </a:xfrm>
        <a:prstGeom prst="ellipse">
          <a:avLst/>
        </a:prstGeom>
        <a:solidFill>
          <a:schemeClr val="accent2">
            <a:shade val="50000"/>
            <a:hueOff val="-297076"/>
            <a:satOff val="-4851"/>
            <a:lumOff val="4573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1">
            <a:lnSpc>
              <a:spcPct val="90000"/>
            </a:lnSpc>
            <a:spcBef>
              <a:spcPct val="0"/>
            </a:spcBef>
            <a:spcAft>
              <a:spcPct val="35000"/>
            </a:spcAft>
            <a:buNone/>
          </a:pPr>
          <a:r>
            <a:rPr lang="he-IL" sz="2000" b="1" kern="1200" dirty="0">
              <a:solidFill>
                <a:schemeClr val="accent3">
                  <a:lumMod val="50000"/>
                </a:schemeClr>
              </a:solidFill>
            </a:rPr>
            <a:t>סיפור פנימי </a:t>
          </a:r>
          <a:r>
            <a:rPr lang="he-IL" sz="2000" b="1" kern="1200" dirty="0">
              <a:solidFill>
                <a:schemeClr val="tx1"/>
              </a:solidFill>
            </a:rPr>
            <a:t>- </a:t>
          </a:r>
        </a:p>
        <a:p>
          <a:pPr marL="0" lvl="0" indent="0" algn="ctr" defTabSz="889000" rtl="1">
            <a:lnSpc>
              <a:spcPct val="90000"/>
            </a:lnSpc>
            <a:spcBef>
              <a:spcPct val="0"/>
            </a:spcBef>
            <a:spcAft>
              <a:spcPct val="35000"/>
            </a:spcAft>
            <a:buNone/>
          </a:pPr>
          <a:r>
            <a:rPr lang="he-IL" sz="2000" b="1" kern="1200" dirty="0">
              <a:solidFill>
                <a:schemeClr val="tx1"/>
              </a:solidFill>
            </a:rPr>
            <a:t>סיפור חייה של תהילה מפיה</a:t>
          </a:r>
        </a:p>
      </dsp:txBody>
      <dsp:txXfrm>
        <a:off x="3070573" y="2044583"/>
        <a:ext cx="1452798" cy="101228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9F22F3-BF63-4C06-8ED0-E76FFFC453EC}">
      <dsp:nvSpPr>
        <dsp:cNvPr id="0" name=""/>
        <dsp:cNvSpPr/>
      </dsp:nvSpPr>
      <dsp:spPr>
        <a:xfrm rot="10800000">
          <a:off x="1002311" y="25007"/>
          <a:ext cx="2801525" cy="1062605"/>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8580" tIns="99060" rIns="184912" bIns="99060" numCol="1" spcCol="1270" anchor="ctr" anchorCtr="0">
          <a:noAutofit/>
        </a:bodyPr>
        <a:lstStyle/>
        <a:p>
          <a:pPr marL="0" lvl="0" indent="0" algn="ctr" defTabSz="1155700">
            <a:lnSpc>
              <a:spcPct val="90000"/>
            </a:lnSpc>
            <a:spcBef>
              <a:spcPct val="0"/>
            </a:spcBef>
            <a:spcAft>
              <a:spcPct val="35000"/>
            </a:spcAft>
            <a:buNone/>
          </a:pPr>
          <a:r>
            <a:rPr lang="he-IL" sz="2600" kern="1200" dirty="0"/>
            <a:t>החדר של תהילה</a:t>
          </a:r>
          <a:endParaRPr lang="en-US" sz="2600" kern="1200" dirty="0"/>
        </a:p>
      </dsp:txBody>
      <dsp:txXfrm rot="10800000">
        <a:off x="1267962" y="25007"/>
        <a:ext cx="2535874" cy="1062605"/>
      </dsp:txXfrm>
    </dsp:sp>
    <dsp:sp modelId="{76FCA21B-0D41-419B-A4F4-316F8ED91A46}">
      <dsp:nvSpPr>
        <dsp:cNvPr id="0" name=""/>
        <dsp:cNvSpPr/>
      </dsp:nvSpPr>
      <dsp:spPr>
        <a:xfrm>
          <a:off x="439995" y="1003"/>
          <a:ext cx="1062605" cy="106260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0000" r="-60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21FEA5-D3B5-4129-846C-A101933BC55D}">
      <dsp:nvSpPr>
        <dsp:cNvPr id="0" name=""/>
        <dsp:cNvSpPr/>
      </dsp:nvSpPr>
      <dsp:spPr>
        <a:xfrm rot="10800000">
          <a:off x="909581" y="1528613"/>
          <a:ext cx="2801525" cy="1062605"/>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8580" tIns="99060" rIns="184912" bIns="99060" numCol="1" spcCol="1270" anchor="ctr" anchorCtr="0">
          <a:noAutofit/>
        </a:bodyPr>
        <a:lstStyle/>
        <a:p>
          <a:pPr marL="0" lvl="0" indent="0" algn="ctr" defTabSz="1155700">
            <a:lnSpc>
              <a:spcPct val="90000"/>
            </a:lnSpc>
            <a:spcBef>
              <a:spcPct val="0"/>
            </a:spcBef>
            <a:spcAft>
              <a:spcPct val="35000"/>
            </a:spcAft>
            <a:buNone/>
          </a:pPr>
          <a:r>
            <a:rPr lang="he-IL" sz="2600" kern="1200" dirty="0"/>
            <a:t>הסבר שמה</a:t>
          </a:r>
          <a:endParaRPr lang="en-US" sz="2600" kern="1200" dirty="0"/>
        </a:p>
      </dsp:txBody>
      <dsp:txXfrm rot="10800000">
        <a:off x="1175232" y="1528613"/>
        <a:ext cx="2535874" cy="1062605"/>
      </dsp:txXfrm>
    </dsp:sp>
    <dsp:sp modelId="{E5CF90FF-237E-4406-A49D-1F6AA6B16F1B}">
      <dsp:nvSpPr>
        <dsp:cNvPr id="0" name=""/>
        <dsp:cNvSpPr/>
      </dsp:nvSpPr>
      <dsp:spPr>
        <a:xfrm>
          <a:off x="439995" y="1380804"/>
          <a:ext cx="1062605" cy="106260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04D723-0710-4435-977D-B21EDADE0940}">
      <dsp:nvSpPr>
        <dsp:cNvPr id="0" name=""/>
        <dsp:cNvSpPr/>
      </dsp:nvSpPr>
      <dsp:spPr>
        <a:xfrm rot="10800000">
          <a:off x="1026208" y="2887353"/>
          <a:ext cx="2801525" cy="1062605"/>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8580" tIns="99060" rIns="184912" bIns="99060" numCol="1" spcCol="1270" anchor="ctr" anchorCtr="0">
          <a:noAutofit/>
        </a:bodyPr>
        <a:lstStyle/>
        <a:p>
          <a:pPr marL="0" lvl="0" indent="0" algn="ctr" defTabSz="1155700">
            <a:lnSpc>
              <a:spcPct val="90000"/>
            </a:lnSpc>
            <a:spcBef>
              <a:spcPct val="0"/>
            </a:spcBef>
            <a:spcAft>
              <a:spcPct val="35000"/>
            </a:spcAft>
            <a:buNone/>
          </a:pPr>
          <a:r>
            <a:rPr lang="he-IL" sz="2600" kern="1200" dirty="0"/>
            <a:t>לימוד זכות, אופטימיות</a:t>
          </a:r>
          <a:endParaRPr lang="en-US" sz="2600" kern="1200" dirty="0"/>
        </a:p>
      </dsp:txBody>
      <dsp:txXfrm rot="10800000">
        <a:off x="1291859" y="2887353"/>
        <a:ext cx="2535874" cy="1062605"/>
      </dsp:txXfrm>
    </dsp:sp>
    <dsp:sp modelId="{0E3A185A-99F1-47CF-AF8A-1F7A3F9D47C2}">
      <dsp:nvSpPr>
        <dsp:cNvPr id="0" name=""/>
        <dsp:cNvSpPr/>
      </dsp:nvSpPr>
      <dsp:spPr>
        <a:xfrm>
          <a:off x="439995" y="2760606"/>
          <a:ext cx="1062605" cy="106260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4000" r="-34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F4231E-0F5A-4636-A62B-28DEF4D2EA35}">
      <dsp:nvSpPr>
        <dsp:cNvPr id="0" name=""/>
        <dsp:cNvSpPr/>
      </dsp:nvSpPr>
      <dsp:spPr>
        <a:xfrm rot="10800000">
          <a:off x="971298" y="4226298"/>
          <a:ext cx="2801525" cy="890824"/>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8580" tIns="99060" rIns="184912" bIns="99060" numCol="1" spcCol="1270" anchor="ctr" anchorCtr="0">
          <a:noAutofit/>
        </a:bodyPr>
        <a:lstStyle/>
        <a:p>
          <a:pPr marL="0" lvl="0" indent="0" algn="ctr" defTabSz="1155700" rtl="1">
            <a:lnSpc>
              <a:spcPct val="90000"/>
            </a:lnSpc>
            <a:spcBef>
              <a:spcPct val="0"/>
            </a:spcBef>
            <a:spcAft>
              <a:spcPct val="35000"/>
            </a:spcAft>
            <a:buNone/>
          </a:pPr>
          <a:r>
            <a:rPr lang="he-IL" sz="2600" kern="1200" dirty="0"/>
            <a:t>יחס אל חידושי הדור </a:t>
          </a:r>
        </a:p>
      </dsp:txBody>
      <dsp:txXfrm rot="10800000">
        <a:off x="1194004" y="4226298"/>
        <a:ext cx="2578819" cy="890824"/>
      </dsp:txXfrm>
    </dsp:sp>
    <dsp:sp modelId="{549EA221-E872-4874-9C65-C8AF9312D47E}">
      <dsp:nvSpPr>
        <dsp:cNvPr id="0" name=""/>
        <dsp:cNvSpPr/>
      </dsp:nvSpPr>
      <dsp:spPr>
        <a:xfrm>
          <a:off x="439995" y="4140407"/>
          <a:ext cx="1062605" cy="1062605"/>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777E56-4C0E-4299-A7DC-4866BAE7C8F8}">
      <dsp:nvSpPr>
        <dsp:cNvPr id="0" name=""/>
        <dsp:cNvSpPr/>
      </dsp:nvSpPr>
      <dsp:spPr>
        <a:xfrm>
          <a:off x="971550" y="1785"/>
          <a:ext cx="2631281" cy="1578768"/>
        </a:xfrm>
        <a:prstGeom prst="rect">
          <a:avLst/>
        </a:prstGeom>
        <a:solidFill>
          <a:schemeClr val="accent1">
            <a:shade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rtl="1">
            <a:lnSpc>
              <a:spcPct val="90000"/>
            </a:lnSpc>
            <a:spcBef>
              <a:spcPct val="0"/>
            </a:spcBef>
            <a:spcAft>
              <a:spcPct val="35000"/>
            </a:spcAft>
            <a:buNone/>
          </a:pPr>
          <a:r>
            <a:rPr lang="he-IL" sz="3300" kern="1200" dirty="0"/>
            <a:t>הזנחת הבת ע"י תהילה</a:t>
          </a:r>
        </a:p>
      </dsp:txBody>
      <dsp:txXfrm>
        <a:off x="971550" y="1785"/>
        <a:ext cx="2631281" cy="1578768"/>
      </dsp:txXfrm>
    </dsp:sp>
    <dsp:sp modelId="{5CCD84DA-FD37-4E3B-8CF1-5D135D1FC6EB}">
      <dsp:nvSpPr>
        <dsp:cNvPr id="0" name=""/>
        <dsp:cNvSpPr/>
      </dsp:nvSpPr>
      <dsp:spPr>
        <a:xfrm>
          <a:off x="3865959" y="1785"/>
          <a:ext cx="2631281" cy="1578768"/>
        </a:xfrm>
        <a:prstGeom prst="rect">
          <a:avLst/>
        </a:prstGeom>
        <a:solidFill>
          <a:schemeClr val="accent1">
            <a:shade val="50000"/>
            <a:hueOff val="215766"/>
            <a:satOff val="3401"/>
            <a:lumOff val="1733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rtl="1">
            <a:lnSpc>
              <a:spcPct val="90000"/>
            </a:lnSpc>
            <a:spcBef>
              <a:spcPct val="0"/>
            </a:spcBef>
            <a:spcAft>
              <a:spcPct val="35000"/>
            </a:spcAft>
            <a:buNone/>
          </a:pPr>
          <a:r>
            <a:rPr lang="he-IL" sz="3300" kern="1200" dirty="0"/>
            <a:t>חטא חינוך הבת בידי מורה נוכרית</a:t>
          </a:r>
        </a:p>
      </dsp:txBody>
      <dsp:txXfrm>
        <a:off x="3865959" y="1785"/>
        <a:ext cx="2631281" cy="1578768"/>
      </dsp:txXfrm>
    </dsp:sp>
    <dsp:sp modelId="{39787123-3739-4F11-846D-DB37D7920D05}">
      <dsp:nvSpPr>
        <dsp:cNvPr id="0" name=""/>
        <dsp:cNvSpPr/>
      </dsp:nvSpPr>
      <dsp:spPr>
        <a:xfrm>
          <a:off x="6760368" y="1785"/>
          <a:ext cx="2631281" cy="1578768"/>
        </a:xfrm>
        <a:prstGeom prst="rect">
          <a:avLst/>
        </a:prstGeom>
        <a:solidFill>
          <a:schemeClr val="accent1">
            <a:shade val="50000"/>
            <a:hueOff val="431533"/>
            <a:satOff val="6802"/>
            <a:lumOff val="3466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rtl="1">
            <a:lnSpc>
              <a:spcPct val="90000"/>
            </a:lnSpc>
            <a:spcBef>
              <a:spcPct val="0"/>
            </a:spcBef>
            <a:spcAft>
              <a:spcPct val="35000"/>
            </a:spcAft>
            <a:buNone/>
          </a:pPr>
          <a:r>
            <a:rPr lang="he-IL" sz="3300" kern="1200" dirty="0"/>
            <a:t>ביטול האירוסין ללא שטר מחילה</a:t>
          </a:r>
        </a:p>
      </dsp:txBody>
      <dsp:txXfrm>
        <a:off x="6760368" y="1785"/>
        <a:ext cx="2631281" cy="1578768"/>
      </dsp:txXfrm>
    </dsp:sp>
    <dsp:sp modelId="{6A1C8924-3C14-45B5-86E4-325FBFFA8AB3}">
      <dsp:nvSpPr>
        <dsp:cNvPr id="0" name=""/>
        <dsp:cNvSpPr/>
      </dsp:nvSpPr>
      <dsp:spPr>
        <a:xfrm>
          <a:off x="2418754" y="1843682"/>
          <a:ext cx="2631281" cy="1578768"/>
        </a:xfrm>
        <a:prstGeom prst="rect">
          <a:avLst/>
        </a:prstGeom>
        <a:solidFill>
          <a:schemeClr val="accent1">
            <a:shade val="50000"/>
            <a:hueOff val="431533"/>
            <a:satOff val="6802"/>
            <a:lumOff val="3466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rtl="1">
            <a:lnSpc>
              <a:spcPct val="90000"/>
            </a:lnSpc>
            <a:spcBef>
              <a:spcPct val="0"/>
            </a:spcBef>
            <a:spcAft>
              <a:spcPct val="35000"/>
            </a:spcAft>
            <a:buNone/>
          </a:pPr>
          <a:r>
            <a:rPr lang="he-IL" sz="3000" kern="1200" dirty="0"/>
            <a:t>ניאוף שבחשיבה </a:t>
          </a:r>
          <a:br>
            <a:rPr lang="en-US" sz="3000" kern="1200" dirty="0"/>
          </a:br>
          <a:r>
            <a:rPr lang="he-IL" sz="2000" kern="1200" dirty="0"/>
            <a:t>(עושה מעשה שרגא)</a:t>
          </a:r>
        </a:p>
      </dsp:txBody>
      <dsp:txXfrm>
        <a:off x="2418754" y="1843682"/>
        <a:ext cx="2631281" cy="1578768"/>
      </dsp:txXfrm>
    </dsp:sp>
    <dsp:sp modelId="{FF5EBBC7-EB00-4064-BDE5-13C8AD5F3F37}">
      <dsp:nvSpPr>
        <dsp:cNvPr id="0" name=""/>
        <dsp:cNvSpPr/>
      </dsp:nvSpPr>
      <dsp:spPr>
        <a:xfrm>
          <a:off x="5427466" y="1845468"/>
          <a:ext cx="2631281" cy="1578768"/>
        </a:xfrm>
        <a:prstGeom prst="rect">
          <a:avLst/>
        </a:prstGeom>
        <a:solidFill>
          <a:schemeClr val="accent1">
            <a:shade val="50000"/>
            <a:hueOff val="215766"/>
            <a:satOff val="3401"/>
            <a:lumOff val="1733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rtl="1">
            <a:lnSpc>
              <a:spcPct val="90000"/>
            </a:lnSpc>
            <a:spcBef>
              <a:spcPct val="0"/>
            </a:spcBef>
            <a:spcAft>
              <a:spcPct val="35000"/>
            </a:spcAft>
            <a:buNone/>
          </a:pPr>
          <a:r>
            <a:rPr lang="he-IL" sz="3300" kern="1200" dirty="0"/>
            <a:t>מניעת מנוחה מנשמת שרגא 30 שנה</a:t>
          </a:r>
        </a:p>
      </dsp:txBody>
      <dsp:txXfrm>
        <a:off x="5427466" y="1845468"/>
        <a:ext cx="2631281" cy="1578768"/>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מוקדי משושה"/>
  <dgm:desc val="השתמש כדי להציג תהליך רציף שקשור לרעיון או לנושא מרכזי. מוגבל לשש צורות ברמה 2. מתאים במיוחד לכמויות קטנות של טקסט. טקסט שאינו בשימוש אינו מופיע, אך הוא נשאר זמין למקרה שתחליף פריסות."/>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diagrams.loki3.com/BracketList+Icon">
  <dgm:title val="רשימת סוגריים מרובעים אנכית"/>
  <dgm:desc val="השתמש כדי להציג גושי מידע מקובצים.  מתאים לכמויות גדולות של טקסט ברמה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48A87A34-81AB-432B-8DAE-1953F412C126}" type="datetimeFigureOut">
              <a:rPr lang="en-US" dirty="0"/>
              <a:t>2/14/2021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he-IL"/>
              <a:t>לחץ כדי לערוך סגנון כותרת של תבנית בסיס</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48A87A34-81AB-432B-8DAE-1953F412C126}" type="datetimeFigureOut">
              <a:rPr lang="en-US" dirty="0"/>
              <a:t>2/14/2021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he-IL"/>
              <a:t>לחץ כדי לערוך סגנון כותרת של תבנית בסיס</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48A87A34-81AB-432B-8DAE-1953F412C126}" type="datetimeFigureOut">
              <a:rPr lang="en-US" dirty="0"/>
              <a:t>2/14/2021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he-IL"/>
              <a:t>לחץ כדי לערוך סגנון כותרת של תבנית בסיס</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48A87A34-81AB-432B-8DAE-1953F412C126}" type="datetimeFigureOut">
              <a:rPr lang="en-US" dirty="0"/>
              <a:t>2/14/2021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עמודות">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he-IL"/>
              <a:t>לחץ כדי לערוך סגנון כותרת של תבנית בסיס</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3" name="Date Placeholder 2"/>
          <p:cNvSpPr>
            <a:spLocks noGrp="1"/>
          </p:cNvSpPr>
          <p:nvPr>
            <p:ph type="dt" sz="half" idx="10"/>
          </p:nvPr>
        </p:nvSpPr>
        <p:spPr/>
        <p:txBody>
          <a:bodyPr/>
          <a:lstStyle/>
          <a:p>
            <a:fld id="{48A87A34-81AB-432B-8DAE-1953F412C126}" type="datetimeFigureOut">
              <a:rPr lang="en-US" dirty="0"/>
              <a:t>2/14/2021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עמודת 3 תמונות">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he-IL"/>
              <a:t>לחץ כדי לערוך סגנון כותרת של תבנית בסיס</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3" name="Date Placeholder 2"/>
          <p:cNvSpPr>
            <a:spLocks noGrp="1"/>
          </p:cNvSpPr>
          <p:nvPr>
            <p:ph type="dt" sz="half" idx="10"/>
          </p:nvPr>
        </p:nvSpPr>
        <p:spPr/>
        <p:txBody>
          <a:bodyPr/>
          <a:lstStyle/>
          <a:p>
            <a:fld id="{48A87A34-81AB-432B-8DAE-1953F412C126}" type="datetimeFigureOut">
              <a:rPr lang="en-US" dirty="0"/>
              <a:t>2/14/2021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he-IL"/>
              <a:t>לחץ כדי לערוך סגנון כותרת של תבנית בסיס</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48A87A34-81AB-432B-8DAE-1953F412C126}" type="datetimeFigureOut">
              <a:rPr lang="en-US" dirty="0"/>
              <a:t>2/14/2021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he-IL"/>
              <a:t>לחץ כדי לערוך סגנון כותרת של תבנית בסיס</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12" name="Content Placeholder 3"/>
          <p:cNvSpPr>
            <a:spLocks noGrp="1"/>
          </p:cNvSpPr>
          <p:nvPr>
            <p:ph sz="quarter" idx="13"/>
          </p:nvPr>
        </p:nvSpPr>
        <p:spPr>
          <a:xfrm>
            <a:off x="913774" y="3051012"/>
            <a:ext cx="5106027" cy="274018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13" name="Content Placeholder 5"/>
          <p:cNvSpPr>
            <a:spLocks noGrp="1"/>
          </p:cNvSpPr>
          <p:nvPr>
            <p:ph sz="quarter" idx="14"/>
          </p:nvPr>
        </p:nvSpPr>
        <p:spPr>
          <a:xfrm>
            <a:off x="6172200" y="3051012"/>
            <a:ext cx="5105401" cy="274018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2/14/2021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he-IL"/>
              <a:t>לחץ כדי לערוך סגנון כותרת של תבנית בסיס</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48A87A34-81AB-432B-8DAE-1953F412C126}" type="datetimeFigureOut">
              <a:rPr lang="en-US" dirty="0"/>
              <a:t>2/14/2021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48A87A34-81AB-432B-8DAE-1953F412C126}" type="datetimeFigureOut">
              <a:rPr lang="en-US" dirty="0"/>
              <a:t>2/14/2021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2/14/2021</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3.xml"/><Relationship Id="rId7" Type="http://schemas.openxmlformats.org/officeDocument/2006/relationships/image" Target="../media/image1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x1YnSy21lxM"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media.meirtv.co.il/3/303/Idx%2030317.mp4"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youtube.com/watch?v=gLQOauLOgTA"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Layout" Target="../diagrams/layout7.xml"/><Relationship Id="rId7" Type="http://schemas.openxmlformats.org/officeDocument/2006/relationships/image" Target="../media/image31.png"/><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37.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37.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2.xml"/><Relationship Id="rId7" Type="http://schemas.openxmlformats.org/officeDocument/2006/relationships/image" Target="../media/image10.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r>
              <a:rPr lang="he-IL" dirty="0"/>
              <a:t>מסע דרך פגישות –</a:t>
            </a:r>
            <a:br>
              <a:rPr lang="he-IL" dirty="0"/>
            </a:br>
            <a:r>
              <a:rPr lang="he-IL" dirty="0"/>
              <a:t>לגילוי</a:t>
            </a:r>
            <a:endParaRPr lang="en-US" dirty="0"/>
          </a:p>
        </p:txBody>
      </p:sp>
      <p:sp>
        <p:nvSpPr>
          <p:cNvPr id="4" name="מלבן 3"/>
          <p:cNvSpPr/>
          <p:nvPr/>
        </p:nvSpPr>
        <p:spPr>
          <a:xfrm>
            <a:off x="4326814" y="3809998"/>
            <a:ext cx="3538372" cy="923330"/>
          </a:xfrm>
          <a:prstGeom prst="rect">
            <a:avLst/>
          </a:prstGeom>
          <a:noFill/>
        </p:spPr>
        <p:txBody>
          <a:bodyPr wrap="square" lIns="91440" tIns="45720" rIns="91440" bIns="45720">
            <a:spAutoFit/>
          </a:bodyPr>
          <a:lstStyle/>
          <a:p>
            <a:pPr algn="ctr"/>
            <a:r>
              <a:rPr lang="he-IL"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תהילה</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182" y="1532585"/>
            <a:ext cx="2681686" cy="40761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0435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בין הפגישה הראשונה לשנייה, פוגשים את הרבנית...</a:t>
            </a:r>
          </a:p>
        </p:txBody>
      </p:sp>
      <p:sp>
        <p:nvSpPr>
          <p:cNvPr id="3" name="מציין מיקום תוכן 2"/>
          <p:cNvSpPr>
            <a:spLocks noGrp="1"/>
          </p:cNvSpPr>
          <p:nvPr>
            <p:ph sz="quarter" idx="13"/>
          </p:nvPr>
        </p:nvSpPr>
        <p:spPr>
          <a:xfrm>
            <a:off x="1459752" y="2114621"/>
            <a:ext cx="10363826" cy="3951328"/>
          </a:xfrm>
        </p:spPr>
        <p:txBody>
          <a:bodyPr>
            <a:noAutofit/>
          </a:bodyPr>
          <a:lstStyle/>
          <a:p>
            <a:pPr algn="r" rtl="1"/>
            <a:r>
              <a:rPr lang="he-IL" sz="2400" b="1" dirty="0"/>
              <a:t>תיאור החצר: </a:t>
            </a:r>
            <a:r>
              <a:rPr lang="he-IL" sz="2400" dirty="0"/>
              <a:t>אשפה, מדרגות שבורות, דלת עקומה, חתול, קור חזק</a:t>
            </a:r>
          </a:p>
          <a:p>
            <a:pPr algn="r" rtl="1"/>
            <a:r>
              <a:rPr lang="he-IL" sz="2400" b="1" dirty="0"/>
              <a:t>דמות הרבנית: </a:t>
            </a:r>
            <a:r>
              <a:rPr lang="he-IL" sz="2400" dirty="0"/>
              <a:t>מרוגזת, מבוהלת, שוכבת בתוך מיטה מלאת כריות ושמיכות</a:t>
            </a:r>
            <a:endParaRPr lang="en-US" sz="2400" dirty="0"/>
          </a:p>
          <a:p>
            <a:pPr algn="r" rtl="1"/>
            <a:r>
              <a:rPr lang="he-IL" sz="2400" dirty="0"/>
              <a:t>מתלוננת על הקור שיוציא אותה מהעולם "צינה זו עד שלא תביאני להר הזיתים..."</a:t>
            </a:r>
          </a:p>
          <a:p>
            <a:pPr algn="r" rtl="1"/>
            <a:r>
              <a:rPr lang="he-IL" sz="2400" dirty="0"/>
              <a:t>מתלוננת על ארץ ישראל שאומרים שהיא חמה וזה לא כך: "חמה היא לרשעים </a:t>
            </a:r>
            <a:r>
              <a:rPr lang="he-IL" sz="2400" dirty="0" err="1"/>
              <a:t>בגהנום</a:t>
            </a:r>
            <a:r>
              <a:rPr lang="he-IL" sz="2400" dirty="0"/>
              <a:t>"</a:t>
            </a:r>
          </a:p>
          <a:p>
            <a:pPr algn="r" rtl="1"/>
            <a:r>
              <a:rPr lang="he-IL" sz="2400" dirty="0"/>
              <a:t>מתלוננת אף על הכסף לקניית תנור: "היאך אלך ואקנה תנור, וכי רגליים יש לי? </a:t>
            </a:r>
            <a:r>
              <a:rPr lang="he-IL" sz="2400" dirty="0" err="1"/>
              <a:t>גלידי</a:t>
            </a:r>
            <a:r>
              <a:rPr lang="he-IL" sz="2400" dirty="0"/>
              <a:t> קרח"</a:t>
            </a:r>
          </a:p>
        </p:txBody>
      </p:sp>
      <p:pic>
        <p:nvPicPr>
          <p:cNvPr id="4" name="תמונה 3"/>
          <p:cNvPicPr>
            <a:picLocks noChangeAspect="1"/>
          </p:cNvPicPr>
          <p:nvPr/>
        </p:nvPicPr>
        <p:blipFill>
          <a:blip r:embed="rId2"/>
          <a:stretch>
            <a:fillRect/>
          </a:stretch>
        </p:blipFill>
        <p:spPr>
          <a:xfrm>
            <a:off x="118622" y="1639942"/>
            <a:ext cx="2529985" cy="2678162"/>
          </a:xfrm>
          <a:prstGeom prst="rect">
            <a:avLst/>
          </a:prstGeom>
        </p:spPr>
      </p:pic>
      <p:sp>
        <p:nvSpPr>
          <p:cNvPr id="5" name="TextBox 4"/>
          <p:cNvSpPr txBox="1"/>
          <p:nvPr/>
        </p:nvSpPr>
        <p:spPr>
          <a:xfrm>
            <a:off x="2408349" y="5177307"/>
            <a:ext cx="2987899" cy="908864"/>
          </a:xfrm>
          <a:prstGeom prst="flowChartTerminator">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algn="r" rtl="1"/>
            <a:r>
              <a:rPr lang="he-IL" b="1" dirty="0"/>
              <a:t>למה הסיפור מרחיב כל כך בתיאור הרבנית?</a:t>
            </a:r>
          </a:p>
        </p:txBody>
      </p:sp>
    </p:spTree>
    <p:extLst>
      <p:ext uri="{BB962C8B-B14F-4D97-AF65-F5344CB8AC3E}">
        <p14:creationId xmlns:p14="http://schemas.microsoft.com/office/powerpoint/2010/main" val="313355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u="sng" dirty="0"/>
              <a:t>אנלוגיה בין הרבנית לתהילה</a:t>
            </a:r>
            <a:endParaRPr lang="he-IL" dirty="0"/>
          </a:p>
        </p:txBody>
      </p:sp>
      <p:sp>
        <p:nvSpPr>
          <p:cNvPr id="3" name="מציין מיקום תוכן 2"/>
          <p:cNvSpPr>
            <a:spLocks noGrp="1"/>
          </p:cNvSpPr>
          <p:nvPr>
            <p:ph sz="quarter" idx="13"/>
          </p:nvPr>
        </p:nvSpPr>
        <p:spPr>
          <a:xfrm>
            <a:off x="913774" y="1918953"/>
            <a:ext cx="10363826" cy="1236372"/>
          </a:xfrm>
        </p:spPr>
        <p:txBody>
          <a:bodyPr/>
          <a:lstStyle/>
          <a:p>
            <a:pPr lvl="0" algn="r" rtl="1"/>
            <a:r>
              <a:rPr lang="he-IL" b="1" u="sng" dirty="0"/>
              <a:t>אנלוגיה בין הרבנית לתהילה: </a:t>
            </a:r>
            <a:r>
              <a:rPr lang="he-IL" u="sng" dirty="0"/>
              <a:t>(אנלוגיה ניגודית- היא מדגישה משהו באופי של תהילה בעזרת ניגוד)</a:t>
            </a:r>
            <a:br>
              <a:rPr lang="he-IL" u="sng" dirty="0"/>
            </a:br>
            <a:r>
              <a:rPr lang="he-IL" dirty="0"/>
              <a:t>"לא כל הזקנות שוות. זו- נוחה לכל אדם וזו אינה נוחה אפילו למי שמבקש בטובתה" </a:t>
            </a:r>
            <a:br>
              <a:rPr lang="he-IL" u="sng" dirty="0"/>
            </a:br>
            <a:endParaRPr lang="he-IL" dirty="0"/>
          </a:p>
        </p:txBody>
      </p:sp>
      <p:graphicFrame>
        <p:nvGraphicFramePr>
          <p:cNvPr id="4" name="טבלה 3"/>
          <p:cNvGraphicFramePr>
            <a:graphicFrameLocks noGrp="1"/>
          </p:cNvGraphicFramePr>
          <p:nvPr>
            <p:extLst>
              <p:ext uri="{D42A27DB-BD31-4B8C-83A1-F6EECF244321}">
                <p14:modId xmlns:p14="http://schemas.microsoft.com/office/powerpoint/2010/main" val="3981722786"/>
              </p:ext>
            </p:extLst>
          </p:nvPr>
        </p:nvGraphicFramePr>
        <p:xfrm>
          <a:off x="1403796" y="2833347"/>
          <a:ext cx="9259911" cy="2650905"/>
        </p:xfrm>
        <a:graphic>
          <a:graphicData uri="http://schemas.openxmlformats.org/drawingml/2006/table">
            <a:tbl>
              <a:tblPr rtl="1" firstRow="1" bandRow="1">
                <a:tableStyleId>{5C22544A-7EE6-4342-B048-85BDC9FD1C3A}</a:tableStyleId>
              </a:tblPr>
              <a:tblGrid>
                <a:gridCol w="3086637">
                  <a:extLst>
                    <a:ext uri="{9D8B030D-6E8A-4147-A177-3AD203B41FA5}">
                      <a16:colId xmlns:a16="http://schemas.microsoft.com/office/drawing/2014/main" val="3937988735"/>
                    </a:ext>
                  </a:extLst>
                </a:gridCol>
                <a:gridCol w="3086637">
                  <a:extLst>
                    <a:ext uri="{9D8B030D-6E8A-4147-A177-3AD203B41FA5}">
                      <a16:colId xmlns:a16="http://schemas.microsoft.com/office/drawing/2014/main" val="1467307473"/>
                    </a:ext>
                  </a:extLst>
                </a:gridCol>
                <a:gridCol w="3086637">
                  <a:extLst>
                    <a:ext uri="{9D8B030D-6E8A-4147-A177-3AD203B41FA5}">
                      <a16:colId xmlns:a16="http://schemas.microsoft.com/office/drawing/2014/main" val="444364153"/>
                    </a:ext>
                  </a:extLst>
                </a:gridCol>
              </a:tblGrid>
              <a:tr h="530181">
                <a:tc>
                  <a:txBody>
                    <a:bodyPr/>
                    <a:lstStyle/>
                    <a:p>
                      <a:pPr algn="r" rtl="1"/>
                      <a:endParaRPr lang="he-IL" dirty="0"/>
                    </a:p>
                  </a:txBody>
                  <a:tcPr/>
                </a:tc>
                <a:tc>
                  <a:txBody>
                    <a:bodyPr/>
                    <a:lstStyle/>
                    <a:p>
                      <a:pPr algn="r" rtl="1"/>
                      <a:r>
                        <a:rPr lang="he-IL" dirty="0"/>
                        <a:t>הרבנית</a:t>
                      </a:r>
                    </a:p>
                  </a:txBody>
                  <a:tcPr/>
                </a:tc>
                <a:tc>
                  <a:txBody>
                    <a:bodyPr/>
                    <a:lstStyle/>
                    <a:p>
                      <a:pPr algn="r" rtl="1"/>
                      <a:r>
                        <a:rPr lang="he-IL" dirty="0"/>
                        <a:t>תהילה</a:t>
                      </a:r>
                    </a:p>
                  </a:txBody>
                  <a:tcPr/>
                </a:tc>
                <a:extLst>
                  <a:ext uri="{0D108BD9-81ED-4DB2-BD59-A6C34878D82A}">
                    <a16:rowId xmlns:a16="http://schemas.microsoft.com/office/drawing/2014/main" val="1684611385"/>
                  </a:ext>
                </a:extLst>
              </a:tr>
              <a:tr h="530181">
                <a:tc>
                  <a:txBody>
                    <a:bodyPr/>
                    <a:lstStyle/>
                    <a:p>
                      <a:pPr algn="r" rtl="1"/>
                      <a:r>
                        <a:rPr lang="he-IL" dirty="0"/>
                        <a:t>גישה</a:t>
                      </a:r>
                      <a:r>
                        <a:rPr lang="he-IL" baseline="0" dirty="0"/>
                        <a:t> לחיים</a:t>
                      </a:r>
                      <a:endParaRPr lang="he-IL" dirty="0"/>
                    </a:p>
                  </a:txBody>
                  <a:tcPr/>
                </a:tc>
                <a:tc>
                  <a:txBody>
                    <a:bodyPr/>
                    <a:lstStyle/>
                    <a:p>
                      <a:pPr algn="r" rtl="1"/>
                      <a:r>
                        <a:rPr lang="he-IL" dirty="0"/>
                        <a:t>ממורמרת</a:t>
                      </a:r>
                    </a:p>
                  </a:txBody>
                  <a:tcPr/>
                </a:tc>
                <a:tc>
                  <a:txBody>
                    <a:bodyPr/>
                    <a:lstStyle/>
                    <a:p>
                      <a:pPr algn="r" rtl="1"/>
                      <a:endParaRPr lang="he-IL"/>
                    </a:p>
                  </a:txBody>
                  <a:tcPr/>
                </a:tc>
                <a:extLst>
                  <a:ext uri="{0D108BD9-81ED-4DB2-BD59-A6C34878D82A}">
                    <a16:rowId xmlns:a16="http://schemas.microsoft.com/office/drawing/2014/main" val="3139706855"/>
                  </a:ext>
                </a:extLst>
              </a:tr>
              <a:tr h="530181">
                <a:tc>
                  <a:txBody>
                    <a:bodyPr/>
                    <a:lstStyle/>
                    <a:p>
                      <a:pPr algn="r" rtl="1"/>
                      <a:r>
                        <a:rPr lang="he-IL" dirty="0"/>
                        <a:t>יחס למזג</a:t>
                      </a:r>
                      <a:r>
                        <a:rPr lang="he-IL" baseline="0" dirty="0"/>
                        <a:t> האוויר</a:t>
                      </a:r>
                      <a:endParaRPr lang="he-IL" dirty="0"/>
                    </a:p>
                  </a:txBody>
                  <a:tcPr/>
                </a:tc>
                <a:tc>
                  <a:txBody>
                    <a:bodyPr/>
                    <a:lstStyle/>
                    <a:p>
                      <a:pPr algn="r" rtl="1"/>
                      <a:r>
                        <a:rPr lang="he-IL" dirty="0"/>
                        <a:t>מתלוננת</a:t>
                      </a:r>
                    </a:p>
                  </a:txBody>
                  <a:tcPr/>
                </a:tc>
                <a:tc>
                  <a:txBody>
                    <a:bodyPr/>
                    <a:lstStyle/>
                    <a:p>
                      <a:pPr algn="r" rtl="1"/>
                      <a:endParaRPr lang="he-IL" dirty="0"/>
                    </a:p>
                  </a:txBody>
                  <a:tcPr/>
                </a:tc>
                <a:extLst>
                  <a:ext uri="{0D108BD9-81ED-4DB2-BD59-A6C34878D82A}">
                    <a16:rowId xmlns:a16="http://schemas.microsoft.com/office/drawing/2014/main" val="2199193976"/>
                  </a:ext>
                </a:extLst>
              </a:tr>
              <a:tr h="530181">
                <a:tc>
                  <a:txBody>
                    <a:bodyPr/>
                    <a:lstStyle/>
                    <a:p>
                      <a:pPr algn="r" rtl="1"/>
                      <a:r>
                        <a:rPr lang="he-IL" dirty="0"/>
                        <a:t>מצב בריאותי</a:t>
                      </a:r>
                    </a:p>
                  </a:txBody>
                  <a:tcPr/>
                </a:tc>
                <a:tc>
                  <a:txBody>
                    <a:bodyPr/>
                    <a:lstStyle/>
                    <a:p>
                      <a:pPr algn="r" rtl="1"/>
                      <a:endParaRPr lang="he-IL" dirty="0"/>
                    </a:p>
                  </a:txBody>
                  <a:tcPr/>
                </a:tc>
                <a:tc>
                  <a:txBody>
                    <a:bodyPr/>
                    <a:lstStyle/>
                    <a:p>
                      <a:pPr algn="r" rtl="1"/>
                      <a:endParaRPr lang="he-IL" dirty="0"/>
                    </a:p>
                  </a:txBody>
                  <a:tcPr/>
                </a:tc>
                <a:extLst>
                  <a:ext uri="{0D108BD9-81ED-4DB2-BD59-A6C34878D82A}">
                    <a16:rowId xmlns:a16="http://schemas.microsoft.com/office/drawing/2014/main" val="2019077781"/>
                  </a:ext>
                </a:extLst>
              </a:tr>
              <a:tr h="530181">
                <a:tc>
                  <a:txBody>
                    <a:bodyPr/>
                    <a:lstStyle/>
                    <a:p>
                      <a:pPr algn="r" rtl="1"/>
                      <a:r>
                        <a:rPr lang="he-IL" dirty="0"/>
                        <a:t>יציאה מהבית</a:t>
                      </a:r>
                    </a:p>
                  </a:txBody>
                  <a:tcPr/>
                </a:tc>
                <a:tc>
                  <a:txBody>
                    <a:bodyPr/>
                    <a:lstStyle/>
                    <a:p>
                      <a:pPr algn="r" rtl="1"/>
                      <a:endParaRPr lang="he-IL" dirty="0"/>
                    </a:p>
                  </a:txBody>
                  <a:tcPr/>
                </a:tc>
                <a:tc>
                  <a:txBody>
                    <a:bodyPr/>
                    <a:lstStyle/>
                    <a:p>
                      <a:pPr algn="r" rtl="1"/>
                      <a:r>
                        <a:rPr lang="he-IL" dirty="0"/>
                        <a:t>מדלגת ברחובות</a:t>
                      </a:r>
                    </a:p>
                  </a:txBody>
                  <a:tcPr/>
                </a:tc>
                <a:extLst>
                  <a:ext uri="{0D108BD9-81ED-4DB2-BD59-A6C34878D82A}">
                    <a16:rowId xmlns:a16="http://schemas.microsoft.com/office/drawing/2014/main" val="3698893126"/>
                  </a:ext>
                </a:extLst>
              </a:tr>
            </a:tbl>
          </a:graphicData>
        </a:graphic>
      </p:graphicFrame>
    </p:spTree>
    <p:extLst>
      <p:ext uri="{BB962C8B-B14F-4D97-AF65-F5344CB8AC3E}">
        <p14:creationId xmlns:p14="http://schemas.microsoft.com/office/powerpoint/2010/main" val="4122652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אפיון דמותה של תהילה</a:t>
            </a:r>
          </a:p>
        </p:txBody>
      </p:sp>
      <p:sp>
        <p:nvSpPr>
          <p:cNvPr id="3" name="מציין מיקום תוכן 2"/>
          <p:cNvSpPr>
            <a:spLocks noGrp="1"/>
          </p:cNvSpPr>
          <p:nvPr>
            <p:ph sz="quarter" idx="13"/>
          </p:nvPr>
        </p:nvSpPr>
        <p:spPr>
          <a:xfrm>
            <a:off x="913774" y="1803042"/>
            <a:ext cx="10363826" cy="3988157"/>
          </a:xfrm>
        </p:spPr>
        <p:txBody>
          <a:bodyPr>
            <a:noAutofit/>
          </a:bodyPr>
          <a:lstStyle/>
          <a:p>
            <a:pPr algn="r" rtl="1"/>
            <a:r>
              <a:rPr lang="he-IL" sz="2400" u="sng" dirty="0"/>
              <a:t>דרכי </a:t>
            </a:r>
            <a:r>
              <a:rPr lang="he-IL" sz="2400" u="sng" dirty="0" err="1"/>
              <a:t>איפיון</a:t>
            </a:r>
            <a:r>
              <a:rPr lang="he-IL" sz="2400" u="sng" dirty="0"/>
              <a:t>: </a:t>
            </a:r>
          </a:p>
          <a:p>
            <a:pPr algn="r" rtl="1"/>
            <a:r>
              <a:rPr lang="he-IL" sz="2400" b="1" dirty="0" err="1"/>
              <a:t>איפיון</a:t>
            </a:r>
            <a:r>
              <a:rPr lang="he-IL" sz="2400" b="1" dirty="0"/>
              <a:t> ישיר</a:t>
            </a:r>
            <a:r>
              <a:rPr lang="he-IL" sz="2400" dirty="0"/>
              <a:t>: </a:t>
            </a:r>
            <a:r>
              <a:rPr lang="he-IL" sz="2400" b="1" dirty="0" err="1"/>
              <a:t>בפיסקת</a:t>
            </a:r>
            <a:r>
              <a:rPr lang="he-IL" sz="2400" b="1" dirty="0"/>
              <a:t> הפתיחה</a:t>
            </a:r>
            <a:r>
              <a:rPr lang="he-IL" sz="2400" dirty="0"/>
              <a:t> יש </a:t>
            </a:r>
            <a:r>
              <a:rPr lang="he-IL" sz="2400" dirty="0" err="1"/>
              <a:t>איפיון</a:t>
            </a:r>
            <a:r>
              <a:rPr lang="he-IL" sz="2400" dirty="0"/>
              <a:t> פנימי (תכונות) </a:t>
            </a:r>
            <a:r>
              <a:rPr lang="he-IL" sz="2400" dirty="0" err="1"/>
              <a:t>ואיפיון</a:t>
            </a:r>
            <a:r>
              <a:rPr lang="he-IL" sz="2400" dirty="0"/>
              <a:t> חיצוני (מראה).</a:t>
            </a:r>
            <a:endParaRPr lang="en-US" sz="2400" dirty="0"/>
          </a:p>
          <a:p>
            <a:pPr algn="r" rtl="1"/>
            <a:r>
              <a:rPr lang="he-IL" sz="2400" b="1" dirty="0" err="1"/>
              <a:t>איפיון</a:t>
            </a:r>
            <a:r>
              <a:rPr lang="he-IL" sz="2400" b="1" dirty="0"/>
              <a:t> עקיף: </a:t>
            </a:r>
            <a:r>
              <a:rPr lang="he-IL" sz="2400" dirty="0"/>
              <a:t>מתקבל על-ידי תיאור של התנהגותה, סגנון הדיבור שלה, </a:t>
            </a:r>
            <a:r>
              <a:rPr lang="he-IL" sz="2400" dirty="0" err="1"/>
              <a:t>מעשיה,וכו</a:t>
            </a:r>
            <a:r>
              <a:rPr lang="he-IL" sz="2400" dirty="0"/>
              <a:t>'.</a:t>
            </a:r>
            <a:endParaRPr lang="en-US" sz="2400" dirty="0"/>
          </a:p>
          <a:p>
            <a:pPr algn="r" rtl="1"/>
            <a:r>
              <a:rPr lang="he-IL" sz="2400" b="1" dirty="0" err="1"/>
              <a:t>איפיון</a:t>
            </a:r>
            <a:r>
              <a:rPr lang="he-IL" sz="2400" b="1" dirty="0"/>
              <a:t> על-ידי אנלוגיה ניגודית:</a:t>
            </a:r>
            <a:r>
              <a:rPr lang="he-IL" sz="2400" dirty="0"/>
              <a:t> מתקבל על-ידי ההשוואה (שעורך גם המספר עצמו) עם הרבנית.</a:t>
            </a:r>
            <a:endParaRPr lang="en-US" sz="2400" dirty="0"/>
          </a:p>
          <a:p>
            <a:pPr algn="r" rtl="1"/>
            <a:r>
              <a:rPr lang="he-IL" sz="2400" b="1" dirty="0" err="1"/>
              <a:t>איפיון</a:t>
            </a:r>
            <a:r>
              <a:rPr lang="he-IL" sz="2400" b="1" dirty="0"/>
              <a:t> על-ידי שמה – </a:t>
            </a:r>
            <a:r>
              <a:rPr lang="he-IL" sz="2400" b="1" u="sng" dirty="0"/>
              <a:t>תהילה</a:t>
            </a:r>
            <a:r>
              <a:rPr lang="he-IL" sz="2400" dirty="0"/>
              <a:t> : קוראת כל-יום ספר תהילים, מהללת ומשבחת כל דבר, שמה יצא לתהילה.</a:t>
            </a:r>
            <a:endParaRPr lang="en-US" sz="2400" dirty="0"/>
          </a:p>
        </p:txBody>
      </p:sp>
    </p:spTree>
    <p:extLst>
      <p:ext uri="{BB962C8B-B14F-4D97-AF65-F5344CB8AC3E}">
        <p14:creationId xmlns:p14="http://schemas.microsoft.com/office/powerpoint/2010/main" val="1797906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914400" y="134224"/>
            <a:ext cx="10364451" cy="922789"/>
          </a:xfrm>
        </p:spPr>
        <p:txBody>
          <a:bodyPr/>
          <a:lstStyle/>
          <a:p>
            <a:r>
              <a:rPr lang="he-IL" dirty="0">
                <a:latin typeface="Guttman Vilna" panose="02010401010101010101" pitchFamily="2" charset="-79"/>
                <a:cs typeface="Guttman Vilna" panose="02010401010101010101" pitchFamily="2" charset="-79"/>
              </a:rPr>
              <a:t>פגישה שנייה</a:t>
            </a:r>
          </a:p>
        </p:txBody>
      </p:sp>
      <p:sp>
        <p:nvSpPr>
          <p:cNvPr id="3" name="מציין מיקום תוכן 2"/>
          <p:cNvSpPr>
            <a:spLocks noGrp="1"/>
          </p:cNvSpPr>
          <p:nvPr>
            <p:ph sz="quarter" idx="13"/>
          </p:nvPr>
        </p:nvSpPr>
        <p:spPr>
          <a:xfrm>
            <a:off x="914400" y="1057013"/>
            <a:ext cx="10363826" cy="862669"/>
          </a:xfrm>
        </p:spPr>
        <p:txBody>
          <a:bodyPr/>
          <a:lstStyle/>
          <a:p>
            <a:pPr algn="r" rtl="1"/>
            <a:r>
              <a:rPr lang="he-IL" dirty="0"/>
              <a:t>פגישה מקרית. המספר בדרכו לרבנית. תהילה בדיוק יוצאת משם. המספר אינו מכיר וזוכר אותה והיא מזכירה לו, תולה את זיכרונה –בירושלים, ממעטת מעצמה ומשבחת אותו.</a:t>
            </a:r>
          </a:p>
          <a:p>
            <a:endParaRPr lang="he-IL" dirty="0"/>
          </a:p>
        </p:txBody>
      </p:sp>
      <p:graphicFrame>
        <p:nvGraphicFramePr>
          <p:cNvPr id="4" name="דיאגרמה 3"/>
          <p:cNvGraphicFramePr/>
          <p:nvPr>
            <p:extLst>
              <p:ext uri="{D42A27DB-BD31-4B8C-83A1-F6EECF244321}">
                <p14:modId xmlns:p14="http://schemas.microsoft.com/office/powerpoint/2010/main" val="1336168181"/>
              </p:ext>
            </p:extLst>
          </p:nvPr>
        </p:nvGraphicFramePr>
        <p:xfrm>
          <a:off x="402671" y="2416029"/>
          <a:ext cx="6652469" cy="35653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תמונה 4"/>
          <p:cNvPicPr>
            <a:picLocks noChangeAspect="1"/>
          </p:cNvPicPr>
          <p:nvPr/>
        </p:nvPicPr>
        <p:blipFill>
          <a:blip r:embed="rId7"/>
          <a:stretch>
            <a:fillRect/>
          </a:stretch>
        </p:blipFill>
        <p:spPr>
          <a:xfrm>
            <a:off x="6096312" y="2171351"/>
            <a:ext cx="3504887" cy="914479"/>
          </a:xfrm>
          <a:prstGeom prst="rect">
            <a:avLst/>
          </a:prstGeom>
        </p:spPr>
      </p:pic>
      <p:pic>
        <p:nvPicPr>
          <p:cNvPr id="7" name="תמונה 6"/>
          <p:cNvPicPr>
            <a:picLocks noChangeAspect="1"/>
          </p:cNvPicPr>
          <p:nvPr/>
        </p:nvPicPr>
        <p:blipFill>
          <a:blip r:embed="rId8"/>
          <a:stretch>
            <a:fillRect/>
          </a:stretch>
        </p:blipFill>
        <p:spPr>
          <a:xfrm>
            <a:off x="6096313" y="3191648"/>
            <a:ext cx="3504886" cy="914479"/>
          </a:xfrm>
          <a:prstGeom prst="rect">
            <a:avLst/>
          </a:prstGeom>
        </p:spPr>
      </p:pic>
      <p:pic>
        <p:nvPicPr>
          <p:cNvPr id="8" name="תמונה 7"/>
          <p:cNvPicPr>
            <a:picLocks noChangeAspect="1"/>
          </p:cNvPicPr>
          <p:nvPr/>
        </p:nvPicPr>
        <p:blipFill>
          <a:blip r:embed="rId8"/>
          <a:stretch>
            <a:fillRect/>
          </a:stretch>
        </p:blipFill>
        <p:spPr>
          <a:xfrm>
            <a:off x="6096313" y="4183619"/>
            <a:ext cx="3504886" cy="914479"/>
          </a:xfrm>
          <a:prstGeom prst="rect">
            <a:avLst/>
          </a:prstGeom>
        </p:spPr>
      </p:pic>
      <p:pic>
        <p:nvPicPr>
          <p:cNvPr id="9" name="תמונה 8"/>
          <p:cNvPicPr>
            <a:picLocks noChangeAspect="1"/>
          </p:cNvPicPr>
          <p:nvPr/>
        </p:nvPicPr>
        <p:blipFill>
          <a:blip r:embed="rId8"/>
          <a:stretch>
            <a:fillRect/>
          </a:stretch>
        </p:blipFill>
        <p:spPr>
          <a:xfrm>
            <a:off x="6096313" y="5174537"/>
            <a:ext cx="3504886" cy="942823"/>
          </a:xfrm>
          <a:prstGeom prst="rect">
            <a:avLst/>
          </a:prstGeom>
        </p:spPr>
      </p:pic>
      <p:sp>
        <p:nvSpPr>
          <p:cNvPr id="10" name="TextBox 9"/>
          <p:cNvSpPr txBox="1"/>
          <p:nvPr/>
        </p:nvSpPr>
        <p:spPr>
          <a:xfrm>
            <a:off x="7297723" y="2194355"/>
            <a:ext cx="2303476" cy="923330"/>
          </a:xfrm>
          <a:prstGeom prst="rect">
            <a:avLst/>
          </a:prstGeom>
          <a:noFill/>
        </p:spPr>
        <p:txBody>
          <a:bodyPr wrap="square" rtlCol="1">
            <a:spAutoFit/>
          </a:bodyPr>
          <a:lstStyle/>
          <a:p>
            <a:pPr algn="r" rtl="1"/>
            <a:r>
              <a:rPr lang="he-IL" dirty="0"/>
              <a:t>תהילה זוכרת את </a:t>
            </a:r>
          </a:p>
          <a:p>
            <a:pPr algn="r" rtl="1"/>
            <a:r>
              <a:rPr lang="he-IL" dirty="0"/>
              <a:t>המספר ואומרת שזה </a:t>
            </a:r>
          </a:p>
          <a:p>
            <a:pPr algn="r" rtl="1"/>
            <a:r>
              <a:rPr lang="he-IL" dirty="0"/>
              <a:t>בזכות ירושלים.</a:t>
            </a:r>
          </a:p>
        </p:txBody>
      </p:sp>
      <p:sp>
        <p:nvSpPr>
          <p:cNvPr id="11" name="TextBox 10"/>
          <p:cNvSpPr txBox="1"/>
          <p:nvPr/>
        </p:nvSpPr>
        <p:spPr>
          <a:xfrm>
            <a:off x="7297723" y="4189376"/>
            <a:ext cx="2303476" cy="830997"/>
          </a:xfrm>
          <a:prstGeom prst="rect">
            <a:avLst/>
          </a:prstGeom>
          <a:noFill/>
        </p:spPr>
        <p:txBody>
          <a:bodyPr wrap="square" rtlCol="1">
            <a:spAutoFit/>
          </a:bodyPr>
          <a:lstStyle/>
          <a:p>
            <a:pPr algn="r" rtl="1"/>
            <a:r>
              <a:rPr lang="he-IL" sz="1600" dirty="0"/>
              <a:t>תהילה מודה על הגשם: </a:t>
            </a:r>
          </a:p>
          <a:p>
            <a:pPr algn="r" rtl="1"/>
            <a:r>
              <a:rPr lang="he-IL" sz="1600" dirty="0"/>
              <a:t>לעניין רוחות וגשמים </a:t>
            </a:r>
          </a:p>
          <a:p>
            <a:pPr algn="r" rtl="1"/>
            <a:r>
              <a:rPr lang="he-IL" sz="1600" dirty="0"/>
              <a:t>עליהם אנו מודים</a:t>
            </a:r>
          </a:p>
        </p:txBody>
      </p:sp>
      <p:sp>
        <p:nvSpPr>
          <p:cNvPr id="12" name="TextBox 11"/>
          <p:cNvSpPr txBox="1"/>
          <p:nvPr/>
        </p:nvSpPr>
        <p:spPr>
          <a:xfrm>
            <a:off x="7717151" y="5246241"/>
            <a:ext cx="1884048" cy="646331"/>
          </a:xfrm>
          <a:prstGeom prst="rect">
            <a:avLst/>
          </a:prstGeom>
          <a:noFill/>
        </p:spPr>
        <p:txBody>
          <a:bodyPr wrap="square" rtlCol="1">
            <a:spAutoFit/>
          </a:bodyPr>
          <a:lstStyle/>
          <a:p>
            <a:pPr algn="r" rtl="1"/>
            <a:r>
              <a:rPr lang="he-IL" dirty="0"/>
              <a:t>מצוות לא להתבייש ניתנו</a:t>
            </a:r>
          </a:p>
        </p:txBody>
      </p:sp>
      <p:sp>
        <p:nvSpPr>
          <p:cNvPr id="14" name="TextBox 13"/>
          <p:cNvSpPr txBox="1"/>
          <p:nvPr/>
        </p:nvSpPr>
        <p:spPr>
          <a:xfrm>
            <a:off x="7441324" y="3191648"/>
            <a:ext cx="2159875" cy="914479"/>
          </a:xfrm>
          <a:prstGeom prst="rect">
            <a:avLst/>
          </a:prstGeom>
          <a:noFill/>
        </p:spPr>
        <p:txBody>
          <a:bodyPr wrap="square" rtlCol="1">
            <a:spAutoFit/>
          </a:bodyPr>
          <a:lstStyle/>
          <a:p>
            <a:pPr algn="r" rtl="1"/>
            <a:r>
              <a:rPr lang="he-IL" dirty="0"/>
              <a:t>הרי אתה הוא </a:t>
            </a:r>
          </a:p>
          <a:p>
            <a:pPr algn="r" rtl="1"/>
            <a:r>
              <a:rPr lang="he-IL" dirty="0"/>
              <a:t>שביקשת לטלטל</a:t>
            </a:r>
          </a:p>
          <a:p>
            <a:pPr algn="r" rtl="1"/>
            <a:r>
              <a:rPr lang="he-IL" dirty="0"/>
              <a:t> את פחי...</a:t>
            </a:r>
          </a:p>
        </p:txBody>
      </p:sp>
    </p:spTree>
    <p:extLst>
      <p:ext uri="{BB962C8B-B14F-4D97-AF65-F5344CB8AC3E}">
        <p14:creationId xmlns:p14="http://schemas.microsoft.com/office/powerpoint/2010/main" val="214150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0713B05C-624C-470C-A210-604B526CDE23}"/>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9A1223A9-9919-4FF3-A0A4-BA55DC8297EC}"/>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graphicEl>
                                              <a:dgm id="{0908E4BF-A3D2-4EB3-89BD-ACF870841147}"/>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1632A765-CEA6-423E-BA99-9FA27F4DD478}"/>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graphicEl>
                                              <a:dgm id="{3D2B345C-9670-4AF1-A531-E865A57008BB}"/>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graphicEl>
                                              <a:dgm id="{780B389A-A2F1-47C0-8E27-855BDA6BDEB6}"/>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
                                            <p:graphicEl>
                                              <a:dgm id="{BF36B66D-2B16-42D5-8404-A16FAED93062}"/>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
                                            <p:graphicEl>
                                              <a:dgm id="{DD8E316A-3078-4B02-80C9-D3D63B7D71D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10" grpId="0"/>
      <p:bldP spid="11" grpId="0"/>
      <p:bldP spid="12"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80029" y="147463"/>
            <a:ext cx="10364451" cy="1596177"/>
          </a:xfrm>
        </p:spPr>
        <p:txBody>
          <a:bodyPr/>
          <a:lstStyle/>
          <a:p>
            <a:r>
              <a:rPr lang="he-IL" dirty="0"/>
              <a:t>בין הפגישה השנייה לשלישית, פוגשים את הרבנית...</a:t>
            </a:r>
          </a:p>
        </p:txBody>
      </p:sp>
      <p:pic>
        <p:nvPicPr>
          <p:cNvPr id="4" name="תמונה 3"/>
          <p:cNvPicPr>
            <a:picLocks noChangeAspect="1"/>
          </p:cNvPicPr>
          <p:nvPr/>
        </p:nvPicPr>
        <p:blipFill>
          <a:blip r:embed="rId2"/>
          <a:stretch>
            <a:fillRect/>
          </a:stretch>
        </p:blipFill>
        <p:spPr>
          <a:xfrm>
            <a:off x="317025" y="1451578"/>
            <a:ext cx="2810500" cy="2975106"/>
          </a:xfrm>
          <a:prstGeom prst="rect">
            <a:avLst/>
          </a:prstGeom>
        </p:spPr>
      </p:pic>
      <p:graphicFrame>
        <p:nvGraphicFramePr>
          <p:cNvPr id="5" name="דיאגרמה 4"/>
          <p:cNvGraphicFramePr/>
          <p:nvPr>
            <p:extLst>
              <p:ext uri="{D42A27DB-BD31-4B8C-83A1-F6EECF244321}">
                <p14:modId xmlns:p14="http://schemas.microsoft.com/office/powerpoint/2010/main" val="2043457474"/>
              </p:ext>
            </p:extLst>
          </p:nvPr>
        </p:nvGraphicFramePr>
        <p:xfrm>
          <a:off x="1510145" y="1274182"/>
          <a:ext cx="9767456" cy="5112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18518" y="1385888"/>
            <a:ext cx="1905000" cy="164782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9618518" y="3033713"/>
            <a:ext cx="1905000" cy="923330"/>
          </a:xfrm>
          <a:prstGeom prst="rect">
            <a:avLst/>
          </a:prstGeom>
          <a:noFill/>
        </p:spPr>
        <p:txBody>
          <a:bodyPr wrap="square" rtlCol="1">
            <a:spAutoFit/>
          </a:bodyPr>
          <a:lstStyle/>
          <a:p>
            <a:pPr algn="r" rtl="1"/>
            <a:r>
              <a:rPr lang="he-IL" b="1" dirty="0"/>
              <a:t>זמן הסיפור: אמצע המאה ה-19. היציאה מן החומות</a:t>
            </a:r>
          </a:p>
        </p:txBody>
      </p:sp>
    </p:spTree>
    <p:extLst>
      <p:ext uri="{BB962C8B-B14F-4D97-AF65-F5344CB8AC3E}">
        <p14:creationId xmlns:p14="http://schemas.microsoft.com/office/powerpoint/2010/main" val="100999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BE4A518C-0E23-4D70-92EB-6E662A311127}"/>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863AD35B-89AC-4764-B241-BE920D573529}"/>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157E7A57-7399-444D-A462-C53287945813}"/>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54474B6E-42A8-4854-80E3-020C612B0B2F}"/>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graphicEl>
                                              <a:dgm id="{37F716B1-892B-495C-A8F3-0605593EAAC5}"/>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graphicEl>
                                              <a:dgm id="{9E4B3469-FB63-4224-B511-EF1C0805EE5A}"/>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graphicEl>
                                              <a:dgm id="{E7FF0BDB-27CA-4F80-A895-804977254751}"/>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97D5DCA6-602D-41D1-8CC5-50F3BA0D1E5A}"/>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B54C2877-013F-4154-8FCE-B50115A381F6}"/>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A4A630E8-4A76-42D7-8FDE-5D04AC103A95}"/>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graphicEl>
                                              <a:dgm id="{37C5CA75-6CBC-4F11-B42A-F9B42EA27363}"/>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graphicEl>
                                              <a:dgm id="{8D484828-4752-4AA5-95FB-F73BAE3D7A91}"/>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graphicEl>
                                              <a:dgm id="{B758D6EE-D783-4119-A605-0CA82467C1CF}"/>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graphicEl>
                                              <a:dgm id="{ACFFF5CF-C52A-4823-A175-D7AAED67915E}"/>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
                                            <p:graphicEl>
                                              <a:dgm id="{D760BD31-3D29-4933-85EA-C0E1C0DF4067}"/>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
                                            <p:graphicEl>
                                              <a:dgm id="{035CB055-B055-434B-9E17-F55B11A4D81A}"/>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
                                            <p:graphicEl>
                                              <a:dgm id="{793A4E9C-2DC7-4A46-B38A-427067839754}"/>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
                                            <p:graphicEl>
                                              <a:dgm id="{E813587C-4E1F-4EA1-AB3E-B8EE5FF8A4EE}"/>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
                                            <p:graphicEl>
                                              <a:dgm id="{79498F67-4B29-4AA4-B999-62166B536811}"/>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
                                            <p:graphicEl>
                                              <a:dgm id="{C4BDED2B-5D81-43CD-9628-00667B35F0B7}"/>
                                            </p:graphic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02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596" t="18965" r="30327" b="22629"/>
          <a:stretch/>
        </p:blipFill>
        <p:spPr bwMode="auto">
          <a:xfrm>
            <a:off x="2648607" y="409904"/>
            <a:ext cx="7425558" cy="59360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 name="Picture 4" descr="תוצאת תמונה עבור בגרות"/>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450" y="5325464"/>
            <a:ext cx="1078620" cy="1078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664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9496" y="672791"/>
            <a:ext cx="3620085" cy="4994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477" y="1288073"/>
            <a:ext cx="6096000" cy="400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1833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גילה אנכית 4"/>
          <p:cNvSpPr/>
          <p:nvPr/>
        </p:nvSpPr>
        <p:spPr>
          <a:xfrm>
            <a:off x="5618206" y="462841"/>
            <a:ext cx="6573794" cy="5288691"/>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he-IL" b="1" dirty="0"/>
              <a:t>מתוך דבר המלך במועצתו 1931 על הכותל המערבי, תוספת 1 סעיף א':</a:t>
            </a:r>
            <a:r>
              <a:rPr lang="he-IL" dirty="0"/>
              <a:t> </a:t>
            </a:r>
            <a:br>
              <a:rPr lang="he-IL" dirty="0"/>
            </a:br>
            <a:r>
              <a:rPr lang="he-IL" dirty="0"/>
              <a:t>"למושלמים שייכת זכות הבעלות היחידה וקנין היחיד על הכותל המערבי, מאחר שהוא חלק בלתי נפרד מחצר </a:t>
            </a:r>
            <a:r>
              <a:rPr lang="he-IL" dirty="0" err="1"/>
              <a:t>החאראם</a:t>
            </a:r>
            <a:r>
              <a:rPr lang="he-IL" dirty="0"/>
              <a:t> אל שריף, </a:t>
            </a:r>
            <a:r>
              <a:rPr lang="he-IL" dirty="0" err="1"/>
              <a:t>שהנהו</a:t>
            </a:r>
            <a:r>
              <a:rPr lang="he-IL" dirty="0"/>
              <a:t> רכוש ווקף. </a:t>
            </a:r>
            <a:br>
              <a:rPr lang="he-IL" dirty="0"/>
            </a:br>
            <a:r>
              <a:rPr lang="he-IL" dirty="0"/>
              <a:t>למושלמים שייכת גם זכות הבעלות על הרחבה אשר ליד הכותל ועל השכונה הסמוכה אשר ממול הכותל, המכונה שכונת המערבים, שכן הנכסים הללו נעשו לווקף עפ"י חוק השריעה המוסלמי, מאחר שהוקדשו לצורכי צדקה. </a:t>
            </a:r>
            <a:br>
              <a:rPr lang="he-IL" dirty="0"/>
            </a:br>
            <a:r>
              <a:rPr lang="he-IL" dirty="0"/>
              <a:t>בשום אופן אין לחשוב את תשמישי התפילה, וכן אותם החפצים שהיהודים יהיו רשאים להעמיד על יד הכותל, בין בהתאם לפסק הדין הזה, או עפ"י הסכם שיתקבל ע"י שני הצדדים, כאילו הם מבססים להם (ליהודים) כל מין זכות בעלות על הכותל או על הרחבה הסמוכה, או כאילו יביאו לידי כך". </a:t>
            </a:r>
            <a:br>
              <a:rPr lang="he-IL" dirty="0"/>
            </a:br>
            <a:br>
              <a:rPr lang="he-IL" dirty="0"/>
            </a:br>
            <a:r>
              <a:rPr lang="he-IL" b="1" dirty="0"/>
              <a:t>סעיף ב' פיסקה 5: </a:t>
            </a:r>
            <a:br>
              <a:rPr lang="he-IL" b="1" dirty="0"/>
            </a:br>
            <a:r>
              <a:rPr lang="he-IL" dirty="0"/>
              <a:t>"אסור ליהודים לתקוע בשופר על יד הכותל, ואסור להם לגרום למושלמים כל הפרעה בת מניעה". </a:t>
            </a:r>
            <a:br>
              <a:rPr lang="he-IL" dirty="0"/>
            </a:br>
            <a:endParaRPr lang="he-IL" b="1" dirty="0"/>
          </a:p>
        </p:txBody>
      </p:sp>
      <p:sp>
        <p:nvSpPr>
          <p:cNvPr id="4" name="מגילה אנכית 3"/>
          <p:cNvSpPr/>
          <p:nvPr/>
        </p:nvSpPr>
        <p:spPr>
          <a:xfrm>
            <a:off x="331830" y="983528"/>
            <a:ext cx="5286376" cy="4590359"/>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he-IL" sz="2000" dirty="0"/>
              <a:t>בשל העומס הרב במקום בימים נוראים של שנת ה'תרפ"ט, 1928 ובשל תודעתם הלאומית, הציבו היהודים לקראת יום הכיפורים מספר ספסלים עבור </a:t>
            </a:r>
            <a:r>
              <a:rPr lang="he-IL" sz="2000" dirty="0" err="1"/>
              <a:t>חלושי-כח</a:t>
            </a:r>
            <a:r>
              <a:rPr lang="he-IL" sz="2000" dirty="0"/>
              <a:t>, ובפעם הראשונה גם מחיצה להפרדה בין גברים לנשים. בעיצומו של יום הכיפורים התפרצו שוטרים בריטים והסירו, תוך כדי התנגשות בקהל המתפללים, את המחיצה והספסלים. בנוסף המופתי הירושלמי אמין אל-חוסייני ציווה על המואזין לעמוד סמוך לכותל ולהשמיע מוזיקה בקול רם בשעת קריאת יזכור.</a:t>
            </a:r>
          </a:p>
          <a:p>
            <a:pPr rtl="1"/>
            <a:endParaRPr lang="he-IL" sz="2000" b="1" dirty="0"/>
          </a:p>
        </p:txBody>
      </p:sp>
    </p:spTree>
    <p:extLst>
      <p:ext uri="{BB962C8B-B14F-4D97-AF65-F5344CB8AC3E}">
        <p14:creationId xmlns:p14="http://schemas.microsoft.com/office/powerpoint/2010/main" val="129206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30482" y="30500"/>
            <a:ext cx="10364451" cy="920674"/>
          </a:xfrm>
        </p:spPr>
        <p:txBody>
          <a:bodyPr/>
          <a:lstStyle/>
          <a:p>
            <a:r>
              <a:rPr lang="he-IL" dirty="0"/>
              <a:t>פגישה שלישית</a:t>
            </a:r>
            <a:endParaRPr lang="en-US" dirty="0"/>
          </a:p>
        </p:txBody>
      </p:sp>
      <p:graphicFrame>
        <p:nvGraphicFramePr>
          <p:cNvPr id="5" name="מציין מיקום תוכן 4"/>
          <p:cNvGraphicFramePr>
            <a:graphicFrameLocks noGrp="1"/>
          </p:cNvGraphicFramePr>
          <p:nvPr>
            <p:ph sz="quarter" idx="13"/>
            <p:extLst>
              <p:ext uri="{D42A27DB-BD31-4B8C-83A1-F6EECF244321}">
                <p14:modId xmlns:p14="http://schemas.microsoft.com/office/powerpoint/2010/main" val="3043844099"/>
              </p:ext>
            </p:extLst>
          </p:nvPr>
        </p:nvGraphicFramePr>
        <p:xfrm>
          <a:off x="1205518" y="1596177"/>
          <a:ext cx="5105400" cy="47081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2855853" y="1106710"/>
            <a:ext cx="2887721" cy="461665"/>
          </a:xfrm>
          <a:prstGeom prst="rect">
            <a:avLst/>
          </a:prstGeom>
          <a:noFill/>
        </p:spPr>
        <p:txBody>
          <a:bodyPr wrap="square" rtlCol="0">
            <a:spAutoFit/>
          </a:bodyPr>
          <a:lstStyle/>
          <a:p>
            <a:pPr algn="r" rtl="1"/>
            <a:r>
              <a:rPr lang="he-IL" sz="2400" b="1" dirty="0"/>
              <a:t>תכונותיה של תהילה:</a:t>
            </a:r>
            <a:endParaRPr lang="en-US" sz="2400" b="1" dirty="0"/>
          </a:p>
        </p:txBody>
      </p:sp>
      <p:sp>
        <p:nvSpPr>
          <p:cNvPr id="9" name="AutoShape 2" descr="תוצאת תמונה עבור ראייה חיובית"/>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הסבר חץ שמאלה 9"/>
          <p:cNvSpPr/>
          <p:nvPr/>
        </p:nvSpPr>
        <p:spPr>
          <a:xfrm>
            <a:off x="5529263" y="4262916"/>
            <a:ext cx="4985301" cy="923447"/>
          </a:xfrm>
          <a:prstGeom prst="leftArrowCallout">
            <a:avLst>
              <a:gd name="adj1" fmla="val 25000"/>
              <a:gd name="adj2" fmla="val 25000"/>
              <a:gd name="adj3" fmla="val 25000"/>
              <a:gd name="adj4" fmla="val 84703"/>
            </a:avLst>
          </a:prstGeom>
        </p:spPr>
        <p:style>
          <a:lnRef idx="1">
            <a:schemeClr val="accent1"/>
          </a:lnRef>
          <a:fillRef idx="2">
            <a:schemeClr val="accent1"/>
          </a:fillRef>
          <a:effectRef idx="1">
            <a:schemeClr val="accent1"/>
          </a:effectRef>
          <a:fontRef idx="minor">
            <a:schemeClr val="dk1"/>
          </a:fontRef>
        </p:style>
        <p:txBody>
          <a:bodyPr rtlCol="0" anchor="ctr"/>
          <a:lstStyle/>
          <a:p>
            <a:pPr algn="ctr" rtl="1"/>
            <a:r>
              <a:rPr lang="he-IL" sz="1600" dirty="0"/>
              <a:t>דרכם של בני אדם כשהם מזכירים את ירושלים מוסיפים ואומרים עיר הקודש, אני כשאני אומרת ירושלים איני מוסיפה מלה. שקדושתה בשמה, בשמה עצמו. </a:t>
            </a:r>
            <a:endParaRPr lang="en-US" sz="1600" dirty="0"/>
          </a:p>
        </p:txBody>
      </p:sp>
      <p:sp>
        <p:nvSpPr>
          <p:cNvPr id="11" name="AutoShape 2" descr="תוצאת תמונה עבור ראייה חיובית"/>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הסבר חץ שמאלה 11"/>
          <p:cNvSpPr/>
          <p:nvPr/>
        </p:nvSpPr>
        <p:spPr>
          <a:xfrm>
            <a:off x="5529263" y="3064472"/>
            <a:ext cx="4985301" cy="902946"/>
          </a:xfrm>
          <a:prstGeom prst="leftArrowCallout">
            <a:avLst>
              <a:gd name="adj1" fmla="val 25000"/>
              <a:gd name="adj2" fmla="val 25000"/>
              <a:gd name="adj3" fmla="val 25000"/>
              <a:gd name="adj4" fmla="val 8803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he-IL" dirty="0"/>
              <a:t>ברוך הוא וברוך שמו, איני חסרה עמו כלום. הקב"ה נותן לכל בריותיו לפי מידת הצורך ואף אני בכלל בריותיו"</a:t>
            </a:r>
            <a:endParaRPr lang="en-US" dirty="0"/>
          </a:p>
        </p:txBody>
      </p:sp>
      <p:sp>
        <p:nvSpPr>
          <p:cNvPr id="13" name="AutoShape 2" descr="תוצאת תמונה עבור ראייה חיובית"/>
          <p:cNvSpPr>
            <a:spLocks noChangeAspect="1" noChangeArrowheads="1"/>
          </p:cNvSpPr>
          <p:nvPr/>
        </p:nvSpPr>
        <p:spPr bwMode="auto">
          <a:xfrm>
            <a:off x="-96157" y="113897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הסבר חץ שמאלה 16"/>
          <p:cNvSpPr/>
          <p:nvPr/>
        </p:nvSpPr>
        <p:spPr>
          <a:xfrm>
            <a:off x="5529263" y="5401429"/>
            <a:ext cx="4985301" cy="902946"/>
          </a:xfrm>
          <a:prstGeom prst="leftArrowCallout">
            <a:avLst>
              <a:gd name="adj1" fmla="val 25000"/>
              <a:gd name="adj2" fmla="val 25000"/>
              <a:gd name="adj3" fmla="val 25000"/>
              <a:gd name="adj4" fmla="val 8446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he-IL" dirty="0"/>
              <a:t>"ועל כל פסיעה ופסיעה עמדה, כדי </a:t>
            </a:r>
            <a:r>
              <a:rPr lang="he-IL" dirty="0" err="1"/>
              <a:t>ליתן</a:t>
            </a:r>
            <a:r>
              <a:rPr lang="he-IL" dirty="0"/>
              <a:t> פרוסת סוכר לתינוק, ופרוטה לעני ולשאול לאיש לשלום אשתו ואשה בשלום בעלה"</a:t>
            </a:r>
            <a:endParaRPr lang="en-US" dirty="0"/>
          </a:p>
        </p:txBody>
      </p:sp>
      <p:grpSp>
        <p:nvGrpSpPr>
          <p:cNvPr id="4" name="קבוצה 3"/>
          <p:cNvGrpSpPr/>
          <p:nvPr/>
        </p:nvGrpSpPr>
        <p:grpSpPr>
          <a:xfrm>
            <a:off x="5529263" y="1370629"/>
            <a:ext cx="4985301" cy="1446427"/>
            <a:chOff x="5529263" y="1370629"/>
            <a:chExt cx="4985301" cy="1446427"/>
          </a:xfrm>
        </p:grpSpPr>
        <p:sp>
          <p:nvSpPr>
            <p:cNvPr id="8" name="הסבר חץ שמאלה 7"/>
            <p:cNvSpPr/>
            <p:nvPr/>
          </p:nvSpPr>
          <p:spPr>
            <a:xfrm>
              <a:off x="5529263" y="1370629"/>
              <a:ext cx="4985301" cy="1446427"/>
            </a:xfrm>
            <a:prstGeom prst="leftArrowCallout">
              <a:avLst>
                <a:gd name="adj1" fmla="val 25000"/>
                <a:gd name="adj2" fmla="val 25000"/>
                <a:gd name="adj3" fmla="val 25000"/>
                <a:gd name="adj4" fmla="val 8389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 name="TextBox 2"/>
            <p:cNvSpPr txBox="1"/>
            <p:nvPr/>
          </p:nvSpPr>
          <p:spPr>
            <a:xfrm>
              <a:off x="6596143" y="1442069"/>
              <a:ext cx="3918421" cy="1323439"/>
            </a:xfrm>
            <a:prstGeom prst="rect">
              <a:avLst/>
            </a:prstGeom>
            <a:noFill/>
          </p:spPr>
          <p:txBody>
            <a:bodyPr wrap="square" rtlCol="1">
              <a:spAutoFit/>
            </a:bodyPr>
            <a:lstStyle/>
            <a:p>
              <a:pPr marL="171450" indent="-171450" algn="r" rtl="1">
                <a:buFont typeface="Arial" panose="020B0604020202020204" pitchFamily="34" charset="0"/>
                <a:buChar char="•"/>
              </a:pPr>
              <a:r>
                <a:rPr lang="he-IL" sz="1600" dirty="0"/>
                <a:t>"גוי טוב הוא שראה בצערי..."</a:t>
              </a:r>
              <a:endParaRPr lang="en-US" sz="1600" dirty="0"/>
            </a:p>
            <a:p>
              <a:pPr marL="171450" indent="-171450" algn="r" rtl="1">
                <a:buFont typeface="Arial" panose="020B0604020202020204" pitchFamily="34" charset="0"/>
                <a:buChar char="•"/>
              </a:pPr>
              <a:r>
                <a:rPr lang="he-IL" sz="1600" dirty="0"/>
                <a:t>"הצצתי עליה והרהרתי, מהיכן באים לידי הכנעה שכזו...ענתה ואמרה, </a:t>
              </a:r>
              <a:r>
                <a:rPr lang="he-IL" sz="1600" dirty="0" err="1"/>
                <a:t>כשמאריכין</a:t>
              </a:r>
              <a:r>
                <a:rPr lang="he-IL" sz="1600" dirty="0"/>
                <a:t> לו לאדם ימיו ושנותיו זוכה ורואה דברים הרבה, גם טובים וגם טובים מהם"</a:t>
              </a:r>
            </a:p>
          </p:txBody>
        </p:sp>
      </p:grpSp>
    </p:spTree>
    <p:extLst>
      <p:ext uri="{BB962C8B-B14F-4D97-AF65-F5344CB8AC3E}">
        <p14:creationId xmlns:p14="http://schemas.microsoft.com/office/powerpoint/2010/main" val="99179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76FCA21B-0D41-419B-A4F4-316F8ED91A46}"/>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309F22F3-BF63-4C06-8ED0-E76FFFC453EC}"/>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E5CF90FF-237E-4406-A49D-1F6AA6B16F1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7721FEA5-D3B5-4129-846C-A101933BC55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0E3A185A-99F1-47CF-AF8A-1F7A3F9D47C2}"/>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graphicEl>
                                              <a:dgm id="{1F04D723-0710-4435-977D-B21EDADE0940}"/>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graphicEl>
                                              <a:dgm id="{FC6F4D70-640E-4C08-AF54-FEE8C601222F}"/>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graphicEl>
                                              <a:dgm id="{FF94BECD-86E9-43DA-B100-5F7ACBD116E6}"/>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P spid="10" grpId="0" animBg="1"/>
      <p:bldP spid="12"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lstStyle/>
          <a:p>
            <a:r>
              <a:rPr lang="he-IL" dirty="0"/>
              <a:t>ירושלים במאה ה-19</a:t>
            </a:r>
          </a:p>
        </p:txBody>
      </p:sp>
      <p:sp>
        <p:nvSpPr>
          <p:cNvPr id="6" name="מציין מיקום תוכן 5"/>
          <p:cNvSpPr>
            <a:spLocks noGrp="1"/>
          </p:cNvSpPr>
          <p:nvPr>
            <p:ph sz="quarter" idx="13"/>
          </p:nvPr>
        </p:nvSpPr>
        <p:spPr>
          <a:xfrm>
            <a:off x="913774" y="2049518"/>
            <a:ext cx="10363826" cy="3741682"/>
          </a:xfrm>
        </p:spPr>
        <p:txBody>
          <a:bodyPr>
            <a:noAutofit/>
          </a:bodyPr>
          <a:lstStyle/>
          <a:p>
            <a:pPr algn="r" rtl="1"/>
            <a:r>
              <a:rPr lang="he-IL" sz="1800" dirty="0"/>
              <a:t>ב1867 עלה הסופר ההומוריסטי האמריקאי, מארק </a:t>
            </a:r>
            <a:r>
              <a:rPr lang="he-IL" sz="1800" dirty="0" err="1"/>
              <a:t>טוויין</a:t>
            </a:r>
            <a:r>
              <a:rPr lang="he-IL" sz="1800" dirty="0"/>
              <a:t>, על ספינת המסע '</a:t>
            </a:r>
            <a:r>
              <a:rPr lang="he-IL" sz="1800" dirty="0" err="1"/>
              <a:t>קוויקר</a:t>
            </a:r>
            <a:r>
              <a:rPr lang="he-IL" sz="1800" dirty="0"/>
              <a:t> סיטי' בדרכו לארץ הקודש. אז איך נראתה ירושלים בעיניו של מבקר מבחוץ, לפני 150 שנה? </a:t>
            </a:r>
          </a:p>
          <a:p>
            <a:pPr algn="r" rtl="1"/>
            <a:r>
              <a:rPr lang="he-IL" sz="1800" b="1" dirty="0">
                <a:solidFill>
                  <a:srgbClr val="FF0000"/>
                </a:solidFill>
              </a:rPr>
              <a:t>גודלה הקטן של העיר</a:t>
            </a:r>
            <a:r>
              <a:rPr lang="he-IL" sz="1800" dirty="0"/>
              <a:t>: </a:t>
            </a:r>
            <a:r>
              <a:rPr lang="he-IL" sz="1800" b="1" dirty="0"/>
              <a:t>"כה קטנה! היא אינה גדולה יותר מכפר אמריקאי של ארבעת אלפים תושבים... בירושלים יש בסך </a:t>
            </a:r>
            <a:r>
              <a:rPr lang="he-IL" sz="1800" b="1" dirty="0" err="1"/>
              <a:t>הכל</a:t>
            </a:r>
            <a:r>
              <a:rPr lang="he-IL" sz="1800" b="1" dirty="0"/>
              <a:t> 14 אלף בני אדם".</a:t>
            </a:r>
            <a:endParaRPr lang="he-IL" sz="1800" dirty="0"/>
          </a:p>
          <a:p>
            <a:pPr algn="r" rtl="1"/>
            <a:r>
              <a:rPr lang="he-IL" sz="1800" b="1" dirty="0">
                <a:solidFill>
                  <a:srgbClr val="FF0000"/>
                </a:solidFill>
              </a:rPr>
              <a:t>צפיפות: </a:t>
            </a:r>
            <a:r>
              <a:rPr lang="he-IL" sz="1800" b="1" dirty="0"/>
              <a:t>"מיטיב לכת יכול להקיף את חומות ירושלים בשעה. אני לא יודע באיזו דרך אחרת לגרום לאנשים להבין עד כמה היא קטנה...הרחובות צרים ומרוצפים בצורה גרועה, וחתולים קופצים בקלות מגג בצד אחד של הרחוב לגג בצד השני, ויכלו לעשות זאת גם לו היו הרחובות רחבים פי שניים...מיותר לציין שהרחובות הללו צרים מידי למעבר מרכבות".</a:t>
            </a:r>
            <a:endParaRPr lang="he-IL" sz="1800" dirty="0"/>
          </a:p>
          <a:p>
            <a:pPr algn="r" rtl="1"/>
            <a:r>
              <a:rPr lang="he-IL" sz="1800" b="1" dirty="0">
                <a:solidFill>
                  <a:srgbClr val="FF0000"/>
                </a:solidFill>
              </a:rPr>
              <a:t>אוכלוסייה</a:t>
            </a:r>
            <a:r>
              <a:rPr lang="he-IL" sz="1800" dirty="0"/>
              <a:t> : </a:t>
            </a:r>
            <a:r>
              <a:rPr lang="he-IL" sz="1800" b="1" dirty="0"/>
              <a:t>"סמרטוטים, אומללות, עוני ולכלוך בכל מקום... "...מצורעים, נכים, סומים ומטורפים מסתערים עליך מכל עבר, ומסתבר שאינם יודעים אלא מילה אחת בשפה אחת – 'בקשיש' נצחי. המוני הנכים, בעלי המומים והחולים המתקהלים במקומות הקדושים וחוסמים את השערים... ירושלים עיר קודרת, שוממה וחסרת חיים. לא אחפוץ לחיות בה".</a:t>
            </a:r>
            <a:endParaRPr lang="he-IL" sz="1800" dirty="0"/>
          </a:p>
          <a:p>
            <a:pPr algn="r" rtl="1"/>
            <a:endParaRPr lang="he-IL" sz="1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5884" y="635546"/>
            <a:ext cx="1243505" cy="1243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732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5400" dirty="0"/>
              <a:t>ש"י עגנון</a:t>
            </a:r>
          </a:p>
        </p:txBody>
      </p:sp>
      <p:sp>
        <p:nvSpPr>
          <p:cNvPr id="3" name="מציין מיקום תוכן 2"/>
          <p:cNvSpPr>
            <a:spLocks noGrp="1"/>
          </p:cNvSpPr>
          <p:nvPr>
            <p:ph sz="quarter" idx="13"/>
          </p:nvPr>
        </p:nvSpPr>
        <p:spPr>
          <a:xfrm>
            <a:off x="913774" y="2367092"/>
            <a:ext cx="10363826" cy="3749929"/>
          </a:xfrm>
        </p:spPr>
        <p:txBody>
          <a:bodyPr>
            <a:normAutofit fontScale="77500" lnSpcReduction="20000"/>
          </a:bodyPr>
          <a:lstStyle/>
          <a:p>
            <a:pPr marL="0" lvl="1" indent="-320040" algn="r" rtl="1">
              <a:buClr>
                <a:schemeClr val="accent4"/>
              </a:buClr>
              <a:buNone/>
              <a:defRPr/>
            </a:pPr>
            <a:r>
              <a:rPr lang="he-IL" sz="2600" dirty="0"/>
              <a:t>נולד בגליציה בשנת 1887. נפטר בירושלים ב-17 בפברואר 1970.</a:t>
            </a:r>
          </a:p>
          <a:p>
            <a:pPr marL="0" indent="0" algn="r" rtl="1">
              <a:buNone/>
              <a:defRPr/>
            </a:pPr>
            <a:r>
              <a:rPr lang="he-IL" sz="2600" dirty="0"/>
              <a:t>כשהיה בן 8 החל לכתוב בעברית וביידיש, </a:t>
            </a:r>
            <a:r>
              <a:rPr lang="he-IL" sz="2600" dirty="0" err="1"/>
              <a:t>והירבה</a:t>
            </a:r>
            <a:r>
              <a:rPr lang="he-IL" sz="2600" dirty="0"/>
              <a:t> לקרוא את יצירות סופרי דור ההשכלה. בגיל 15 פרסם את יצירתו הראשונה - פואמה ביידיש. </a:t>
            </a:r>
          </a:p>
          <a:p>
            <a:pPr marL="0" indent="0" algn="r" rtl="1">
              <a:buNone/>
              <a:defRPr/>
            </a:pPr>
            <a:r>
              <a:rPr lang="he-IL" sz="2600" dirty="0"/>
              <a:t>בל"ג בעומר 1907 עלה לארץ ישראל. כאן נטש לזמן מה את אורח החיים הדתי, אך לאחר שפגש את הרב קוק חזר לדת ודבק בה עד סוף ימיו.</a:t>
            </a:r>
          </a:p>
          <a:p>
            <a:pPr marL="0" indent="0" algn="r" rtl="1">
              <a:buNone/>
              <a:defRPr/>
            </a:pPr>
            <a:r>
              <a:rPr lang="he-IL" sz="2600" dirty="0"/>
              <a:t>יצירתו הראשונה שפורסמה בארץ הייתה עגונות בשנת 1908. על יצירה זו חתם בשם העט "עגנון" (הנובע משם היצירה), שהפך לשמו הספרותי, ומשנת 1924 - לשם משפחתו הרשמי. </a:t>
            </a:r>
          </a:p>
          <a:p>
            <a:pPr marL="0" indent="0" algn="r" rtl="1">
              <a:buNone/>
              <a:defRPr/>
            </a:pPr>
            <a:r>
              <a:rPr lang="he-IL" sz="2600" dirty="0"/>
              <a:t>עגנון זכה פעמיים בפרס ביאליק (בשנים 1934 ו-1950), ופעמיים בפרס ישראל (בשנים 1954 ו-1958). </a:t>
            </a:r>
          </a:p>
          <a:p>
            <a:pPr marL="0" indent="0" algn="r" rtl="1">
              <a:buNone/>
              <a:defRPr/>
            </a:pPr>
            <a:r>
              <a:rPr lang="he-IL" sz="2600" dirty="0"/>
              <a:t>עגנון נחשב לאחד מגדולי הסופרים העבריים בעת החדשה וזכה פרס נובל לספרות לשנת 1966.</a:t>
            </a:r>
          </a:p>
          <a:p>
            <a:pPr algn="r" rtl="1"/>
            <a:endParaRPr lang="he-IL" dirty="0"/>
          </a:p>
        </p:txBody>
      </p:sp>
      <p:pic>
        <p:nvPicPr>
          <p:cNvPr id="7170"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4554" y="488731"/>
            <a:ext cx="1322908" cy="18300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6709" y="890004"/>
            <a:ext cx="1300162" cy="1428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7900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rtl="1"/>
            <a:r>
              <a:rPr lang="he-IL" sz="4800" b="1" dirty="0"/>
              <a:t>יחס לירושלים</a:t>
            </a:r>
          </a:p>
        </p:txBody>
      </p:sp>
      <p:sp>
        <p:nvSpPr>
          <p:cNvPr id="5" name="מציין מיקום טקסט 4"/>
          <p:cNvSpPr>
            <a:spLocks noGrp="1"/>
          </p:cNvSpPr>
          <p:nvPr>
            <p:ph type="body" idx="1"/>
          </p:nvPr>
        </p:nvSpPr>
        <p:spPr/>
        <p:txBody>
          <a:bodyPr/>
          <a:lstStyle/>
          <a:p>
            <a:pPr algn="ctr" rtl="1"/>
            <a:r>
              <a:rPr lang="he-IL" dirty="0"/>
              <a:t>ירושלים בהווה</a:t>
            </a:r>
          </a:p>
        </p:txBody>
      </p:sp>
      <p:sp>
        <p:nvSpPr>
          <p:cNvPr id="7" name="מציין מיקום תוכן 6"/>
          <p:cNvSpPr>
            <a:spLocks noGrp="1"/>
          </p:cNvSpPr>
          <p:nvPr>
            <p:ph sz="quarter" idx="13"/>
          </p:nvPr>
        </p:nvSpPr>
        <p:spPr/>
        <p:txBody>
          <a:bodyPr>
            <a:normAutofit fontScale="85000" lnSpcReduction="10000"/>
          </a:bodyPr>
          <a:lstStyle/>
          <a:p>
            <a:pPr algn="r" rtl="1"/>
            <a:r>
              <a:rPr lang="he-IL" dirty="0"/>
              <a:t>אסור למתפלל להביא ספסל לכותל. </a:t>
            </a:r>
          </a:p>
          <a:p>
            <a:pPr algn="r" rtl="1"/>
            <a:r>
              <a:rPr lang="he-IL" dirty="0"/>
              <a:t>חצר שבה מגורים ובתי כנסיות הפכה למקום מגורים של ערבים. </a:t>
            </a:r>
          </a:p>
          <a:p>
            <a:pPr algn="r" rtl="1"/>
            <a:r>
              <a:rPr lang="he-IL" dirty="0"/>
              <a:t>ישיבה גדולה הפכה לבית </a:t>
            </a:r>
            <a:r>
              <a:rPr lang="he-IL" dirty="0" err="1"/>
              <a:t>קהוה</a:t>
            </a:r>
            <a:r>
              <a:rPr lang="he-IL" dirty="0"/>
              <a:t>(בית קפה) של ערבים.</a:t>
            </a:r>
          </a:p>
          <a:p>
            <a:pPr algn="r" rtl="1"/>
            <a:r>
              <a:rPr lang="he-IL" dirty="0"/>
              <a:t>בית תמחוי לעניים הפך למרבץ חמורים.</a:t>
            </a:r>
          </a:p>
          <a:p>
            <a:pPr algn="r" rtl="1"/>
            <a:r>
              <a:rPr lang="he-IL" dirty="0"/>
              <a:t>"בתים שנבנו בדמעותיהם של אבות הבנים מניחים אותם". </a:t>
            </a:r>
          </a:p>
          <a:p>
            <a:pPr algn="r" rtl="1"/>
            <a:endParaRPr lang="he-IL" dirty="0"/>
          </a:p>
          <a:p>
            <a:pPr algn="r" rtl="1"/>
            <a:endParaRPr lang="he-IL" dirty="0"/>
          </a:p>
        </p:txBody>
      </p:sp>
      <p:sp>
        <p:nvSpPr>
          <p:cNvPr id="6" name="מציין מיקום טקסט 5"/>
          <p:cNvSpPr>
            <a:spLocks noGrp="1"/>
          </p:cNvSpPr>
          <p:nvPr>
            <p:ph type="body" sz="quarter" idx="3"/>
          </p:nvPr>
        </p:nvSpPr>
        <p:spPr/>
        <p:txBody>
          <a:bodyPr/>
          <a:lstStyle/>
          <a:p>
            <a:pPr algn="ctr" rtl="1"/>
            <a:r>
              <a:rPr lang="he-IL" dirty="0"/>
              <a:t>מהותה של ירושלים</a:t>
            </a:r>
          </a:p>
        </p:txBody>
      </p:sp>
      <p:sp>
        <p:nvSpPr>
          <p:cNvPr id="8" name="מציין מיקום תוכן 7"/>
          <p:cNvSpPr>
            <a:spLocks noGrp="1"/>
          </p:cNvSpPr>
          <p:nvPr>
            <p:ph sz="quarter" idx="14"/>
          </p:nvPr>
        </p:nvSpPr>
        <p:spPr/>
        <p:txBody>
          <a:bodyPr/>
          <a:lstStyle/>
          <a:p>
            <a:pPr algn="r" rtl="1"/>
            <a:r>
              <a:rPr lang="he-IL" dirty="0"/>
              <a:t>"חצרות </a:t>
            </a:r>
            <a:r>
              <a:rPr lang="he-IL" dirty="0" err="1"/>
              <a:t>אלקינו</a:t>
            </a:r>
            <a:r>
              <a:rPr lang="he-IL" dirty="0"/>
              <a:t> בתוככי ירושלים"</a:t>
            </a:r>
          </a:p>
          <a:p>
            <a:pPr algn="r" rtl="1"/>
            <a:r>
              <a:rPr lang="he-IL" dirty="0"/>
              <a:t>"דרכם של בני אדם כשהם מזכירים את ירושלים מוסיפים ואומרים עיר הקודש, אני כשאני אומרת ירושלים איני מוסיפה מלה. שקדושתה בשמה </a:t>
            </a:r>
            <a:r>
              <a:rPr lang="he-IL" dirty="0" err="1"/>
              <a:t>בשמה</a:t>
            </a:r>
            <a:r>
              <a:rPr lang="he-IL" dirty="0"/>
              <a:t> עצמו". </a:t>
            </a:r>
          </a:p>
          <a:p>
            <a:pPr algn="r" rtl="1"/>
            <a:endParaRPr lang="he-IL"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7748" y="382970"/>
            <a:ext cx="2447925" cy="18669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9414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113" t="25000" r="24390" b="11637"/>
          <a:stretch/>
        </p:blipFill>
        <p:spPr bwMode="auto">
          <a:xfrm>
            <a:off x="2081049" y="457200"/>
            <a:ext cx="7914290" cy="54748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8" name="Picture 4" descr="תוצאת תמונה עבור בגרות"/>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450" y="5325464"/>
            <a:ext cx="1078620" cy="1078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442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רמזים מטרימים למותה הקרב של תהילה</a:t>
            </a:r>
          </a:p>
        </p:txBody>
      </p:sp>
      <p:sp>
        <p:nvSpPr>
          <p:cNvPr id="7" name="מציין מיקום תוכן 6"/>
          <p:cNvSpPr>
            <a:spLocks noGrp="1"/>
          </p:cNvSpPr>
          <p:nvPr>
            <p:ph sz="quarter" idx="13"/>
          </p:nvPr>
        </p:nvSpPr>
        <p:spPr/>
        <p:txBody>
          <a:bodyPr>
            <a:noAutofit/>
          </a:bodyPr>
          <a:lstStyle/>
          <a:p>
            <a:pPr algn="r" rtl="1"/>
            <a:r>
              <a:rPr lang="he-IL" sz="2400" b="1" dirty="0"/>
              <a:t>תהילה שמחה – עצובה  - שמחה</a:t>
            </a:r>
            <a:r>
              <a:rPr lang="he-IL" sz="2400" dirty="0"/>
              <a:t>:</a:t>
            </a:r>
            <a:r>
              <a:rPr lang="en-US" sz="2400" dirty="0"/>
              <a:t> </a:t>
            </a:r>
            <a:r>
              <a:rPr lang="he-IL" sz="2400" dirty="0"/>
              <a:t>היום נמשכתי אחר המזמורים ואמרתי שני ימים. כיון שהרגשתי בדבר נעשיתי עצובה, שמא מיותרת אני בעולם ומבקשים להפטר ממני.. אם חפץ השם להמיתני מה אני שאתעצב.</a:t>
            </a:r>
          </a:p>
          <a:p>
            <a:pPr algn="r" rtl="1"/>
            <a:r>
              <a:rPr lang="he-IL" sz="2400" b="1" dirty="0"/>
              <a:t>מכסת מילים לחיים </a:t>
            </a:r>
            <a:r>
              <a:rPr lang="he-IL" sz="2400" dirty="0"/>
              <a:t>- הרגלתי עצמי לבדוק כל מלה אם צריכה שתיאמר ונהגתי קימוץ בדיבור. ומתוך שנהגתי קימוץ בדיבור נשתייר לי אוצר של דיבורים. האריכו לי </a:t>
            </a:r>
            <a:r>
              <a:rPr lang="he-IL" sz="2400" dirty="0" err="1"/>
              <a:t>שנותי</a:t>
            </a:r>
            <a:r>
              <a:rPr lang="he-IL" sz="2400" dirty="0"/>
              <a:t> עד שאגמור אותם הדברים </a:t>
            </a:r>
            <a:r>
              <a:rPr lang="he-IL" sz="2400" dirty="0" err="1"/>
              <a:t>שקצובין</a:t>
            </a:r>
            <a:r>
              <a:rPr lang="he-IL" sz="2400" dirty="0"/>
              <a:t> לי. ועכשיו שנשתייר לי קומץ של מלים אתה מבקש שאוציאן. אם אוציאן אני מקצרת את ימי!</a:t>
            </a:r>
          </a:p>
        </p:txBody>
      </p:sp>
      <p:sp>
        <p:nvSpPr>
          <p:cNvPr id="8" name="TextBox 7"/>
          <p:cNvSpPr txBox="1"/>
          <p:nvPr/>
        </p:nvSpPr>
        <p:spPr>
          <a:xfrm>
            <a:off x="2065281" y="5351235"/>
            <a:ext cx="1781503" cy="1285577"/>
          </a:xfrm>
          <a:prstGeom prst="snip2Diag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algn="r" rtl="1"/>
            <a:r>
              <a:rPr lang="he-IL" sz="3200" dirty="0" err="1">
                <a:hlinkClick r:id="rId2"/>
              </a:rPr>
              <a:t>הכל</a:t>
            </a:r>
            <a:r>
              <a:rPr lang="he-IL" sz="3200" dirty="0">
                <a:hlinkClick r:id="rId2"/>
              </a:rPr>
              <a:t> בידי שמיים!</a:t>
            </a:r>
            <a:endParaRPr lang="he-IL" sz="3200" dirty="0"/>
          </a:p>
        </p:txBody>
      </p:sp>
    </p:spTree>
    <p:extLst>
      <p:ext uri="{BB962C8B-B14F-4D97-AF65-F5344CB8AC3E}">
        <p14:creationId xmlns:p14="http://schemas.microsoft.com/office/powerpoint/2010/main" val="261680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47872" y="403654"/>
            <a:ext cx="10364451" cy="1069635"/>
          </a:xfrm>
        </p:spPr>
        <p:txBody>
          <a:bodyPr/>
          <a:lstStyle/>
          <a:p>
            <a:pPr rtl="1"/>
            <a:r>
              <a:rPr lang="he-IL" dirty="0"/>
              <a:t>בין הפגישה השלישית לרביעית, פוגשים את הרבנית...</a:t>
            </a:r>
          </a:p>
        </p:txBody>
      </p:sp>
      <p:pic>
        <p:nvPicPr>
          <p:cNvPr id="5" name="תמונה 4">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98" y="1091828"/>
            <a:ext cx="2144111" cy="162054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מלבן 5"/>
          <p:cNvSpPr/>
          <p:nvPr/>
        </p:nvSpPr>
        <p:spPr>
          <a:xfrm>
            <a:off x="2144111" y="1347317"/>
            <a:ext cx="9538138" cy="4401205"/>
          </a:xfrm>
          <a:prstGeom prst="rect">
            <a:avLst/>
          </a:prstGeom>
        </p:spPr>
        <p:txBody>
          <a:bodyPr wrap="square">
            <a:spAutoFit/>
          </a:bodyPr>
          <a:lstStyle/>
          <a:p>
            <a:pPr algn="r" rtl="1"/>
            <a:r>
              <a:rPr lang="he-IL" sz="2000" dirty="0"/>
              <a:t>המספר מצליח להוציא מהרבנית את הפרטים הבאים:</a:t>
            </a:r>
          </a:p>
          <a:p>
            <a:pPr marL="342900" indent="-342900" algn="r" rtl="1">
              <a:buFont typeface="Arial" panose="020B0604020202020204" pitchFamily="34" charset="0"/>
              <a:buChar char="•"/>
            </a:pPr>
            <a:r>
              <a:rPr lang="he-IL" sz="2000" dirty="0"/>
              <a:t>קוראים לזקנה הנאה </a:t>
            </a:r>
            <a:r>
              <a:rPr lang="he-IL" sz="2000" b="1" dirty="0"/>
              <a:t>תילי</a:t>
            </a:r>
            <a:r>
              <a:rPr lang="he-IL" sz="2000" dirty="0"/>
              <a:t>.</a:t>
            </a:r>
          </a:p>
          <a:p>
            <a:pPr marL="342900" indent="-342900" algn="r" rtl="1">
              <a:buFont typeface="Arial" panose="020B0604020202020204" pitchFamily="34" charset="0"/>
              <a:buChar char="•"/>
            </a:pPr>
            <a:r>
              <a:rPr lang="he-IL" sz="2000" b="1" dirty="0"/>
              <a:t>הרבנית משבחת אותה</a:t>
            </a:r>
            <a:r>
              <a:rPr lang="he-IL" sz="2000" dirty="0"/>
              <a:t>: "בעלת מעשים ודאי היא" לעומת הנשים הצדקניות המזמזמות תפילות ולא עושות דבר לטובת האחר.</a:t>
            </a:r>
          </a:p>
          <a:p>
            <a:pPr marL="342900" indent="-342900" algn="r" rtl="1">
              <a:buFont typeface="Arial" panose="020B0604020202020204" pitchFamily="34" charset="0"/>
              <a:buChar char="•"/>
            </a:pPr>
            <a:r>
              <a:rPr lang="he-IL" sz="2000" dirty="0"/>
              <a:t>חבילות </a:t>
            </a:r>
            <a:r>
              <a:rPr lang="he-IL" sz="2000" dirty="0" err="1"/>
              <a:t>חבילות</a:t>
            </a:r>
            <a:r>
              <a:rPr lang="he-IL" sz="2000" dirty="0"/>
              <a:t> של שנים על כתפיה ועדיין כל חושיה משמשים אותה. </a:t>
            </a:r>
            <a:r>
              <a:rPr lang="he-IL" sz="2000" b="1" dirty="0"/>
              <a:t>שנותיה של תהילה כפליים משנותיה של הרבנית.</a:t>
            </a:r>
          </a:p>
          <a:p>
            <a:pPr marL="342900" indent="-342900" algn="r" rtl="1">
              <a:buFont typeface="Arial" panose="020B0604020202020204" pitchFamily="34" charset="0"/>
              <a:buChar char="•"/>
            </a:pPr>
            <a:r>
              <a:rPr lang="he-IL" sz="2000" dirty="0"/>
              <a:t>עכשיו אין מכירים את תילי אבל בעבר </a:t>
            </a:r>
            <a:r>
              <a:rPr lang="he-IL" sz="2000" dirty="0" err="1"/>
              <a:t>הכל</a:t>
            </a:r>
            <a:r>
              <a:rPr lang="he-IL" sz="2000" dirty="0"/>
              <a:t> הכירו אותה, </a:t>
            </a:r>
            <a:r>
              <a:rPr lang="he-IL" sz="2000" b="1" dirty="0"/>
              <a:t>הייתה עשירה גדולה. ובעלת עסקים</a:t>
            </a:r>
            <a:r>
              <a:rPr lang="he-IL" sz="2000" dirty="0"/>
              <a:t>. </a:t>
            </a:r>
          </a:p>
          <a:p>
            <a:pPr marL="342900" indent="-342900" algn="r" rtl="1">
              <a:buFont typeface="Arial" panose="020B0604020202020204" pitchFamily="34" charset="0"/>
              <a:buChar char="•"/>
            </a:pPr>
            <a:r>
              <a:rPr lang="he-IL" sz="2000" dirty="0"/>
              <a:t>כשתהילה הגיעה לירושלים הביאה אתה חבית זהב, כולם חיזרו אחריה והיא </a:t>
            </a:r>
            <a:r>
              <a:rPr lang="he-IL" sz="2000" b="1" dirty="0"/>
              <a:t>העדיפה להישאר אלמנה</a:t>
            </a:r>
            <a:r>
              <a:rPr lang="he-IL" sz="2000" dirty="0"/>
              <a:t>, "תחילה אלמנה עשירה אח"כ אלמנה אמידה ולסוף סתם זקנה".</a:t>
            </a:r>
          </a:p>
          <a:p>
            <a:pPr marL="342900" indent="-342900" algn="r" rtl="1">
              <a:buFont typeface="Arial" panose="020B0604020202020204" pitchFamily="34" charset="0"/>
              <a:buChar char="•"/>
            </a:pPr>
            <a:r>
              <a:rPr lang="he-IL" sz="2000" dirty="0"/>
              <a:t>הרבנית רומזת משהו על </a:t>
            </a:r>
            <a:r>
              <a:rPr lang="he-IL" sz="2000" b="1" dirty="0"/>
              <a:t>חייה הקשים של תהילה</a:t>
            </a:r>
            <a:r>
              <a:rPr lang="he-IL" sz="2000" dirty="0"/>
              <a:t>, "לא ראתה טוב מימיה", "אפילו את שונאי איני מברכת בייסורים שנתייסרה בהם תילי", "אפילו עני המחזר על הפתחים לא היה מחליף צרותיו בצרותיה".</a:t>
            </a:r>
          </a:p>
          <a:p>
            <a:pPr marL="342900" indent="-342900" algn="r" rtl="1">
              <a:buFont typeface="Arial" panose="020B0604020202020204" pitchFamily="34" charset="0"/>
              <a:buChar char="•"/>
            </a:pPr>
            <a:r>
              <a:rPr lang="he-IL" sz="2000" dirty="0"/>
              <a:t>הרבנית רומזת משהו לא ברור על </a:t>
            </a:r>
            <a:r>
              <a:rPr lang="he-IL" sz="2000" b="1" dirty="0"/>
              <a:t>בתה של תהילה המשומדת </a:t>
            </a:r>
            <a:r>
              <a:rPr lang="he-IL" sz="2000" dirty="0"/>
              <a:t>שהייתה צריכה להתחתן עם אביה של הרבנית וברחה למנזר.</a:t>
            </a:r>
          </a:p>
        </p:txBody>
      </p:sp>
    </p:spTree>
    <p:extLst>
      <p:ext uri="{BB962C8B-B14F-4D97-AF65-F5344CB8AC3E}">
        <p14:creationId xmlns:p14="http://schemas.microsoft.com/office/powerpoint/2010/main" val="2854112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33752" y="5173505"/>
            <a:ext cx="7784756" cy="830997"/>
          </a:xfrm>
          <a:prstGeom prst="rect">
            <a:avLst/>
          </a:prstGeom>
          <a:noFill/>
        </p:spPr>
        <p:txBody>
          <a:bodyPr wrap="square" rtlCol="1">
            <a:spAutoFit/>
          </a:bodyPr>
          <a:lstStyle/>
          <a:p>
            <a:pPr algn="r" rtl="1"/>
            <a:r>
              <a:rPr lang="he-IL"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וכאן </a:t>
            </a:r>
            <a:r>
              <a:rPr lang="he-IL"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צריכני</a:t>
            </a:r>
            <a:r>
              <a:rPr lang="he-IL"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 להקדים מעין הקדמה קטנה. איני מתכוון להגיד שבחה של אחת מתוך גנותה של חברתה..." (אירוניה)</a:t>
            </a:r>
          </a:p>
        </p:txBody>
      </p:sp>
      <p:graphicFrame>
        <p:nvGraphicFramePr>
          <p:cNvPr id="7" name="טבלה 6"/>
          <p:cNvGraphicFramePr>
            <a:graphicFrameLocks noGrp="1"/>
          </p:cNvGraphicFramePr>
          <p:nvPr>
            <p:extLst>
              <p:ext uri="{D42A27DB-BD31-4B8C-83A1-F6EECF244321}">
                <p14:modId xmlns:p14="http://schemas.microsoft.com/office/powerpoint/2010/main" val="2414049540"/>
              </p:ext>
            </p:extLst>
          </p:nvPr>
        </p:nvGraphicFramePr>
        <p:xfrm>
          <a:off x="1419562" y="673471"/>
          <a:ext cx="9259911" cy="4351347"/>
        </p:xfrm>
        <a:graphic>
          <a:graphicData uri="http://schemas.openxmlformats.org/drawingml/2006/table">
            <a:tbl>
              <a:tblPr rtl="1" firstRow="1" bandRow="1">
                <a:tableStyleId>{5C22544A-7EE6-4342-B048-85BDC9FD1C3A}</a:tableStyleId>
              </a:tblPr>
              <a:tblGrid>
                <a:gridCol w="3086637">
                  <a:extLst>
                    <a:ext uri="{9D8B030D-6E8A-4147-A177-3AD203B41FA5}">
                      <a16:colId xmlns:a16="http://schemas.microsoft.com/office/drawing/2014/main" val="3937988735"/>
                    </a:ext>
                  </a:extLst>
                </a:gridCol>
                <a:gridCol w="3086637">
                  <a:extLst>
                    <a:ext uri="{9D8B030D-6E8A-4147-A177-3AD203B41FA5}">
                      <a16:colId xmlns:a16="http://schemas.microsoft.com/office/drawing/2014/main" val="1467307473"/>
                    </a:ext>
                  </a:extLst>
                </a:gridCol>
                <a:gridCol w="3086637">
                  <a:extLst>
                    <a:ext uri="{9D8B030D-6E8A-4147-A177-3AD203B41FA5}">
                      <a16:colId xmlns:a16="http://schemas.microsoft.com/office/drawing/2014/main" val="444364153"/>
                    </a:ext>
                  </a:extLst>
                </a:gridCol>
              </a:tblGrid>
              <a:tr h="530181">
                <a:tc>
                  <a:txBody>
                    <a:bodyPr/>
                    <a:lstStyle/>
                    <a:p>
                      <a:pPr algn="r" rtl="1"/>
                      <a:endParaRPr lang="he-IL" dirty="0"/>
                    </a:p>
                  </a:txBody>
                  <a:tcPr/>
                </a:tc>
                <a:tc>
                  <a:txBody>
                    <a:bodyPr/>
                    <a:lstStyle/>
                    <a:p>
                      <a:pPr algn="r" rtl="1"/>
                      <a:r>
                        <a:rPr lang="he-IL" dirty="0"/>
                        <a:t>הרבנית</a:t>
                      </a:r>
                    </a:p>
                  </a:txBody>
                  <a:tcPr/>
                </a:tc>
                <a:tc>
                  <a:txBody>
                    <a:bodyPr/>
                    <a:lstStyle/>
                    <a:p>
                      <a:pPr algn="r" rtl="1"/>
                      <a:r>
                        <a:rPr lang="he-IL" dirty="0"/>
                        <a:t>תהילה</a:t>
                      </a:r>
                    </a:p>
                  </a:txBody>
                  <a:tcPr/>
                </a:tc>
                <a:extLst>
                  <a:ext uri="{0D108BD9-81ED-4DB2-BD59-A6C34878D82A}">
                    <a16:rowId xmlns:a16="http://schemas.microsoft.com/office/drawing/2014/main" val="1684611385"/>
                  </a:ext>
                </a:extLst>
              </a:tr>
              <a:tr h="530181">
                <a:tc>
                  <a:txBody>
                    <a:bodyPr/>
                    <a:lstStyle/>
                    <a:p>
                      <a:pPr algn="r" rtl="1"/>
                      <a:r>
                        <a:rPr lang="he-IL" dirty="0"/>
                        <a:t>תפיסת עולם (חומרית/רוחנית)</a:t>
                      </a:r>
                    </a:p>
                  </a:txBody>
                  <a:tcPr/>
                </a:tc>
                <a:tc>
                  <a:txBody>
                    <a:bodyPr/>
                    <a:lstStyle/>
                    <a:p>
                      <a:pPr algn="r" rtl="1"/>
                      <a:endParaRPr lang="he-IL" dirty="0"/>
                    </a:p>
                  </a:txBody>
                  <a:tcPr/>
                </a:tc>
                <a:tc>
                  <a:txBody>
                    <a:bodyPr/>
                    <a:lstStyle/>
                    <a:p>
                      <a:pPr algn="r" rtl="1"/>
                      <a:endParaRPr lang="he-IL"/>
                    </a:p>
                  </a:txBody>
                  <a:tcPr/>
                </a:tc>
                <a:extLst>
                  <a:ext uri="{0D108BD9-81ED-4DB2-BD59-A6C34878D82A}">
                    <a16:rowId xmlns:a16="http://schemas.microsoft.com/office/drawing/2014/main" val="3139706855"/>
                  </a:ext>
                </a:extLst>
              </a:tr>
              <a:tr h="530181">
                <a:tc>
                  <a:txBody>
                    <a:bodyPr/>
                    <a:lstStyle/>
                    <a:p>
                      <a:pPr algn="r" rtl="1"/>
                      <a:r>
                        <a:rPr lang="he-IL" dirty="0"/>
                        <a:t>היחס לירושלים</a:t>
                      </a:r>
                    </a:p>
                  </a:txBody>
                  <a:tcPr/>
                </a:tc>
                <a:tc>
                  <a:txBody>
                    <a:bodyPr/>
                    <a:lstStyle/>
                    <a:p>
                      <a:pPr algn="r" rtl="1"/>
                      <a:endParaRPr lang="he-IL" dirty="0"/>
                    </a:p>
                  </a:txBody>
                  <a:tcPr/>
                </a:tc>
                <a:tc>
                  <a:txBody>
                    <a:bodyPr/>
                    <a:lstStyle/>
                    <a:p>
                      <a:pPr algn="r" rtl="1"/>
                      <a:endParaRPr lang="he-IL" dirty="0"/>
                    </a:p>
                  </a:txBody>
                  <a:tcPr/>
                </a:tc>
                <a:extLst>
                  <a:ext uri="{0D108BD9-81ED-4DB2-BD59-A6C34878D82A}">
                    <a16:rowId xmlns:a16="http://schemas.microsoft.com/office/drawing/2014/main" val="2199193976"/>
                  </a:ext>
                </a:extLst>
              </a:tr>
              <a:tr h="530181">
                <a:tc>
                  <a:txBody>
                    <a:bodyPr/>
                    <a:lstStyle/>
                    <a:p>
                      <a:pPr algn="r" rtl="1"/>
                      <a:r>
                        <a:rPr lang="he-IL" dirty="0"/>
                        <a:t>היחס לחורף</a:t>
                      </a:r>
                      <a:r>
                        <a:rPr lang="he-IL" baseline="0" dirty="0"/>
                        <a:t> </a:t>
                      </a:r>
                      <a:endParaRPr lang="he-IL" dirty="0"/>
                    </a:p>
                  </a:txBody>
                  <a:tcPr/>
                </a:tc>
                <a:tc>
                  <a:txBody>
                    <a:bodyPr/>
                    <a:lstStyle/>
                    <a:p>
                      <a:pPr algn="r" rtl="1"/>
                      <a:endParaRPr lang="he-IL"/>
                    </a:p>
                  </a:txBody>
                  <a:tcPr/>
                </a:tc>
                <a:tc>
                  <a:txBody>
                    <a:bodyPr/>
                    <a:lstStyle/>
                    <a:p>
                      <a:pPr algn="r" rtl="1"/>
                      <a:endParaRPr lang="he-IL"/>
                    </a:p>
                  </a:txBody>
                  <a:tcPr/>
                </a:tc>
                <a:extLst>
                  <a:ext uri="{0D108BD9-81ED-4DB2-BD59-A6C34878D82A}">
                    <a16:rowId xmlns:a16="http://schemas.microsoft.com/office/drawing/2014/main" val="2019077781"/>
                  </a:ext>
                </a:extLst>
              </a:tr>
              <a:tr h="530181">
                <a:tc>
                  <a:txBody>
                    <a:bodyPr/>
                    <a:lstStyle/>
                    <a:p>
                      <a:pPr algn="r" rtl="1"/>
                      <a:r>
                        <a:rPr lang="he-IL" dirty="0"/>
                        <a:t>היחס </a:t>
                      </a:r>
                      <a:r>
                        <a:rPr lang="he-IL" dirty="0" err="1"/>
                        <a:t>לקידמה</a:t>
                      </a:r>
                      <a:endParaRPr lang="he-IL" dirty="0"/>
                    </a:p>
                  </a:txBody>
                  <a:tcPr/>
                </a:tc>
                <a:tc>
                  <a:txBody>
                    <a:bodyPr/>
                    <a:lstStyle/>
                    <a:p>
                      <a:pPr algn="r" rtl="1"/>
                      <a:endParaRPr lang="he-IL"/>
                    </a:p>
                  </a:txBody>
                  <a:tcPr/>
                </a:tc>
                <a:tc>
                  <a:txBody>
                    <a:bodyPr/>
                    <a:lstStyle/>
                    <a:p>
                      <a:pPr algn="r" rtl="1"/>
                      <a:endParaRPr lang="he-IL" dirty="0"/>
                    </a:p>
                  </a:txBody>
                  <a:tcPr/>
                </a:tc>
                <a:extLst>
                  <a:ext uri="{0D108BD9-81ED-4DB2-BD59-A6C34878D82A}">
                    <a16:rowId xmlns:a16="http://schemas.microsoft.com/office/drawing/2014/main" val="3464220282"/>
                  </a:ext>
                </a:extLst>
              </a:tr>
              <a:tr h="530181">
                <a:tc>
                  <a:txBody>
                    <a:bodyPr/>
                    <a:lstStyle/>
                    <a:p>
                      <a:pPr algn="r" rtl="1"/>
                      <a:r>
                        <a:rPr lang="he-IL" dirty="0"/>
                        <a:t>היחס לזולת</a:t>
                      </a:r>
                    </a:p>
                  </a:txBody>
                  <a:tcPr/>
                </a:tc>
                <a:tc>
                  <a:txBody>
                    <a:bodyPr/>
                    <a:lstStyle/>
                    <a:p>
                      <a:pPr algn="r" rtl="1"/>
                      <a:r>
                        <a:rPr lang="he-IL" dirty="0"/>
                        <a:t>(נכד) </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(שוטר בריטי)</a:t>
                      </a:r>
                    </a:p>
                    <a:p>
                      <a:pPr algn="r" rtl="1"/>
                      <a:endParaRPr lang="he-IL" dirty="0"/>
                    </a:p>
                  </a:txBody>
                  <a:tcPr/>
                </a:tc>
                <a:extLst>
                  <a:ext uri="{0D108BD9-81ED-4DB2-BD59-A6C34878D82A}">
                    <a16:rowId xmlns:a16="http://schemas.microsoft.com/office/drawing/2014/main" val="3698893126"/>
                  </a:ext>
                </a:extLst>
              </a:tr>
              <a:tr h="530181">
                <a:tc>
                  <a:txBody>
                    <a:bodyPr/>
                    <a:lstStyle/>
                    <a:p>
                      <a:pPr algn="r" rtl="1"/>
                      <a:r>
                        <a:rPr lang="he-IL" dirty="0"/>
                        <a:t>היחס למספר</a:t>
                      </a:r>
                    </a:p>
                  </a:txBody>
                  <a:tcPr/>
                </a:tc>
                <a:tc>
                  <a:txBody>
                    <a:bodyPr/>
                    <a:lstStyle/>
                    <a:p>
                      <a:pPr algn="r" rtl="1"/>
                      <a:endParaRPr lang="he-IL" dirty="0"/>
                    </a:p>
                  </a:txBody>
                  <a:tcPr/>
                </a:tc>
                <a:tc>
                  <a:txBody>
                    <a:bodyPr/>
                    <a:lstStyle/>
                    <a:p>
                      <a:pPr algn="r" rtl="1"/>
                      <a:endParaRPr lang="he-IL" dirty="0"/>
                    </a:p>
                  </a:txBody>
                  <a:tcPr/>
                </a:tc>
                <a:extLst>
                  <a:ext uri="{0D108BD9-81ED-4DB2-BD59-A6C34878D82A}">
                    <a16:rowId xmlns:a16="http://schemas.microsoft.com/office/drawing/2014/main" val="10006"/>
                  </a:ext>
                </a:extLst>
              </a:tr>
              <a:tr h="530181">
                <a:tc>
                  <a:txBody>
                    <a:bodyPr/>
                    <a:lstStyle/>
                    <a:p>
                      <a:pPr algn="r" rtl="1"/>
                      <a:r>
                        <a:rPr lang="he-IL" dirty="0"/>
                        <a:t>יחס זו לזו</a:t>
                      </a:r>
                    </a:p>
                  </a:txBody>
                  <a:tcPr/>
                </a:tc>
                <a:tc>
                  <a:txBody>
                    <a:bodyPr/>
                    <a:lstStyle/>
                    <a:p>
                      <a:pPr algn="r" rtl="1"/>
                      <a:endParaRPr lang="he-IL" dirty="0"/>
                    </a:p>
                  </a:txBody>
                  <a:tcPr/>
                </a:tc>
                <a:tc>
                  <a:txBody>
                    <a:bodyPr/>
                    <a:lstStyle/>
                    <a:p>
                      <a:pPr algn="r" rtl="1"/>
                      <a:endParaRPr lang="he-IL"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918669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7574" y="0"/>
            <a:ext cx="10364451" cy="1596177"/>
          </a:xfrm>
        </p:spPr>
        <p:txBody>
          <a:bodyPr/>
          <a:lstStyle/>
          <a:p>
            <a:r>
              <a:rPr lang="he-IL" dirty="0"/>
              <a:t>פגישה רביעית</a:t>
            </a:r>
            <a:endParaRPr lang="en-US" dirty="0"/>
          </a:p>
        </p:txBody>
      </p:sp>
      <p:graphicFrame>
        <p:nvGraphicFramePr>
          <p:cNvPr id="5" name="מציין מיקום תוכן 4"/>
          <p:cNvGraphicFramePr>
            <a:graphicFrameLocks noGrp="1"/>
          </p:cNvGraphicFramePr>
          <p:nvPr>
            <p:ph sz="quarter" idx="13"/>
            <p:extLst>
              <p:ext uri="{D42A27DB-BD31-4B8C-83A1-F6EECF244321}">
                <p14:modId xmlns:p14="http://schemas.microsoft.com/office/powerpoint/2010/main" val="3318856589"/>
              </p:ext>
            </p:extLst>
          </p:nvPr>
        </p:nvGraphicFramePr>
        <p:xfrm>
          <a:off x="536028" y="2099200"/>
          <a:ext cx="5814059" cy="41597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4815812" y="1419891"/>
            <a:ext cx="2617940" cy="369332"/>
          </a:xfrm>
          <a:prstGeom prst="rect">
            <a:avLst/>
          </a:prstGeom>
          <a:noFill/>
        </p:spPr>
        <p:txBody>
          <a:bodyPr wrap="square" rtlCol="0">
            <a:spAutoFit/>
          </a:bodyPr>
          <a:lstStyle/>
          <a:p>
            <a:r>
              <a:rPr lang="he-IL" dirty="0">
                <a:solidFill>
                  <a:prstClr val="black"/>
                </a:solidFill>
              </a:rPr>
              <a:t>תכונותיה של תהילה:</a:t>
            </a:r>
            <a:endParaRPr lang="en-US" dirty="0">
              <a:solidFill>
                <a:prstClr val="black"/>
              </a:solidFill>
            </a:endParaRPr>
          </a:p>
        </p:txBody>
      </p:sp>
      <p:sp>
        <p:nvSpPr>
          <p:cNvPr id="8" name="הסבר חץ שמאלה 7"/>
          <p:cNvSpPr/>
          <p:nvPr/>
        </p:nvSpPr>
        <p:spPr>
          <a:xfrm>
            <a:off x="5953515" y="2282691"/>
            <a:ext cx="2960474" cy="902946"/>
          </a:xfrm>
          <a:prstGeom prst="leftArrow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he-IL" dirty="0">
                <a:solidFill>
                  <a:prstClr val="black"/>
                </a:solidFill>
              </a:rPr>
              <a:t>אומרת שהרבנית הולכת ומבריאה</a:t>
            </a:r>
            <a:endParaRPr lang="en-US" dirty="0">
              <a:solidFill>
                <a:prstClr val="black"/>
              </a:solidFill>
            </a:endParaRPr>
          </a:p>
        </p:txBody>
      </p:sp>
      <p:sp>
        <p:nvSpPr>
          <p:cNvPr id="9" name="AutoShape 2" descr="תוצאת תמונה עבור ראייה חיובית"/>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הסבר חץ שמאלה 9"/>
          <p:cNvSpPr/>
          <p:nvPr/>
        </p:nvSpPr>
        <p:spPr>
          <a:xfrm>
            <a:off x="4159859" y="4620490"/>
            <a:ext cx="6891769" cy="1638419"/>
          </a:xfrm>
          <a:prstGeom prst="leftArrowCallout">
            <a:avLst>
              <a:gd name="adj1" fmla="val 25000"/>
              <a:gd name="adj2" fmla="val 25000"/>
              <a:gd name="adj3" fmla="val 25000"/>
              <a:gd name="adj4" fmla="val 73670"/>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he-IL" dirty="0">
                <a:solidFill>
                  <a:prstClr val="black"/>
                </a:solidFill>
              </a:rPr>
              <a:t>המספר כביכול לא גר בירושלים: "</a:t>
            </a:r>
            <a:r>
              <a:rPr lang="he-IL" dirty="0"/>
              <a:t>ארץ ישראל כולה קדושה, ואין צריך לומר סביבות ירושלים, אבל לפנים מן החומה מקודש קדושה מעולה. יודעת אני בני שלא אמרתי דבר שאין אתה יודע יפה ממני, אם כן למה אמרתי כל זה, כדי לספר בשבחה של ירושלים</a:t>
            </a:r>
            <a:r>
              <a:rPr lang="en-US" dirty="0"/>
              <a:t>"</a:t>
            </a:r>
            <a:endParaRPr lang="en-US" dirty="0">
              <a:solidFill>
                <a:prstClr val="black"/>
              </a:solidFill>
            </a:endParaRPr>
          </a:p>
        </p:txBody>
      </p:sp>
      <p:sp>
        <p:nvSpPr>
          <p:cNvPr id="11" name="AutoShape 2" descr="תוצאת תמונה עבור ראייה חיובית"/>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הסבר חץ שמאלה 11"/>
          <p:cNvSpPr/>
          <p:nvPr/>
        </p:nvSpPr>
        <p:spPr>
          <a:xfrm>
            <a:off x="5590507" y="3497047"/>
            <a:ext cx="2960473" cy="902946"/>
          </a:xfrm>
          <a:prstGeom prst="leftArrow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he-IL" dirty="0">
                <a:solidFill>
                  <a:prstClr val="black"/>
                </a:solidFill>
              </a:rPr>
              <a:t>סועדת את הרבנית, מאכילה אותה.</a:t>
            </a:r>
            <a:endParaRPr lang="en-US" dirty="0">
              <a:solidFill>
                <a:prstClr val="black"/>
              </a:solidFill>
            </a:endParaRPr>
          </a:p>
        </p:txBody>
      </p:sp>
      <p:sp>
        <p:nvSpPr>
          <p:cNvPr id="13" name="AutoShape 2" descr="תוצאת תמונה עבור ראייה חיובית"/>
          <p:cNvSpPr>
            <a:spLocks noChangeAspect="1" noChangeArrowheads="1"/>
          </p:cNvSpPr>
          <p:nvPr/>
        </p:nvSpPr>
        <p:spPr bwMode="auto">
          <a:xfrm>
            <a:off x="-96157" y="113897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Tree>
    <p:extLst>
      <p:ext uri="{BB962C8B-B14F-4D97-AF65-F5344CB8AC3E}">
        <p14:creationId xmlns:p14="http://schemas.microsoft.com/office/powerpoint/2010/main" val="265361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76FCA21B-0D41-419B-A4F4-316F8ED91A46}"/>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309F22F3-BF63-4C06-8ED0-E76FFFC453EC}"/>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E5CF90FF-237E-4406-A49D-1F6AA6B16F1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7721FEA5-D3B5-4129-846C-A101933BC55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0E3A185A-99F1-47CF-AF8A-1F7A3F9D47C2}"/>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graphicEl>
                                              <a:dgm id="{1F04D723-0710-4435-977D-B21EDADE0940}"/>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P spid="8" grpId="0" animBg="1"/>
      <p:bldP spid="10"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rtl="1"/>
            <a:r>
              <a:rPr lang="he-IL" dirty="0"/>
              <a:t>המחלוקת בין היישוב הישן לחדש</a:t>
            </a:r>
          </a:p>
        </p:txBody>
      </p:sp>
      <p:graphicFrame>
        <p:nvGraphicFramePr>
          <p:cNvPr id="10" name="מציין מיקום תוכן 9"/>
          <p:cNvGraphicFramePr>
            <a:graphicFrameLocks noGrp="1"/>
          </p:cNvGraphicFramePr>
          <p:nvPr>
            <p:ph sz="quarter" idx="13"/>
            <p:extLst>
              <p:ext uri="{D42A27DB-BD31-4B8C-83A1-F6EECF244321}">
                <p14:modId xmlns:p14="http://schemas.microsoft.com/office/powerpoint/2010/main" val="202954257"/>
              </p:ext>
            </p:extLst>
          </p:nvPr>
        </p:nvGraphicFramePr>
        <p:xfrm>
          <a:off x="788276" y="2335432"/>
          <a:ext cx="10363200" cy="3902395"/>
        </p:xfrm>
        <a:graphic>
          <a:graphicData uri="http://schemas.openxmlformats.org/drawingml/2006/table">
            <a:tbl>
              <a:tblPr rtl="1" firstRow="1" bandRow="1">
                <a:tableStyleId>{5C22544A-7EE6-4342-B048-85BDC9FD1C3A}</a:tableStyleId>
              </a:tblPr>
              <a:tblGrid>
                <a:gridCol w="3454400">
                  <a:extLst>
                    <a:ext uri="{9D8B030D-6E8A-4147-A177-3AD203B41FA5}">
                      <a16:colId xmlns:a16="http://schemas.microsoft.com/office/drawing/2014/main" val="20000"/>
                    </a:ext>
                  </a:extLst>
                </a:gridCol>
                <a:gridCol w="3454400">
                  <a:extLst>
                    <a:ext uri="{9D8B030D-6E8A-4147-A177-3AD203B41FA5}">
                      <a16:colId xmlns:a16="http://schemas.microsoft.com/office/drawing/2014/main" val="20001"/>
                    </a:ext>
                  </a:extLst>
                </a:gridCol>
                <a:gridCol w="3454400">
                  <a:extLst>
                    <a:ext uri="{9D8B030D-6E8A-4147-A177-3AD203B41FA5}">
                      <a16:colId xmlns:a16="http://schemas.microsoft.com/office/drawing/2014/main" val="20002"/>
                    </a:ext>
                  </a:extLst>
                </a:gridCol>
              </a:tblGrid>
              <a:tr h="370840">
                <a:tc>
                  <a:txBody>
                    <a:bodyPr/>
                    <a:lstStyle/>
                    <a:p>
                      <a:pPr algn="r" rtl="1">
                        <a:lnSpc>
                          <a:spcPct val="150000"/>
                        </a:lnSpc>
                      </a:pPr>
                      <a:endParaRPr lang="he-IL" sz="2800" dirty="0"/>
                    </a:p>
                  </a:txBody>
                  <a:tcPr/>
                </a:tc>
                <a:tc>
                  <a:txBody>
                    <a:bodyPr/>
                    <a:lstStyle/>
                    <a:p>
                      <a:pPr algn="r" rtl="1">
                        <a:lnSpc>
                          <a:spcPct val="150000"/>
                        </a:lnSpc>
                      </a:pPr>
                      <a:r>
                        <a:rPr lang="he-IL" sz="2800" dirty="0"/>
                        <a:t>יישוב ישן</a:t>
                      </a:r>
                    </a:p>
                  </a:txBody>
                  <a:tcPr/>
                </a:tc>
                <a:tc>
                  <a:txBody>
                    <a:bodyPr/>
                    <a:lstStyle/>
                    <a:p>
                      <a:pPr algn="r" rtl="1">
                        <a:lnSpc>
                          <a:spcPct val="150000"/>
                        </a:lnSpc>
                      </a:pPr>
                      <a:r>
                        <a:rPr lang="he-IL" sz="2800" dirty="0"/>
                        <a:t>יישוב חדש</a:t>
                      </a:r>
                    </a:p>
                  </a:txBody>
                  <a:tcPr/>
                </a:tc>
                <a:extLst>
                  <a:ext uri="{0D108BD9-81ED-4DB2-BD59-A6C34878D82A}">
                    <a16:rowId xmlns:a16="http://schemas.microsoft.com/office/drawing/2014/main" val="10000"/>
                  </a:ext>
                </a:extLst>
              </a:tr>
              <a:tr h="370840">
                <a:tc>
                  <a:txBody>
                    <a:bodyPr/>
                    <a:lstStyle/>
                    <a:p>
                      <a:pPr algn="r" rtl="1">
                        <a:lnSpc>
                          <a:spcPct val="150000"/>
                        </a:lnSpc>
                      </a:pPr>
                      <a:r>
                        <a:rPr lang="he-IL" sz="2800" dirty="0"/>
                        <a:t>יציאה מחומות ירושלים</a:t>
                      </a:r>
                    </a:p>
                  </a:txBody>
                  <a:tcPr/>
                </a:tc>
                <a:tc>
                  <a:txBody>
                    <a:bodyPr/>
                    <a:lstStyle/>
                    <a:p>
                      <a:pPr algn="r" rtl="1">
                        <a:lnSpc>
                          <a:spcPct val="150000"/>
                        </a:lnSpc>
                      </a:pPr>
                      <a:r>
                        <a:rPr lang="he-IL" sz="2800" dirty="0"/>
                        <a:t>בתוך החומות</a:t>
                      </a:r>
                    </a:p>
                  </a:txBody>
                  <a:tcPr/>
                </a:tc>
                <a:tc>
                  <a:txBody>
                    <a:bodyPr/>
                    <a:lstStyle/>
                    <a:p>
                      <a:pPr algn="r" rtl="1">
                        <a:lnSpc>
                          <a:spcPct val="150000"/>
                        </a:lnSpc>
                      </a:pPr>
                      <a:r>
                        <a:rPr lang="he-IL" sz="2800" dirty="0"/>
                        <a:t>מחוץ לחומות</a:t>
                      </a:r>
                    </a:p>
                  </a:txBody>
                  <a:tcPr/>
                </a:tc>
                <a:extLst>
                  <a:ext uri="{0D108BD9-81ED-4DB2-BD59-A6C34878D82A}">
                    <a16:rowId xmlns:a16="http://schemas.microsoft.com/office/drawing/2014/main" val="10001"/>
                  </a:ext>
                </a:extLst>
              </a:tr>
              <a:tr h="370840">
                <a:tc>
                  <a:txBody>
                    <a:bodyPr/>
                    <a:lstStyle/>
                    <a:p>
                      <a:pPr algn="r" rtl="1">
                        <a:lnSpc>
                          <a:spcPct val="150000"/>
                        </a:lnSpc>
                      </a:pPr>
                      <a:r>
                        <a:rPr lang="he-IL" sz="2800" dirty="0"/>
                        <a:t>עליה</a:t>
                      </a:r>
                      <a:r>
                        <a:rPr lang="he-IL" sz="2800" baseline="0" dirty="0"/>
                        <a:t> לארץ </a:t>
                      </a:r>
                      <a:endParaRPr lang="he-IL" sz="2800" dirty="0"/>
                    </a:p>
                  </a:txBody>
                  <a:tcPr/>
                </a:tc>
                <a:tc>
                  <a:txBody>
                    <a:bodyPr/>
                    <a:lstStyle/>
                    <a:p>
                      <a:pPr algn="r" rtl="1">
                        <a:lnSpc>
                          <a:spcPct val="150000"/>
                        </a:lnSpc>
                      </a:pPr>
                      <a:r>
                        <a:rPr lang="he-IL" sz="2800" dirty="0"/>
                        <a:t>ארץ הקודש</a:t>
                      </a:r>
                    </a:p>
                  </a:txBody>
                  <a:tcPr/>
                </a:tc>
                <a:tc>
                  <a:txBody>
                    <a:bodyPr/>
                    <a:lstStyle/>
                    <a:p>
                      <a:pPr algn="r" rtl="1">
                        <a:lnSpc>
                          <a:spcPct val="150000"/>
                        </a:lnSpc>
                      </a:pPr>
                      <a:r>
                        <a:rPr lang="he-IL" sz="2800" dirty="0"/>
                        <a:t>מדינה לאומית</a:t>
                      </a:r>
                    </a:p>
                  </a:txBody>
                  <a:tcPr/>
                </a:tc>
                <a:extLst>
                  <a:ext uri="{0D108BD9-81ED-4DB2-BD59-A6C34878D82A}">
                    <a16:rowId xmlns:a16="http://schemas.microsoft.com/office/drawing/2014/main" val="10002"/>
                  </a:ext>
                </a:extLst>
              </a:tr>
              <a:tr h="0">
                <a:tc>
                  <a:txBody>
                    <a:bodyPr/>
                    <a:lstStyle/>
                    <a:p>
                      <a:pPr algn="r" rtl="1">
                        <a:lnSpc>
                          <a:spcPct val="150000"/>
                        </a:lnSpc>
                      </a:pPr>
                      <a:r>
                        <a:rPr lang="he-IL" sz="2800" dirty="0"/>
                        <a:t>השכלה</a:t>
                      </a:r>
                    </a:p>
                  </a:txBody>
                  <a:tcPr/>
                </a:tc>
                <a:tc>
                  <a:txBody>
                    <a:bodyPr/>
                    <a:lstStyle/>
                    <a:p>
                      <a:pPr algn="r" rtl="1">
                        <a:lnSpc>
                          <a:spcPct val="150000"/>
                        </a:lnSpc>
                      </a:pPr>
                      <a:r>
                        <a:rPr lang="he-IL" sz="2800" dirty="0"/>
                        <a:t>לימודי קודש בלבד</a:t>
                      </a:r>
                    </a:p>
                  </a:txBody>
                  <a:tcPr/>
                </a:tc>
                <a:tc>
                  <a:txBody>
                    <a:bodyPr/>
                    <a:lstStyle/>
                    <a:p>
                      <a:pPr algn="r" rtl="1">
                        <a:lnSpc>
                          <a:spcPct val="150000"/>
                        </a:lnSpc>
                      </a:pPr>
                      <a:r>
                        <a:rPr lang="he-IL" sz="2800" dirty="0"/>
                        <a:t>לימודי חול וקודש</a:t>
                      </a:r>
                    </a:p>
                  </a:txBody>
                  <a:tcPr/>
                </a:tc>
                <a:extLst>
                  <a:ext uri="{0D108BD9-81ED-4DB2-BD59-A6C34878D82A}">
                    <a16:rowId xmlns:a16="http://schemas.microsoft.com/office/drawing/2014/main" val="10003"/>
                  </a:ext>
                </a:extLst>
              </a:tr>
              <a:tr h="370840">
                <a:tc>
                  <a:txBody>
                    <a:bodyPr/>
                    <a:lstStyle/>
                    <a:p>
                      <a:pPr algn="r" rtl="1">
                        <a:lnSpc>
                          <a:spcPct val="150000"/>
                        </a:lnSpc>
                      </a:pPr>
                      <a:r>
                        <a:rPr lang="he-IL" sz="2800" dirty="0"/>
                        <a:t>כלכלה</a:t>
                      </a:r>
                    </a:p>
                  </a:txBody>
                  <a:tcPr/>
                </a:tc>
                <a:tc>
                  <a:txBody>
                    <a:bodyPr/>
                    <a:lstStyle/>
                    <a:p>
                      <a:pPr algn="r" rtl="1">
                        <a:lnSpc>
                          <a:spcPct val="150000"/>
                        </a:lnSpc>
                      </a:pPr>
                      <a:r>
                        <a:rPr lang="he-IL" sz="2800" dirty="0"/>
                        <a:t>כספי חלוקה</a:t>
                      </a:r>
                    </a:p>
                  </a:txBody>
                  <a:tcPr/>
                </a:tc>
                <a:tc>
                  <a:txBody>
                    <a:bodyPr/>
                    <a:lstStyle/>
                    <a:p>
                      <a:pPr algn="r" rtl="1">
                        <a:lnSpc>
                          <a:spcPct val="150000"/>
                        </a:lnSpc>
                      </a:pPr>
                      <a:r>
                        <a:rPr lang="he-IL" sz="2800" dirty="0"/>
                        <a:t>התנגדות לחלוקה – עבודה חקלאית</a:t>
                      </a:r>
                    </a:p>
                  </a:txBody>
                  <a:tcPr/>
                </a:tc>
                <a:extLst>
                  <a:ext uri="{0D108BD9-81ED-4DB2-BD59-A6C34878D82A}">
                    <a16:rowId xmlns:a16="http://schemas.microsoft.com/office/drawing/2014/main" val="10004"/>
                  </a:ext>
                </a:extLst>
              </a:tr>
            </a:tbl>
          </a:graphicData>
        </a:graphic>
      </p:graphicFrame>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6811" y="1749972"/>
            <a:ext cx="1311715" cy="107008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2246" y="1781504"/>
            <a:ext cx="887631" cy="108119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607060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47872" y="403654"/>
            <a:ext cx="10364451" cy="1069635"/>
          </a:xfrm>
        </p:spPr>
        <p:txBody>
          <a:bodyPr/>
          <a:lstStyle/>
          <a:p>
            <a:r>
              <a:rPr lang="he-IL" dirty="0"/>
              <a:t>בין הפגישה הרביעית לחמישית, פוגשים את החכם...</a:t>
            </a:r>
          </a:p>
        </p:txBody>
      </p:sp>
      <p:sp>
        <p:nvSpPr>
          <p:cNvPr id="4" name="מציין מיקום תוכן 3"/>
          <p:cNvSpPr>
            <a:spLocks noGrp="1"/>
          </p:cNvSpPr>
          <p:nvPr>
            <p:ph sz="quarter" idx="14"/>
          </p:nvPr>
        </p:nvSpPr>
        <p:spPr>
          <a:xfrm>
            <a:off x="930875" y="1473289"/>
            <a:ext cx="9704173" cy="4722559"/>
          </a:xfrm>
        </p:spPr>
        <p:txBody>
          <a:bodyPr>
            <a:noAutofit/>
          </a:bodyPr>
          <a:lstStyle/>
          <a:p>
            <a:pPr algn="r" rtl="1"/>
            <a:r>
              <a:rPr lang="he-IL" sz="1600" b="1" dirty="0"/>
              <a:t> החכם כדמות משנית </a:t>
            </a:r>
            <a:endParaRPr lang="en-US" sz="1600" dirty="0"/>
          </a:p>
          <a:p>
            <a:pPr algn="r" rtl="1"/>
            <a:r>
              <a:rPr lang="he-IL" sz="1600" dirty="0"/>
              <a:t>תהילה הייתה עשירה גדולה בחו"ל.</a:t>
            </a:r>
            <a:endParaRPr lang="en-US" sz="1600" dirty="0"/>
          </a:p>
          <a:p>
            <a:pPr lvl="0" algn="r" rtl="1"/>
            <a:r>
              <a:rPr lang="he-IL" sz="1600" dirty="0"/>
              <a:t>לבסוף מתו בניה ובעלה.</a:t>
            </a:r>
            <a:endParaRPr lang="en-US" sz="1600" dirty="0"/>
          </a:p>
          <a:p>
            <a:pPr lvl="0" algn="r" rtl="1"/>
            <a:r>
              <a:rPr lang="he-IL" sz="1600" dirty="0"/>
              <a:t>הניחה את כל עסקיה ועלתה לירושלים.</a:t>
            </a:r>
            <a:endParaRPr lang="en-US" sz="1600" dirty="0"/>
          </a:p>
          <a:p>
            <a:pPr lvl="0" algn="r" rtl="1"/>
            <a:r>
              <a:rPr lang="he-IL" sz="1600" dirty="0"/>
              <a:t>אמו של החכם נהגה לומר: "כשאני רואה את תהילה רואה אני שיש פורענות קשה מאלמנות ומשיכול בנים", מהי אותה פורענות לא פירשה והחכם אינו יודע (יוצר מתח, סקרנות ועניין).</a:t>
            </a:r>
            <a:endParaRPr lang="en-US" sz="1600" dirty="0"/>
          </a:p>
          <a:p>
            <a:pPr lvl="0" algn="r" rtl="1"/>
            <a:r>
              <a:rPr lang="he-IL" sz="1600" dirty="0"/>
              <a:t>כל הדור שהכיר את תהילה כבר איננו. </a:t>
            </a:r>
            <a:r>
              <a:rPr lang="he-IL" sz="1600" b="1" dirty="0"/>
              <a:t>תהילה בת 104.</a:t>
            </a:r>
            <a:endParaRPr lang="en-US" sz="1600" b="1" dirty="0"/>
          </a:p>
          <a:p>
            <a:pPr lvl="0" algn="r" rtl="1"/>
            <a:r>
              <a:rPr lang="he-IL" sz="1600" dirty="0"/>
              <a:t>החכם מציין שמיום שהוא מכיר אותה לא ביקשה תהילה ממנו דבר ולא משום אדם אחר. אבל עכשיו ביקשה ממנו לומר למספר שהיא "מבקשת לראותך" (שינוי בהתנהגותה).</a:t>
            </a:r>
            <a:endParaRPr lang="en-US" sz="1600" dirty="0"/>
          </a:p>
          <a:p>
            <a:pPr lvl="0" algn="r" rtl="1"/>
            <a:r>
              <a:rPr lang="he-IL" sz="1600" dirty="0"/>
              <a:t>על השאלה הגלויה מי היא? מקבל מספר תשובה  "צדקת, צדקת פשוטה כמשמעה". מבקרת חולים, מנקה ביתם של חשוכי מרפא, עושה מצוות, מתקנת בגדים ליתומים עניים. לשעבר עשתה צדקה בממונה ועכשיו צדקה בגופה.</a:t>
            </a:r>
            <a:endParaRPr lang="en-US" sz="1600" dirty="0"/>
          </a:p>
          <a:p>
            <a:pPr lvl="0" algn="r" rtl="1"/>
            <a:r>
              <a:rPr lang="he-IL" sz="1600" b="1" dirty="0"/>
              <a:t>החכם מוסר את שמה המלא : תהילה</a:t>
            </a:r>
            <a:r>
              <a:rPr lang="he-IL" sz="1600" dirty="0"/>
              <a:t>.</a:t>
            </a:r>
            <a:endParaRPr lang="en-US" sz="1600" dirty="0"/>
          </a:p>
        </p:txBody>
      </p:sp>
      <p:pic>
        <p:nvPicPr>
          <p:cNvPr id="7" name="תמונה 6"/>
          <p:cNvPicPr>
            <a:picLocks noChangeAspect="1"/>
          </p:cNvPicPr>
          <p:nvPr/>
        </p:nvPicPr>
        <p:blipFill>
          <a:blip r:embed="rId2"/>
          <a:stretch>
            <a:fillRect/>
          </a:stretch>
        </p:blipFill>
        <p:spPr>
          <a:xfrm>
            <a:off x="723663" y="765677"/>
            <a:ext cx="1538550" cy="1617857"/>
          </a:xfrm>
          <a:prstGeom prst="ellipse">
            <a:avLst/>
          </a:prstGeom>
          <a:ln>
            <a:noFill/>
          </a:ln>
          <a:effectLst>
            <a:softEdge rad="112500"/>
          </a:effectLst>
        </p:spPr>
      </p:pic>
    </p:spTree>
    <p:extLst>
      <p:ext uri="{BB962C8B-B14F-4D97-AF65-F5344CB8AC3E}">
        <p14:creationId xmlns:p14="http://schemas.microsoft.com/office/powerpoint/2010/main" val="33169208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992" t="39224" r="25845" b="9052"/>
          <a:stretch/>
        </p:blipFill>
        <p:spPr bwMode="auto">
          <a:xfrm>
            <a:off x="1821704" y="898633"/>
            <a:ext cx="8756959" cy="50764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6" name="Picture 4" descr="תוצאת תמונה עבור בגרות"/>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450" y="5325464"/>
            <a:ext cx="1078620" cy="1078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9778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normAutofit/>
          </a:bodyPr>
          <a:lstStyle/>
          <a:p>
            <a:r>
              <a:rPr lang="he-IL" sz="4400" b="1" dirty="0"/>
              <a:t>אפיון תהילה ע"י שמה</a:t>
            </a:r>
          </a:p>
        </p:txBody>
      </p:sp>
      <p:sp>
        <p:nvSpPr>
          <p:cNvPr id="6" name="מציין מיקום תוכן 5"/>
          <p:cNvSpPr>
            <a:spLocks noGrp="1"/>
          </p:cNvSpPr>
          <p:nvPr>
            <p:ph sz="quarter" idx="13"/>
          </p:nvPr>
        </p:nvSpPr>
        <p:spPr/>
        <p:txBody>
          <a:bodyPr>
            <a:noAutofit/>
          </a:bodyPr>
          <a:lstStyle/>
          <a:p>
            <a:pPr algn="r" rtl="1"/>
            <a:r>
              <a:rPr lang="he-IL" sz="2800" b="1" dirty="0"/>
              <a:t>מדוע נקראת כך?</a:t>
            </a:r>
          </a:p>
          <a:p>
            <a:pPr algn="r" rtl="1"/>
            <a:r>
              <a:rPr lang="he-IL" sz="2800" b="1" dirty="0">
                <a:solidFill>
                  <a:srgbClr val="FF0000"/>
                </a:solidFill>
              </a:rPr>
              <a:t>קוראת כל-יום ספר תהילים</a:t>
            </a:r>
          </a:p>
          <a:p>
            <a:pPr algn="r" rtl="1"/>
            <a:r>
              <a:rPr lang="he-IL" sz="2800" b="1" dirty="0">
                <a:solidFill>
                  <a:srgbClr val="FF0000"/>
                </a:solidFill>
              </a:rPr>
              <a:t>מהללת ומשבחת כל דבר</a:t>
            </a:r>
          </a:p>
          <a:p>
            <a:pPr algn="r" rtl="1"/>
            <a:r>
              <a:rPr lang="he-IL" sz="2800" b="1" dirty="0">
                <a:solidFill>
                  <a:srgbClr val="FF0000"/>
                </a:solidFill>
              </a:rPr>
              <a:t>שמה יצא לתהילה </a:t>
            </a:r>
            <a:r>
              <a:rPr lang="he-IL" sz="2800" b="1" dirty="0"/>
              <a:t>– המספר מעכב את מתן שמה של תהילה והיא מכונה בהתחלה "זקנה", מאוחר יותר "תילי" (ע"י הרבנית) ורק אח"כ אנו יודעים את שמה המלא ע"י החכם, לאחר שהכרנו אותה.</a:t>
            </a:r>
          </a:p>
        </p:txBody>
      </p:sp>
      <p:sp>
        <p:nvSpPr>
          <p:cNvPr id="7" name="TextBox 6"/>
          <p:cNvSpPr txBox="1"/>
          <p:nvPr/>
        </p:nvSpPr>
        <p:spPr>
          <a:xfrm>
            <a:off x="914400" y="2096814"/>
            <a:ext cx="10342179" cy="3785652"/>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algn="r" rtl="1"/>
            <a:r>
              <a:rPr lang="he-IL" sz="6000" dirty="0">
                <a:latin typeface="Guttman-Aram" panose="02010401010101010101" pitchFamily="2" charset="-79"/>
                <a:cs typeface="Guttman-Aram" panose="02010401010101010101" pitchFamily="2" charset="-79"/>
              </a:rPr>
              <a:t>שלושה שמות נקראו לאדם: </a:t>
            </a:r>
          </a:p>
          <a:p>
            <a:pPr algn="r" rtl="1"/>
            <a:r>
              <a:rPr lang="he-IL" sz="6000" dirty="0">
                <a:latin typeface="Guttman-Aram" panose="02010401010101010101" pitchFamily="2" charset="-79"/>
                <a:cs typeface="Guttman-Aram" panose="02010401010101010101" pitchFamily="2" charset="-79"/>
              </a:rPr>
              <a:t>אחד שקראו לו אביו ואמו, </a:t>
            </a:r>
          </a:p>
          <a:p>
            <a:pPr algn="r" rtl="1"/>
            <a:r>
              <a:rPr lang="he-IL" sz="6000" dirty="0">
                <a:latin typeface="Guttman-Aram" panose="02010401010101010101" pitchFamily="2" charset="-79"/>
                <a:cs typeface="Guttman-Aram" panose="02010401010101010101" pitchFamily="2" charset="-79"/>
              </a:rPr>
              <a:t>אחד שקוראים לו בני האדם </a:t>
            </a:r>
          </a:p>
          <a:p>
            <a:pPr algn="r" rtl="1"/>
            <a:r>
              <a:rPr lang="he-IL" sz="6000" dirty="0">
                <a:latin typeface="Guttman-Aram" panose="02010401010101010101" pitchFamily="2" charset="-79"/>
                <a:cs typeface="Guttman-Aram" panose="02010401010101010101" pitchFamily="2" charset="-79"/>
              </a:rPr>
              <a:t>ואחד שקנה הוא לעצמו (</a:t>
            </a:r>
            <a:r>
              <a:rPr lang="he-IL" sz="6000" dirty="0" err="1">
                <a:latin typeface="Guttman-Aram" panose="02010401010101010101" pitchFamily="2" charset="-79"/>
                <a:cs typeface="Guttman-Aram" panose="02010401010101010101" pitchFamily="2" charset="-79"/>
              </a:rPr>
              <a:t>תנחומא</a:t>
            </a:r>
            <a:r>
              <a:rPr lang="he-IL" sz="6000" dirty="0">
                <a:latin typeface="Guttman-Aram" panose="02010401010101010101" pitchFamily="2" charset="-79"/>
                <a:cs typeface="Guttman-Aram" panose="02010401010101010101" pitchFamily="2" charset="-79"/>
              </a:rPr>
              <a:t>)</a:t>
            </a:r>
          </a:p>
        </p:txBody>
      </p:sp>
    </p:spTree>
    <p:extLst>
      <p:ext uri="{BB962C8B-B14F-4D97-AF65-F5344CB8AC3E}">
        <p14:creationId xmlns:p14="http://schemas.microsoft.com/office/powerpoint/2010/main" val="60825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מבנה הנובלה</a:t>
            </a:r>
          </a:p>
        </p:txBody>
      </p:sp>
      <p:sp>
        <p:nvSpPr>
          <p:cNvPr id="3" name="מציין מיקום תוכן 2"/>
          <p:cNvSpPr>
            <a:spLocks noGrp="1"/>
          </p:cNvSpPr>
          <p:nvPr>
            <p:ph sz="quarter" idx="13"/>
          </p:nvPr>
        </p:nvSpPr>
        <p:spPr>
          <a:xfrm>
            <a:off x="913774" y="1893194"/>
            <a:ext cx="10363826" cy="3898005"/>
          </a:xfrm>
        </p:spPr>
        <p:txBody>
          <a:bodyPr>
            <a:noAutofit/>
          </a:bodyPr>
          <a:lstStyle/>
          <a:p>
            <a:pPr algn="r" rtl="1"/>
            <a:r>
              <a:rPr lang="he-IL" sz="2400" b="1" u="sng" dirty="0"/>
              <a:t>נובלה:</a:t>
            </a:r>
            <a:r>
              <a:rPr lang="en-US" sz="2400" b="1" dirty="0"/>
              <a:t> </a:t>
            </a:r>
            <a:r>
              <a:rPr lang="he-IL" sz="2400" b="1" dirty="0"/>
              <a:t>נובלה</a:t>
            </a:r>
            <a:r>
              <a:rPr lang="he-IL" sz="2400" dirty="0"/>
              <a:t> היא לרוב סיפור קצר ומרוכז, הגדול מסיפור קצר וקטן מרומן, שעלילתו מתרחשת במקום אחד, נמשכת לאורך תקופת זמן קצרה וסובבת סביב ציר מרכזי אחד.</a:t>
            </a:r>
            <a:endParaRPr lang="he-IL" sz="2400" b="1" u="sng" dirty="0"/>
          </a:p>
          <a:p>
            <a:pPr algn="r" rtl="1"/>
            <a:r>
              <a:rPr lang="he-IL" sz="2400" b="1" u="sng" dirty="0"/>
              <a:t>מבנה הנובלה תהילה</a:t>
            </a:r>
            <a:r>
              <a:rPr lang="he-IL" sz="2400" u="sng" dirty="0"/>
              <a:t> </a:t>
            </a:r>
            <a:r>
              <a:rPr lang="he-IL" sz="2400" b="1" dirty="0"/>
              <a:t> </a:t>
            </a:r>
          </a:p>
          <a:p>
            <a:pPr algn="r" rtl="1"/>
            <a:r>
              <a:rPr lang="he-IL" sz="2400" b="1" dirty="0"/>
              <a:t>א</a:t>
            </a:r>
            <a:r>
              <a:rPr lang="he-IL" sz="2400" dirty="0"/>
              <a:t> - סידרה של </a:t>
            </a:r>
            <a:r>
              <a:rPr lang="he-IL" sz="2400" u="sng" dirty="0"/>
              <a:t>שש</a:t>
            </a:r>
            <a:r>
              <a:rPr lang="he-IL" sz="2400" dirty="0"/>
              <a:t> פגישות בין המספר לתהילה (ארבע פגישות "מקריות", ושתי הפגישות האחרונות – יזומות). מפגישה לפגישה לומד המספר יותר ויותר על דמותה של תהילה, מתפעל ממנה ומושפע לטובה.</a:t>
            </a:r>
          </a:p>
          <a:p>
            <a:pPr algn="r" rtl="1"/>
            <a:r>
              <a:rPr lang="he-IL" sz="2400" b="1" dirty="0"/>
              <a:t>ב</a:t>
            </a:r>
            <a:r>
              <a:rPr lang="he-IL" sz="2400" dirty="0"/>
              <a:t> – ביצירה יש</a:t>
            </a:r>
            <a:r>
              <a:rPr lang="he-IL" sz="2400" b="1" u="sng" dirty="0"/>
              <a:t> סיפור מסגרת </a:t>
            </a:r>
            <a:r>
              <a:rPr lang="he-IL" sz="2400" dirty="0"/>
              <a:t>(הסיפור החיצוני, של המספר) </a:t>
            </a:r>
            <a:r>
              <a:rPr lang="he-IL" sz="2400" b="1" u="sng" dirty="0"/>
              <a:t>וסיפור פנימי</a:t>
            </a:r>
            <a:r>
              <a:rPr lang="he-IL" sz="2400" dirty="0"/>
              <a:t> (סיפור עברה של תהילה, המסופר מפיה, בפגישה השישית).</a:t>
            </a:r>
            <a:endParaRPr lang="en-US" sz="2400" dirty="0"/>
          </a:p>
          <a:p>
            <a:endParaRPr lang="he-IL" sz="2400" dirty="0"/>
          </a:p>
        </p:txBody>
      </p:sp>
    </p:spTree>
    <p:extLst>
      <p:ext uri="{BB962C8B-B14F-4D97-AF65-F5344CB8AC3E}">
        <p14:creationId xmlns:p14="http://schemas.microsoft.com/office/powerpoint/2010/main" val="30489074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lstStyle/>
          <a:p>
            <a:r>
              <a:rPr lang="he-IL" dirty="0"/>
              <a:t>אנלוגיה בין תהילה לחכם</a:t>
            </a:r>
          </a:p>
        </p:txBody>
      </p:sp>
      <p:graphicFrame>
        <p:nvGraphicFramePr>
          <p:cNvPr id="7" name="מציין מיקום תוכן 6"/>
          <p:cNvGraphicFramePr>
            <a:graphicFrameLocks noGrp="1"/>
          </p:cNvGraphicFramePr>
          <p:nvPr>
            <p:ph sz="quarter" idx="13"/>
            <p:extLst>
              <p:ext uri="{D42A27DB-BD31-4B8C-83A1-F6EECF244321}">
                <p14:modId xmlns:p14="http://schemas.microsoft.com/office/powerpoint/2010/main" val="4042016907"/>
              </p:ext>
            </p:extLst>
          </p:nvPr>
        </p:nvGraphicFramePr>
        <p:xfrm>
          <a:off x="914400" y="1954923"/>
          <a:ext cx="10363200" cy="3846786"/>
        </p:xfrm>
        <a:graphic>
          <a:graphicData uri="http://schemas.openxmlformats.org/drawingml/2006/table">
            <a:tbl>
              <a:tblPr rtl="1" firstRow="1" firstCol="1" bandRow="1">
                <a:tableStyleId>{B301B821-A1FF-4177-AEE7-76D212191A09}</a:tableStyleId>
              </a:tblPr>
              <a:tblGrid>
                <a:gridCol w="5181600">
                  <a:extLst>
                    <a:ext uri="{9D8B030D-6E8A-4147-A177-3AD203B41FA5}">
                      <a16:colId xmlns:a16="http://schemas.microsoft.com/office/drawing/2014/main" val="20000"/>
                    </a:ext>
                  </a:extLst>
                </a:gridCol>
                <a:gridCol w="5181600">
                  <a:extLst>
                    <a:ext uri="{9D8B030D-6E8A-4147-A177-3AD203B41FA5}">
                      <a16:colId xmlns:a16="http://schemas.microsoft.com/office/drawing/2014/main" val="20001"/>
                    </a:ext>
                  </a:extLst>
                </a:gridCol>
              </a:tblGrid>
              <a:tr h="1282262">
                <a:tc>
                  <a:txBody>
                    <a:bodyPr/>
                    <a:lstStyle/>
                    <a:p>
                      <a:pPr algn="ctr" rtl="1">
                        <a:lnSpc>
                          <a:spcPct val="115000"/>
                        </a:lnSpc>
                        <a:spcBef>
                          <a:spcPts val="1200"/>
                        </a:spcBef>
                        <a:spcAft>
                          <a:spcPts val="1200"/>
                        </a:spcAft>
                      </a:pPr>
                      <a:r>
                        <a:rPr lang="he-IL" sz="2800" dirty="0" err="1">
                          <a:effectLst/>
                        </a:rPr>
                        <a:t>תהלה</a:t>
                      </a:r>
                      <a:endParaRPr lang="en-US" sz="1600" dirty="0">
                        <a:effectLst/>
                        <a:latin typeface="Calibri"/>
                        <a:ea typeface="Times New Roman"/>
                        <a:cs typeface="Arial"/>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115000"/>
                        </a:lnSpc>
                        <a:spcBef>
                          <a:spcPts val="1200"/>
                        </a:spcBef>
                        <a:spcAft>
                          <a:spcPts val="1200"/>
                        </a:spcAft>
                      </a:pPr>
                      <a:r>
                        <a:rPr lang="he-IL" sz="2800" dirty="0">
                          <a:effectLst/>
                        </a:rPr>
                        <a:t>החכם</a:t>
                      </a:r>
                      <a:endParaRPr lang="en-US" sz="1600" dirty="0">
                        <a:effectLst/>
                        <a:latin typeface="Calibri"/>
                        <a:ea typeface="Times New Roman"/>
                        <a:cs typeface="Arial"/>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282262">
                <a:tc>
                  <a:txBody>
                    <a:bodyPr/>
                    <a:lstStyle/>
                    <a:p>
                      <a:pPr algn="r" rtl="1">
                        <a:lnSpc>
                          <a:spcPct val="115000"/>
                        </a:lnSpc>
                        <a:spcBef>
                          <a:spcPts val="1200"/>
                        </a:spcBef>
                        <a:spcAft>
                          <a:spcPts val="1200"/>
                        </a:spcAft>
                      </a:pPr>
                      <a:r>
                        <a:rPr lang="he-IL" sz="2800">
                          <a:effectLst/>
                        </a:rPr>
                        <a:t>עולם פתוח לחברה</a:t>
                      </a:r>
                      <a:endParaRPr lang="en-US" sz="1600">
                        <a:effectLst/>
                        <a:latin typeface="Calibri"/>
                        <a:ea typeface="Times New Roman"/>
                        <a:cs typeface="Arial"/>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a:lnSpc>
                          <a:spcPct val="115000"/>
                        </a:lnSpc>
                        <a:spcBef>
                          <a:spcPts val="1200"/>
                        </a:spcBef>
                        <a:spcAft>
                          <a:spcPts val="1200"/>
                        </a:spcAft>
                      </a:pPr>
                      <a:r>
                        <a:rPr lang="he-IL" sz="2800" dirty="0">
                          <a:effectLst/>
                        </a:rPr>
                        <a:t>עולם מסוגר (מתעניין רק בחידושיו ההלכתיים</a:t>
                      </a:r>
                      <a:r>
                        <a:rPr lang="en-US" sz="2800" dirty="0">
                          <a:effectLst/>
                        </a:rPr>
                        <a:t>(</a:t>
                      </a:r>
                      <a:endParaRPr lang="en-US" sz="1600" dirty="0">
                        <a:effectLst/>
                        <a:latin typeface="Calibri"/>
                        <a:ea typeface="Times New Roman"/>
                        <a:cs typeface="Arial"/>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282262">
                <a:tc>
                  <a:txBody>
                    <a:bodyPr/>
                    <a:lstStyle/>
                    <a:p>
                      <a:pPr algn="r" rtl="1">
                        <a:lnSpc>
                          <a:spcPct val="115000"/>
                        </a:lnSpc>
                        <a:spcBef>
                          <a:spcPts val="1200"/>
                        </a:spcBef>
                        <a:spcAft>
                          <a:spcPts val="1200"/>
                        </a:spcAft>
                      </a:pPr>
                      <a:r>
                        <a:rPr lang="he-IL" sz="2800" dirty="0">
                          <a:effectLst/>
                        </a:rPr>
                        <a:t>עולם דתי-מוסרי</a:t>
                      </a:r>
                      <a:endParaRPr lang="en-US" sz="1600" dirty="0">
                        <a:effectLst/>
                        <a:latin typeface="Calibri"/>
                        <a:ea typeface="Times New Roman"/>
                        <a:cs typeface="Arial"/>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a:lnSpc>
                          <a:spcPct val="115000"/>
                        </a:lnSpc>
                        <a:spcBef>
                          <a:spcPts val="1200"/>
                        </a:spcBef>
                        <a:spcAft>
                          <a:spcPts val="1200"/>
                        </a:spcAft>
                      </a:pPr>
                      <a:r>
                        <a:rPr lang="he-IL" sz="2800" dirty="0">
                          <a:effectLst/>
                        </a:rPr>
                        <a:t>עולם הלכתי-תורני, ללא משמעויות מוסריות</a:t>
                      </a:r>
                      <a:endParaRPr lang="en-US" sz="1600" dirty="0">
                        <a:effectLst/>
                        <a:latin typeface="Calibri"/>
                        <a:ea typeface="Times New Roman"/>
                        <a:cs typeface="Arial"/>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550918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053" y="1795466"/>
            <a:ext cx="10058400" cy="3036648"/>
          </a:xfrm>
          <a:prstGeom prst="rect">
            <a:avLst/>
          </a:prstGeom>
          <a:ln>
            <a:noFill/>
          </a:ln>
          <a:effectLst>
            <a:outerShdw blurRad="292100" dist="139700" dir="2700000" algn="tl" rotWithShape="0">
              <a:srgbClr val="333333">
                <a:alpha val="65000"/>
              </a:srgbClr>
            </a:outerShdw>
          </a:effectLst>
        </p:spPr>
      </p:pic>
      <p:pic>
        <p:nvPicPr>
          <p:cNvPr id="3" name="Picture 4" descr="תוצאת תמונה עבור בגרות"/>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133" y="1795466"/>
            <a:ext cx="1078620" cy="1078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2926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מציין מיקום תוכן 19"/>
          <p:cNvGraphicFramePr>
            <a:graphicFrameLocks noGrp="1"/>
          </p:cNvGraphicFramePr>
          <p:nvPr>
            <p:ph sz="quarter" idx="14"/>
            <p:extLst>
              <p:ext uri="{D42A27DB-BD31-4B8C-83A1-F6EECF244321}">
                <p14:modId xmlns:p14="http://schemas.microsoft.com/office/powerpoint/2010/main" val="570483167"/>
              </p:ext>
            </p:extLst>
          </p:nvPr>
        </p:nvGraphicFramePr>
        <p:xfrm>
          <a:off x="1434662" y="1434663"/>
          <a:ext cx="7189847" cy="46035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תמונה 4"/>
          <p:cNvPicPr>
            <a:picLocks noChangeAspect="1"/>
          </p:cNvPicPr>
          <p:nvPr/>
        </p:nvPicPr>
        <p:blipFill>
          <a:blip r:embed="rId7"/>
          <a:stretch>
            <a:fillRect/>
          </a:stretch>
        </p:blipFill>
        <p:spPr>
          <a:xfrm>
            <a:off x="558565" y="113658"/>
            <a:ext cx="10370195" cy="1597290"/>
          </a:xfrm>
          <a:prstGeom prst="rect">
            <a:avLst/>
          </a:prstGeom>
        </p:spPr>
      </p:pic>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74041" y="461200"/>
            <a:ext cx="2844691" cy="284469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מלבן 1"/>
          <p:cNvSpPr/>
          <p:nvPr/>
        </p:nvSpPr>
        <p:spPr>
          <a:xfrm>
            <a:off x="835573" y="2144110"/>
            <a:ext cx="9459311" cy="35394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r" rtl="1"/>
            <a:r>
              <a:rPr lang="he-IL" sz="3200" b="1" dirty="0"/>
              <a:t>משמעות סיפור המסגרת</a:t>
            </a:r>
          </a:p>
          <a:p>
            <a:pPr algn="r" rtl="1"/>
            <a:r>
              <a:rPr lang="he-IL" sz="3200" dirty="0"/>
              <a:t>העלילה מעגלית: פתיחת הסיפור הוא סוף הסיפור. הפתיחה היא מסקנתו של המספר לאחר שהכיר את הגיבורה ועמד על תכונותיה. מיד לאחר מותה הוא כותב את סיפורה.</a:t>
            </a:r>
          </a:p>
          <a:p>
            <a:pPr algn="r" rtl="1"/>
            <a:r>
              <a:rPr lang="he-IL" sz="3200" dirty="0"/>
              <a:t>עם קריאת הסיפור נגיע אף אנו למסקנתו של המספר אותה הוא מביא בהתחלה: "אלמלא שהייתה אדם הייתה יכולה להידמות למלאך אלוקים".</a:t>
            </a:r>
          </a:p>
        </p:txBody>
      </p:sp>
    </p:spTree>
    <p:extLst>
      <p:ext uri="{BB962C8B-B14F-4D97-AF65-F5344CB8AC3E}">
        <p14:creationId xmlns:p14="http://schemas.microsoft.com/office/powerpoint/2010/main" val="17209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7574" y="0"/>
            <a:ext cx="10364451" cy="1596177"/>
          </a:xfrm>
        </p:spPr>
        <p:txBody>
          <a:bodyPr/>
          <a:lstStyle/>
          <a:p>
            <a:r>
              <a:rPr lang="he-IL" dirty="0"/>
              <a:t>פגישה חמישית</a:t>
            </a:r>
            <a:endParaRPr lang="en-US" dirty="0"/>
          </a:p>
        </p:txBody>
      </p:sp>
      <p:graphicFrame>
        <p:nvGraphicFramePr>
          <p:cNvPr id="5" name="מציין מיקום תוכן 4"/>
          <p:cNvGraphicFramePr>
            <a:graphicFrameLocks noGrp="1"/>
          </p:cNvGraphicFramePr>
          <p:nvPr>
            <p:ph sz="quarter" idx="13"/>
            <p:extLst>
              <p:ext uri="{D42A27DB-BD31-4B8C-83A1-F6EECF244321}">
                <p14:modId xmlns:p14="http://schemas.microsoft.com/office/powerpoint/2010/main" val="3710896269"/>
              </p:ext>
            </p:extLst>
          </p:nvPr>
        </p:nvGraphicFramePr>
        <p:xfrm>
          <a:off x="1607864" y="1291376"/>
          <a:ext cx="4212820" cy="52040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הסבר חץ שמאלה 7"/>
          <p:cNvSpPr/>
          <p:nvPr/>
        </p:nvSpPr>
        <p:spPr>
          <a:xfrm>
            <a:off x="5236937" y="1328493"/>
            <a:ext cx="5373256" cy="1170176"/>
          </a:xfrm>
          <a:prstGeom prst="leftArrow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he-IL" dirty="0">
                <a:solidFill>
                  <a:prstClr val="black"/>
                </a:solidFill>
              </a:rPr>
              <a:t>נראה כבית תפילה, צניעות ופשטות: מיטה קטנה, כד של חרס, מנורה, נטלה, סידור וחומש</a:t>
            </a:r>
            <a:endParaRPr lang="en-US" dirty="0">
              <a:solidFill>
                <a:prstClr val="black"/>
              </a:solidFill>
            </a:endParaRPr>
          </a:p>
        </p:txBody>
      </p:sp>
      <p:sp>
        <p:nvSpPr>
          <p:cNvPr id="9" name="AutoShape 2" descr="תוצאת תמונה עבור ראייה חיובית"/>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AutoShape 2" descr="תוצאת תמונה עבור ראייה חיובית"/>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הסבר חץ שמאלה 11"/>
          <p:cNvSpPr/>
          <p:nvPr/>
        </p:nvSpPr>
        <p:spPr>
          <a:xfrm>
            <a:off x="4969346" y="2819992"/>
            <a:ext cx="5640847" cy="1311008"/>
          </a:xfrm>
          <a:prstGeom prst="leftArrowCallout">
            <a:avLst>
              <a:gd name="adj1" fmla="val 25000"/>
              <a:gd name="adj2" fmla="val 25000"/>
              <a:gd name="adj3" fmla="val 25000"/>
              <a:gd name="adj4" fmla="val 76995"/>
            </a:avLst>
          </a:prstGeom>
        </p:spPr>
        <p:style>
          <a:lnRef idx="1">
            <a:schemeClr val="accent1"/>
          </a:lnRef>
          <a:fillRef idx="2">
            <a:schemeClr val="accent1"/>
          </a:fillRef>
          <a:effectRef idx="1">
            <a:schemeClr val="accent1"/>
          </a:effectRef>
          <a:fontRef idx="minor">
            <a:schemeClr val="dk1"/>
          </a:fontRef>
        </p:style>
        <p:txBody>
          <a:bodyPr rtlCol="0" anchor="ctr"/>
          <a:lstStyle/>
          <a:p>
            <a:pPr algn="ctr" rtl="1"/>
            <a:endParaRPr lang="he-IL" sz="1600" dirty="0">
              <a:solidFill>
                <a:prstClr val="black"/>
              </a:solidFill>
            </a:endParaRPr>
          </a:p>
          <a:p>
            <a:pPr algn="r" rtl="1"/>
            <a:r>
              <a:rPr lang="he-IL" sz="1600" dirty="0">
                <a:solidFill>
                  <a:prstClr val="black"/>
                </a:solidFill>
              </a:rPr>
              <a:t>"תהילה לא-ל חי" = הודאה, הלל</a:t>
            </a:r>
          </a:p>
          <a:p>
            <a:pPr marL="342900" indent="-342900" algn="r" rtl="1">
              <a:buAutoNum type="arabicPeriod"/>
            </a:pPr>
            <a:r>
              <a:rPr lang="he-IL" sz="1600" dirty="0">
                <a:solidFill>
                  <a:prstClr val="black"/>
                </a:solidFill>
              </a:rPr>
              <a:t>מהללת ומשבחת את ה'</a:t>
            </a:r>
          </a:p>
          <a:p>
            <a:pPr marL="342900" indent="-342900" algn="r" rtl="1">
              <a:buAutoNum type="arabicPeriod"/>
            </a:pPr>
            <a:r>
              <a:rPr lang="he-IL" sz="1600" dirty="0">
                <a:solidFill>
                  <a:prstClr val="black"/>
                </a:solidFill>
              </a:rPr>
              <a:t>ראיית הטוב</a:t>
            </a:r>
            <a:endParaRPr lang="en-US" sz="1600" dirty="0">
              <a:solidFill>
                <a:prstClr val="black"/>
              </a:solidFill>
            </a:endParaRPr>
          </a:p>
          <a:p>
            <a:pPr marL="342900" indent="-342900" algn="r" rtl="1">
              <a:buAutoNum type="arabicPeriod"/>
            </a:pPr>
            <a:r>
              <a:rPr lang="he-IL" sz="1600" dirty="0">
                <a:solidFill>
                  <a:prstClr val="black"/>
                </a:solidFill>
              </a:rPr>
              <a:t>קוראת תהילים</a:t>
            </a:r>
          </a:p>
          <a:p>
            <a:pPr marL="342900" indent="-342900" algn="r" rtl="1">
              <a:buAutoNum type="arabicPeriod"/>
            </a:pPr>
            <a:r>
              <a:rPr lang="he-IL" sz="1600" dirty="0">
                <a:solidFill>
                  <a:prstClr val="black"/>
                </a:solidFill>
              </a:rPr>
              <a:t>ראויה לתהילה והסיפור שיר הלל לדמותה</a:t>
            </a:r>
          </a:p>
          <a:p>
            <a:pPr marL="342900" indent="-342900" algn="ctr">
              <a:buAutoNum type="arabicPeriod"/>
            </a:pPr>
            <a:endParaRPr lang="en-US" sz="1600" dirty="0">
              <a:solidFill>
                <a:prstClr val="black"/>
              </a:solidFill>
            </a:endParaRPr>
          </a:p>
        </p:txBody>
      </p:sp>
      <p:sp>
        <p:nvSpPr>
          <p:cNvPr id="13" name="AutoShape 2" descr="תוצאת תמונה עבור ראייה חיובית"/>
          <p:cNvSpPr>
            <a:spLocks noChangeAspect="1" noChangeArrowheads="1"/>
          </p:cNvSpPr>
          <p:nvPr/>
        </p:nvSpPr>
        <p:spPr bwMode="auto">
          <a:xfrm>
            <a:off x="-96157" y="113897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 name="הסבר חץ שמאלה 15"/>
          <p:cNvSpPr/>
          <p:nvPr/>
        </p:nvSpPr>
        <p:spPr>
          <a:xfrm>
            <a:off x="4969346" y="4320064"/>
            <a:ext cx="5640847" cy="1150569"/>
          </a:xfrm>
          <a:prstGeom prst="leftArrowCallout">
            <a:avLst>
              <a:gd name="adj1" fmla="val 25000"/>
              <a:gd name="adj2" fmla="val 25000"/>
              <a:gd name="adj3" fmla="val 25000"/>
              <a:gd name="adj4" fmla="val 76995"/>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he-IL" dirty="0"/>
              <a:t>"</a:t>
            </a:r>
            <a:r>
              <a:rPr lang="he-IL" dirty="0" err="1"/>
              <a:t>נשתנו</a:t>
            </a:r>
            <a:r>
              <a:rPr lang="he-IL" dirty="0"/>
              <a:t> העתים שהיינו משובעים בזמן ושמחנו להוציא שעה יתירה מתוך שיחה. עכשיו </a:t>
            </a:r>
            <a:r>
              <a:rPr lang="he-IL" dirty="0" err="1"/>
              <a:t>הכל</a:t>
            </a:r>
            <a:r>
              <a:rPr lang="he-IL" dirty="0"/>
              <a:t> בהולים, </a:t>
            </a:r>
            <a:r>
              <a:rPr lang="he-IL" dirty="0" err="1"/>
              <a:t>הכל</a:t>
            </a:r>
            <a:r>
              <a:rPr lang="he-IL" dirty="0"/>
              <a:t> ממהרים ורצים. מרגילים עצמם לרוץ, </a:t>
            </a:r>
            <a:r>
              <a:rPr lang="he-IL" b="1" dirty="0"/>
              <a:t>שאם יזכו ירוצו לקראת המשיח." </a:t>
            </a:r>
            <a:endParaRPr lang="he-IL" b="1" dirty="0">
              <a:effectLst/>
            </a:endParaRPr>
          </a:p>
        </p:txBody>
      </p:sp>
      <p:sp>
        <p:nvSpPr>
          <p:cNvPr id="17" name="הסבר חץ שמאלה 16"/>
          <p:cNvSpPr/>
          <p:nvPr/>
        </p:nvSpPr>
        <p:spPr>
          <a:xfrm>
            <a:off x="4969344" y="5659821"/>
            <a:ext cx="5640847" cy="977145"/>
          </a:xfrm>
          <a:prstGeom prst="leftArrowCallout">
            <a:avLst>
              <a:gd name="adj1" fmla="val 25000"/>
              <a:gd name="adj2" fmla="val 25000"/>
              <a:gd name="adj3" fmla="val 25000"/>
              <a:gd name="adj4" fmla="val 76995"/>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he-IL" dirty="0"/>
              <a:t>"לחינם </a:t>
            </a:r>
            <a:r>
              <a:rPr lang="he-IL" dirty="0" err="1"/>
              <a:t>מליזים</a:t>
            </a:r>
            <a:r>
              <a:rPr lang="he-IL" dirty="0"/>
              <a:t> על הדור הזה שכל חידושים שהוא מחדש אינם אלא לרעה</a:t>
            </a:r>
            <a:endParaRPr lang="he-IL" b="1" dirty="0">
              <a:effectLst/>
            </a:endParaRPr>
          </a:p>
        </p:txBody>
      </p:sp>
      <p:sp>
        <p:nvSpPr>
          <p:cNvPr id="19" name="הסבר אליפטי 18"/>
          <p:cNvSpPr/>
          <p:nvPr/>
        </p:nvSpPr>
        <p:spPr>
          <a:xfrm>
            <a:off x="10310648" y="492590"/>
            <a:ext cx="1418897" cy="1292772"/>
          </a:xfrm>
          <a:prstGeom prst="wedgeEllipseCallout">
            <a:avLst>
              <a:gd name="adj1" fmla="val -38611"/>
              <a:gd name="adj2" fmla="val 58841"/>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t>בניגוד לבית הרבנית</a:t>
            </a:r>
          </a:p>
        </p:txBody>
      </p:sp>
      <p:sp>
        <p:nvSpPr>
          <p:cNvPr id="20" name="הסבר אליפטי 19"/>
          <p:cNvSpPr/>
          <p:nvPr/>
        </p:nvSpPr>
        <p:spPr>
          <a:xfrm>
            <a:off x="10610191" y="5013435"/>
            <a:ext cx="1418897" cy="1292772"/>
          </a:xfrm>
          <a:prstGeom prst="wedgeEllipseCallout">
            <a:avLst>
              <a:gd name="adj1" fmla="val -41944"/>
              <a:gd name="adj2" fmla="val 52744"/>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t>בניגוד לרבנית</a:t>
            </a:r>
          </a:p>
        </p:txBody>
      </p:sp>
    </p:spTree>
    <p:extLst>
      <p:ext uri="{BB962C8B-B14F-4D97-AF65-F5344CB8AC3E}">
        <p14:creationId xmlns:p14="http://schemas.microsoft.com/office/powerpoint/2010/main" val="113172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76FCA21B-0D41-419B-A4F4-316F8ED91A46}"/>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309F22F3-BF63-4C06-8ED0-E76FFFC453EC}"/>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graphicEl>
                                              <a:dgm id="{E5CF90FF-237E-4406-A49D-1F6AA6B16F1B}"/>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graphicEl>
                                              <a:dgm id="{7721FEA5-D3B5-4129-846C-A101933BC55D}"/>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0E3A185A-99F1-47CF-AF8A-1F7A3F9D47C2}"/>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graphicEl>
                                              <a:dgm id="{1F04D723-0710-4435-977D-B21EDADE0940}"/>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graphicEl>
                                              <a:dgm id="{549EA221-E872-4874-9C65-C8AF9312D47E}"/>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graphicEl>
                                              <a:dgm id="{38F4231E-0F5A-4636-A62B-28DEF4D2EA35}"/>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P spid="8" grpId="0" animBg="1"/>
      <p:bldP spid="12" grpId="0" animBg="1"/>
      <p:bldP spid="16" grpId="0" animBg="1"/>
      <p:bldP spid="17" grpId="0" animBg="1"/>
      <p:bldP spid="19" grpId="0" animBg="1"/>
      <p:bldP spid="2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חסידים ומתנגדים</a:t>
            </a:r>
          </a:p>
        </p:txBody>
      </p:sp>
      <p:sp>
        <p:nvSpPr>
          <p:cNvPr id="3" name="מציין מיקום תוכן 2"/>
          <p:cNvSpPr>
            <a:spLocks noGrp="1"/>
          </p:cNvSpPr>
          <p:nvPr>
            <p:ph sz="quarter" idx="13"/>
          </p:nvPr>
        </p:nvSpPr>
        <p:spPr>
          <a:xfrm>
            <a:off x="1359184" y="2207172"/>
            <a:ext cx="4660616" cy="3925614"/>
          </a:xfrm>
        </p:spPr>
        <p:txBody>
          <a:bodyPr>
            <a:noAutofit/>
          </a:bodyPr>
          <a:lstStyle/>
          <a:p>
            <a:pPr algn="r" rtl="1"/>
            <a:r>
              <a:rPr lang="he-IL" b="1" dirty="0"/>
              <a:t>מתנגדים</a:t>
            </a:r>
          </a:p>
          <a:p>
            <a:pPr algn="r" rtl="1"/>
            <a:r>
              <a:rPr lang="he-IL" dirty="0"/>
              <a:t>הליטאים קידשו ערך אחד ויחיד, לימוד התורה.</a:t>
            </a:r>
          </a:p>
          <a:p>
            <a:pPr algn="r" rtl="1"/>
            <a:r>
              <a:rPr lang="he-IL" dirty="0"/>
              <a:t>הליטאי המצוי הינו קר מזג, אינו מיסטיקן, בז לסגולות, ומעריץ גדול של החכמה.</a:t>
            </a:r>
          </a:p>
          <a:p>
            <a:pPr algn="r" rtl="1"/>
            <a:r>
              <a:rPr lang="he-IL" dirty="0"/>
              <a:t>הם קידשו את ערך לימוד התורה, ולכן עוסקים כל היום בכך, ואינם עמלים לפרנסתם.</a:t>
            </a:r>
          </a:p>
          <a:p>
            <a:pPr algn="r" rtl="1"/>
            <a:r>
              <a:rPr lang="he-IL" dirty="0"/>
              <a:t>מעורים בעולם הסובב אותם, ולבושם גם כן הרבה יותר מערבי.</a:t>
            </a:r>
          </a:p>
        </p:txBody>
      </p:sp>
      <p:sp>
        <p:nvSpPr>
          <p:cNvPr id="4" name="מציין מיקום תוכן 3"/>
          <p:cNvSpPr>
            <a:spLocks noGrp="1"/>
          </p:cNvSpPr>
          <p:nvPr>
            <p:ph sz="quarter" idx="14"/>
          </p:nvPr>
        </p:nvSpPr>
        <p:spPr>
          <a:xfrm>
            <a:off x="6101255" y="2191407"/>
            <a:ext cx="4365859" cy="3846786"/>
          </a:xfrm>
        </p:spPr>
        <p:txBody>
          <a:bodyPr>
            <a:noAutofit/>
          </a:bodyPr>
          <a:lstStyle/>
          <a:p>
            <a:pPr algn="r" rtl="1"/>
            <a:r>
              <a:rPr lang="he-IL" sz="1800" b="1" dirty="0"/>
              <a:t>חסידים</a:t>
            </a:r>
          </a:p>
          <a:p>
            <a:pPr algn="r" rtl="1"/>
            <a:r>
              <a:rPr lang="he-IL" sz="1800" dirty="0"/>
              <a:t>מקדשים את ערך התפילה, הקדושה, והשמחה.</a:t>
            </a:r>
          </a:p>
          <a:p>
            <a:pPr algn="r" rtl="1"/>
            <a:r>
              <a:rPr lang="he-IL" sz="1800" dirty="0"/>
              <a:t>משקיעים הרבה זמן ביום לתפילה, מיסטיים ומאמינים בסגולות.</a:t>
            </a:r>
          </a:p>
          <a:p>
            <a:pPr algn="r" rtl="1"/>
            <a:r>
              <a:rPr lang="he-IL" sz="1800" dirty="0"/>
              <a:t>הם פרושים ומסוגרים יותר מתרבות העולם החיצון, ולכן יקפידו על לבוש יותר שמרן.</a:t>
            </a:r>
          </a:p>
          <a:p>
            <a:pPr algn="r" rtl="1"/>
            <a:r>
              <a:rPr lang="he-IL" sz="1800" dirty="0"/>
              <a:t>מרבים לשיר ולנגן, באירועים מכל סוג שהוא.</a:t>
            </a:r>
          </a:p>
          <a:p>
            <a:pPr algn="r" rtl="1"/>
            <a:r>
              <a:rPr lang="he-IL" sz="1800" dirty="0"/>
              <a:t>לא קידשו את ערך לימוד התורה, ולכן רובם ככולם עמלים לפרנסתם.</a:t>
            </a:r>
          </a:p>
        </p:txBody>
      </p:sp>
      <p:pic>
        <p:nvPicPr>
          <p:cNvPr id="2053" name="Picture 5" descr="תמונה קשורה"/>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94551"/>
            <a:ext cx="1430645" cy="4361723"/>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http://project.360.co.il/wp-content/uploads/2017/04/breslev.png"/>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r="7848"/>
          <a:stretch/>
        </p:blipFill>
        <p:spPr bwMode="auto">
          <a:xfrm>
            <a:off x="10467114" y="1542086"/>
            <a:ext cx="1705053" cy="4866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49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24760" y="740979"/>
            <a:ext cx="4824248" cy="5016758"/>
          </a:xfrm>
          <a:prstGeom prst="rect">
            <a:avLst/>
          </a:prstGeom>
          <a:noFill/>
        </p:spPr>
        <p:txBody>
          <a:bodyPr wrap="square" rtlCol="1">
            <a:spAutoFit/>
          </a:bodyPr>
          <a:lstStyle/>
          <a:p>
            <a:pPr marL="285750" lvl="0" indent="-285750" algn="r" rtl="1">
              <a:buFont typeface="Arial" panose="020B0604020202020204" pitchFamily="34" charset="0"/>
              <a:buChar char="•"/>
            </a:pPr>
            <a:r>
              <a:rPr lang="he-IL" sz="2000" dirty="0"/>
              <a:t>"עושים אגודות לעצמם": </a:t>
            </a:r>
            <a:r>
              <a:rPr lang="he-IL" sz="2000" b="1" dirty="0"/>
              <a:t>הם מתארגנים בנפרד מהקהילה- מכניסים פרוד בקהילה ומחלישים אותה. </a:t>
            </a:r>
          </a:p>
          <a:p>
            <a:pPr marL="285750" lvl="0" indent="-285750" algn="r" rtl="1">
              <a:buFont typeface="Arial" panose="020B0604020202020204" pitchFamily="34" charset="0"/>
              <a:buChar char="•"/>
            </a:pPr>
            <a:r>
              <a:rPr lang="he-IL" sz="2000" dirty="0"/>
              <a:t>"</a:t>
            </a:r>
            <a:r>
              <a:rPr lang="he-IL" sz="2000" dirty="0" err="1"/>
              <a:t>שדתיהם</a:t>
            </a:r>
            <a:r>
              <a:rPr lang="he-IL" sz="2000" dirty="0"/>
              <a:t> שונות מכל עם בני ישראל בנוסחי התפילות": </a:t>
            </a:r>
            <a:r>
              <a:rPr lang="he-IL" sz="2000" b="1" dirty="0"/>
              <a:t>הם שינו את נוסח התפילה</a:t>
            </a:r>
            <a:r>
              <a:rPr lang="he-IL" sz="2000" dirty="0"/>
              <a:t> מנוסח אשכנז, המקובל זה דורי דורות, לנוסח ספרד. </a:t>
            </a:r>
            <a:r>
              <a:rPr lang="he-IL" sz="2000" b="1" dirty="0"/>
              <a:t>טענה דתית</a:t>
            </a:r>
            <a:endParaRPr lang="en-US" sz="2000" dirty="0"/>
          </a:p>
          <a:p>
            <a:pPr marL="285750" lvl="0" indent="-285750" algn="r" rtl="1">
              <a:buFont typeface="Arial" panose="020B0604020202020204" pitchFamily="34" charset="0"/>
              <a:buChar char="•"/>
            </a:pPr>
            <a:r>
              <a:rPr lang="he-IL" sz="2000" dirty="0"/>
              <a:t>"ומבטלים תלמוד תורה כל עיקר; ושגור בפיהם תמיד למעט בלימודים ": </a:t>
            </a:r>
            <a:r>
              <a:rPr lang="he-IL" sz="2000" b="1" dirty="0"/>
              <a:t>מזלזלים בערך לימוד התורה ובלמדנים</a:t>
            </a:r>
            <a:r>
              <a:rPr lang="he-IL" sz="2000" dirty="0"/>
              <a:t>; לימוד תורה אינו נחשב כערך העליון	</a:t>
            </a:r>
            <a:r>
              <a:rPr lang="he-IL" sz="2000" b="1" dirty="0"/>
              <a:t>טענה דתית</a:t>
            </a:r>
            <a:endParaRPr lang="en-US" sz="2000" dirty="0"/>
          </a:p>
          <a:p>
            <a:pPr marL="285750" lvl="0" indent="-285750" algn="r" rtl="1">
              <a:buFont typeface="Arial" panose="020B0604020202020204" pitchFamily="34" charset="0"/>
              <a:buChar char="•"/>
            </a:pPr>
            <a:r>
              <a:rPr lang="he-IL" sz="2000" dirty="0"/>
              <a:t>"הם טוענים שהאלוקות נמצאת בכל עצם ובכל תופעה בעולם= הם מבלבלים בין אלוקים לעולם דבר שנחשב לחילול הקודש (</a:t>
            </a:r>
            <a:r>
              <a:rPr lang="he-IL" sz="2000" dirty="0" err="1"/>
              <a:t>הגר"א</a:t>
            </a:r>
            <a:r>
              <a:rPr lang="he-IL" sz="2000" dirty="0"/>
              <a:t> טען כי העולם נובע מהאלוקות, אך קיים פער אין סופי בין האל ובין היקום)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6014" y="420414"/>
            <a:ext cx="3340155" cy="55902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2047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a:xfrm>
            <a:off x="913775" y="618517"/>
            <a:ext cx="10364451" cy="886433"/>
          </a:xfrm>
        </p:spPr>
        <p:txBody>
          <a:bodyPr>
            <a:normAutofit/>
          </a:bodyPr>
          <a:lstStyle/>
          <a:p>
            <a:pPr lvl="0"/>
            <a:r>
              <a:rPr lang="he-IL" dirty="0"/>
              <a:t>פגישה שישית - </a:t>
            </a:r>
            <a:r>
              <a:rPr lang="he-IL" b="1" dirty="0"/>
              <a:t>סיפור החיים של תהילה</a:t>
            </a:r>
            <a:endParaRPr lang="he-IL" dirty="0"/>
          </a:p>
        </p:txBody>
      </p:sp>
      <p:sp>
        <p:nvSpPr>
          <p:cNvPr id="6" name="מציין מיקום תוכן 5"/>
          <p:cNvSpPr>
            <a:spLocks noGrp="1"/>
          </p:cNvSpPr>
          <p:nvPr>
            <p:ph sz="quarter" idx="13"/>
          </p:nvPr>
        </p:nvSpPr>
        <p:spPr>
          <a:xfrm>
            <a:off x="913774" y="1638300"/>
            <a:ext cx="10363826" cy="4152899"/>
          </a:xfrm>
        </p:spPr>
        <p:txBody>
          <a:bodyPr>
            <a:noAutofit/>
          </a:bodyPr>
          <a:lstStyle/>
          <a:p>
            <a:pPr algn="r" rtl="1"/>
            <a:r>
              <a:rPr lang="he-IL" sz="2200" b="1" dirty="0"/>
              <a:t>לפני 93 שנים, כאשר הייתה בת 11, הודיעו לה הוריה על אירוסיה לנער בשם שרגא. באותו לילה נקבע כי כאשר החתן יגיע לגיל מצוות תתקיים החתונה. </a:t>
            </a:r>
          </a:p>
          <a:p>
            <a:pPr algn="r" rtl="1"/>
            <a:r>
              <a:rPr lang="he-IL" sz="2200" b="1" dirty="0"/>
              <a:t>בשבת, כחודש לפני החופה, לא בא שרגא לביתה של תהילה, והתברר כי נסע עם אביו לרבם של החסידים. </a:t>
            </a:r>
          </a:p>
          <a:p>
            <a:pPr algn="r" rtl="1"/>
            <a:r>
              <a:rPr lang="he-IL" sz="2200" b="1" dirty="0"/>
              <a:t>אביה של תהילה אשר היה מרודפי החסידים, קרע את התנאים וביטל את האירוסים. </a:t>
            </a:r>
          </a:p>
          <a:p>
            <a:pPr algn="r" rtl="1"/>
            <a:r>
              <a:rPr lang="he-IL" sz="2200" b="1" dirty="0"/>
              <a:t>שרגא נשבע שלא ימחל על העלבון, ואביה של תהילה לא ביקש ממנו מחילה, אף שידע שם מבטלים שידוך צריך לבקש מחילה מהנעלב. </a:t>
            </a:r>
          </a:p>
          <a:p>
            <a:pPr algn="r" rtl="1"/>
            <a:r>
              <a:rPr lang="he-IL" sz="2200" b="1" dirty="0"/>
              <a:t>מכיוון שצורכי החתונה היו מוכנים מצאו חתן ותהילה נישאה לו. </a:t>
            </a:r>
          </a:p>
          <a:p>
            <a:pPr algn="r" rtl="1"/>
            <a:r>
              <a:rPr lang="he-IL" sz="2200" b="1" dirty="0"/>
              <a:t>שרגא ואביו עברו לגור בעיר אחרת, ותהילה ילדה לבעלה שני בנים ובת. הפרנסה הייתה טובה, והיא ובעלה לקחו מלמדים לבניהם ומורה נוכרית לבת </a:t>
            </a:r>
          </a:p>
        </p:txBody>
      </p:sp>
    </p:spTree>
    <p:extLst>
      <p:ext uri="{BB962C8B-B14F-4D97-AF65-F5344CB8AC3E}">
        <p14:creationId xmlns:p14="http://schemas.microsoft.com/office/powerpoint/2010/main" val="8209444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4800" dirty="0">
                <a:solidFill>
                  <a:srgbClr val="FF0000"/>
                </a:solidFill>
              </a:rPr>
              <a:t>החטא</a:t>
            </a:r>
            <a:r>
              <a:rPr lang="he-IL" sz="4800" dirty="0"/>
              <a:t> ועונשו </a:t>
            </a:r>
          </a:p>
        </p:txBody>
      </p:sp>
      <p:graphicFrame>
        <p:nvGraphicFramePr>
          <p:cNvPr id="4" name="מציין מיקום תוכן 3"/>
          <p:cNvGraphicFramePr>
            <a:graphicFrameLocks noGrp="1"/>
          </p:cNvGraphicFramePr>
          <p:nvPr>
            <p:ph sz="quarter" idx="13"/>
            <p:extLst>
              <p:ext uri="{D42A27DB-BD31-4B8C-83A1-F6EECF244321}">
                <p14:modId xmlns:p14="http://schemas.microsoft.com/office/powerpoint/2010/main" val="1942242007"/>
              </p:ext>
            </p:extLst>
          </p:nvPr>
        </p:nvGraphicFramePr>
        <p:xfrm>
          <a:off x="914400" y="2366963"/>
          <a:ext cx="10363200" cy="3424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96961" y="281413"/>
            <a:ext cx="2712326" cy="1896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58819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4800" dirty="0"/>
              <a:t>החטא </a:t>
            </a:r>
            <a:r>
              <a:rPr lang="he-IL" sz="4800" dirty="0">
                <a:solidFill>
                  <a:srgbClr val="FF0000"/>
                </a:solidFill>
              </a:rPr>
              <a:t>ועונשו</a:t>
            </a:r>
          </a:p>
        </p:txBody>
      </p:sp>
      <p:graphicFrame>
        <p:nvGraphicFramePr>
          <p:cNvPr id="4" name="מציין מיקום תוכן 3"/>
          <p:cNvGraphicFramePr>
            <a:graphicFrameLocks noGrp="1"/>
          </p:cNvGraphicFramePr>
          <p:nvPr>
            <p:ph sz="quarter" idx="13"/>
            <p:extLst>
              <p:ext uri="{D42A27DB-BD31-4B8C-83A1-F6EECF244321}">
                <p14:modId xmlns:p14="http://schemas.microsoft.com/office/powerpoint/2010/main" val="4133722119"/>
              </p:ext>
            </p:extLst>
          </p:nvPr>
        </p:nvGraphicFramePr>
        <p:xfrm>
          <a:off x="914400" y="2366963"/>
          <a:ext cx="10363200" cy="3424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96961" y="281413"/>
            <a:ext cx="2712326" cy="1896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481960" y="718652"/>
            <a:ext cx="2522482" cy="1123712"/>
          </a:xfrm>
          <a:prstGeom prst="wedgeRoundRectCallout">
            <a:avLst>
              <a:gd name="adj1" fmla="val 78442"/>
              <a:gd name="adj2" fmla="val 139664"/>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wrap="square" rtlCol="1">
            <a:spAutoFit/>
          </a:bodyPr>
          <a:lstStyle/>
          <a:p>
            <a:pPr algn="r" rtl="1"/>
            <a:r>
              <a:rPr lang="he-IL" sz="2000" dirty="0"/>
              <a:t>באותו יום ובאותה שעה בה הודיע שרגא שלא יסלח</a:t>
            </a:r>
          </a:p>
        </p:txBody>
      </p:sp>
    </p:spTree>
    <p:extLst>
      <p:ext uri="{BB962C8B-B14F-4D97-AF65-F5344CB8AC3E}">
        <p14:creationId xmlns:p14="http://schemas.microsoft.com/office/powerpoint/2010/main" val="74761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הכפרה</a:t>
            </a:r>
          </a:p>
        </p:txBody>
      </p:sp>
      <p:sp>
        <p:nvSpPr>
          <p:cNvPr id="3" name="מציין מיקום תוכן 2"/>
          <p:cNvSpPr>
            <a:spLocks noGrp="1"/>
          </p:cNvSpPr>
          <p:nvPr>
            <p:ph sz="quarter" idx="13"/>
          </p:nvPr>
        </p:nvSpPr>
        <p:spPr>
          <a:xfrm>
            <a:off x="913774" y="2002222"/>
            <a:ext cx="10363826" cy="3788978"/>
          </a:xfrm>
        </p:spPr>
        <p:txBody>
          <a:bodyPr>
            <a:noAutofit/>
          </a:bodyPr>
          <a:lstStyle/>
          <a:p>
            <a:pPr algn="r" rtl="1"/>
            <a:r>
              <a:rPr lang="he-IL" sz="3600" dirty="0"/>
              <a:t>כשסיימה תהילה את סיפורה ביקשה מהמספר שיכתוב לשרגא שימחל לה, כשם שהיא מחלה לו. אמנם שרגא נפטר לפני 30 שנה, אולם את מכתב המחילה הכינה תהילה על מנת לקחת אותו </a:t>
            </a:r>
            <a:r>
              <a:rPr lang="he-IL" sz="3600" dirty="0" err="1"/>
              <a:t>עימה</a:t>
            </a:r>
            <a:r>
              <a:rPr lang="he-IL" sz="3600" dirty="0"/>
              <a:t> לקבר. לאחר שאישרה תהילה את שטר המכירה על מקום קבורתה שבהר הזיתים חזרה לביתה. </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0670" y="241012"/>
            <a:ext cx="1824037" cy="1848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1734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rtl="1"/>
            <a:r>
              <a:rPr lang="he-IL" dirty="0"/>
              <a:t>אקספוזיציה:</a:t>
            </a:r>
            <a:r>
              <a:rPr lang="en-US" dirty="0"/>
              <a:t> </a:t>
            </a:r>
            <a:r>
              <a:rPr lang="he-IL" dirty="0"/>
              <a:t>פתיחת היצירה</a:t>
            </a:r>
          </a:p>
        </p:txBody>
      </p:sp>
      <p:sp>
        <p:nvSpPr>
          <p:cNvPr id="3" name="מציין מיקום תוכן 2"/>
          <p:cNvSpPr>
            <a:spLocks noGrp="1"/>
          </p:cNvSpPr>
          <p:nvPr>
            <p:ph sz="quarter" idx="13"/>
          </p:nvPr>
        </p:nvSpPr>
        <p:spPr>
          <a:xfrm>
            <a:off x="913775" y="3558745"/>
            <a:ext cx="10363826" cy="2479447"/>
          </a:xfrm>
        </p:spPr>
        <p:txBody>
          <a:bodyPr>
            <a:normAutofit/>
          </a:bodyPr>
          <a:lstStyle/>
          <a:p>
            <a:endParaRPr lang="he-IL" dirty="0"/>
          </a:p>
          <a:p>
            <a:endParaRPr lang="he-IL" dirty="0"/>
          </a:p>
          <a:p>
            <a:pPr algn="r" rtl="1"/>
            <a:r>
              <a:rPr lang="he-IL" dirty="0"/>
              <a:t>זהו תיאור ישיר. מפי המספר. זהו מבחינה ספרותית אקספוזיציה, תיאור כזה יוצר מתח וסקרנות אצל הקורא ורצון לגלות דמות זו.</a:t>
            </a:r>
          </a:p>
          <a:p>
            <a:pPr algn="r" rtl="1"/>
            <a:r>
              <a:rPr lang="he-IL" dirty="0"/>
              <a:t>בנוסף, חותם כאן המספר כביכול על "שטר" ועליו לעמוד בו... האם הוא עושה זאת?</a:t>
            </a:r>
          </a:p>
          <a:p>
            <a:endParaRPr lang="he-IL" dirty="0"/>
          </a:p>
        </p:txBody>
      </p:sp>
      <p:sp>
        <p:nvSpPr>
          <p:cNvPr id="4" name="תרשים זרימה: סרט מנוקב 3"/>
          <p:cNvSpPr/>
          <p:nvPr/>
        </p:nvSpPr>
        <p:spPr>
          <a:xfrm>
            <a:off x="814920" y="1614617"/>
            <a:ext cx="10240258" cy="2831259"/>
          </a:xfrm>
          <a:prstGeom prst="flowChartPunchedTap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en-US" sz="2400" dirty="0"/>
          </a:p>
          <a:p>
            <a:pPr algn="ctr"/>
            <a:r>
              <a:rPr lang="he-IL" sz="2400" dirty="0"/>
              <a:t>"זקנה אחת הייתה בירושלים, זקנה נאה שכמותה לא ראיתם מימיכם, צדקת הייתה וחכמה הייתה וחיננית הייתה וענוותנית הייתה. אור עיניה חסד ורחמים וקמטי פניה ברכה ושלום אלמלא שאין הנשים יכולות להדמות למלאכים הייתי מדמה אותה למלאך אלוקים. ועוד זאת הייתה בה, זריזות של עלמות, אלמלא בגדי </a:t>
            </a:r>
            <a:r>
              <a:rPr lang="he-IL" sz="2400" dirty="0" err="1"/>
              <a:t>זקונה</a:t>
            </a:r>
            <a:r>
              <a:rPr lang="he-IL" sz="2400" dirty="0"/>
              <a:t> שעליה לא ניכר בה שמץ זקנות"</a:t>
            </a:r>
            <a:r>
              <a:rPr lang="en-US" sz="2400" dirty="0"/>
              <a:t> </a:t>
            </a:r>
            <a:endParaRPr lang="he-IL" sz="2400" dirty="0"/>
          </a:p>
          <a:p>
            <a:pPr algn="ctr"/>
            <a:endParaRPr lang="he-IL" sz="2400" dirty="0"/>
          </a:p>
        </p:txBody>
      </p:sp>
    </p:spTree>
    <p:extLst>
      <p:ext uri="{BB962C8B-B14F-4D97-AF65-F5344CB8AC3E}">
        <p14:creationId xmlns:p14="http://schemas.microsoft.com/office/powerpoint/2010/main" val="36842934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886" y="1808256"/>
            <a:ext cx="10058400" cy="263344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Picture 4" descr="תוצאת תמונה עבור בגרות"/>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886" y="2380718"/>
            <a:ext cx="1078620" cy="1078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0641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324" t="41810" r="25360" b="26940"/>
          <a:stretch/>
        </p:blipFill>
        <p:spPr bwMode="auto">
          <a:xfrm>
            <a:off x="1436729" y="1450426"/>
            <a:ext cx="9425712" cy="33580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 name="Picture 4" descr="תוצאת תמונה עבור בגרות"/>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450" y="5325464"/>
            <a:ext cx="1078620" cy="1078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7490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913775" y="618517"/>
            <a:ext cx="10364451" cy="1000733"/>
          </a:xfrm>
        </p:spPr>
        <p:txBody>
          <a:bodyPr/>
          <a:lstStyle/>
          <a:p>
            <a:r>
              <a:rPr lang="he-IL" dirty="0"/>
              <a:t>סיום </a:t>
            </a:r>
            <a:r>
              <a:rPr lang="he-IL"/>
              <a:t>הסיפור- מסגרת </a:t>
            </a:r>
            <a:endParaRPr lang="he-IL" dirty="0"/>
          </a:p>
        </p:txBody>
      </p:sp>
      <p:graphicFrame>
        <p:nvGraphicFramePr>
          <p:cNvPr id="4" name="מציין מיקום תוכן 3"/>
          <p:cNvGraphicFramePr>
            <a:graphicFrameLocks noGrp="1"/>
          </p:cNvGraphicFramePr>
          <p:nvPr>
            <p:ph sz="quarter" idx="13"/>
            <p:extLst>
              <p:ext uri="{D42A27DB-BD31-4B8C-83A1-F6EECF244321}">
                <p14:modId xmlns:p14="http://schemas.microsoft.com/office/powerpoint/2010/main" val="1710218683"/>
              </p:ext>
            </p:extLst>
          </p:nvPr>
        </p:nvGraphicFramePr>
        <p:xfrm>
          <a:off x="914400" y="1847851"/>
          <a:ext cx="10363200" cy="3943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16619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סיום הסיפור: אווירת קדושה התעלות, מים והחכם.</a:t>
            </a:r>
          </a:p>
        </p:txBody>
      </p:sp>
      <p:sp>
        <p:nvSpPr>
          <p:cNvPr id="3" name="מציין מיקום תוכן 2"/>
          <p:cNvSpPr>
            <a:spLocks noGrp="1"/>
          </p:cNvSpPr>
          <p:nvPr>
            <p:ph sz="quarter" idx="13"/>
          </p:nvPr>
        </p:nvSpPr>
        <p:spPr>
          <a:xfrm>
            <a:off x="945305" y="2051788"/>
            <a:ext cx="2696529" cy="659881"/>
          </a:xfrm>
        </p:spPr>
        <p:txBody>
          <a:bodyPr/>
          <a:lstStyle/>
          <a:p>
            <a:r>
              <a:rPr lang="he-IL" dirty="0"/>
              <a:t>סיום סגור או פתוח?</a:t>
            </a:r>
          </a:p>
        </p:txBody>
      </p:sp>
      <p:pic>
        <p:nvPicPr>
          <p:cNvPr id="5" name="תמונה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826" y="2399730"/>
            <a:ext cx="10058400" cy="387635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4" descr="תוצאת תמונה עבור בגרות"/>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7284" y="3798596"/>
            <a:ext cx="1078620" cy="1078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7527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17523" y="0"/>
            <a:ext cx="10364451" cy="1596177"/>
          </a:xfrm>
        </p:spPr>
        <p:txBody>
          <a:bodyPr/>
          <a:lstStyle/>
          <a:p>
            <a:r>
              <a:rPr lang="he-IL" dirty="0"/>
              <a:t>מבנה כרונולוגי של הסיפור</a:t>
            </a:r>
          </a:p>
        </p:txBody>
      </p:sp>
      <p:graphicFrame>
        <p:nvGraphicFramePr>
          <p:cNvPr id="4" name="מציין מיקום תוכן 3"/>
          <p:cNvGraphicFramePr>
            <a:graphicFrameLocks noGrp="1"/>
          </p:cNvGraphicFramePr>
          <p:nvPr>
            <p:ph sz="quarter" idx="13"/>
            <p:extLst>
              <p:ext uri="{D42A27DB-BD31-4B8C-83A1-F6EECF244321}">
                <p14:modId xmlns:p14="http://schemas.microsoft.com/office/powerpoint/2010/main" val="3407879881"/>
              </p:ext>
            </p:extLst>
          </p:nvPr>
        </p:nvGraphicFramePr>
        <p:xfrm>
          <a:off x="914400" y="1251284"/>
          <a:ext cx="10363200" cy="5197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631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A9D10444-58D1-4A75-BA88-D0FDA11A39AC}"/>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7923B607-08F9-49C9-B4AE-A91AF2BD587E}"/>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5746DF5C-657A-4FE8-8820-F4A8C8B64863}"/>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06149BB8-E434-471A-8474-46D453FAA378}"/>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84EA81DA-13CF-405A-B60D-6D81476A47F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7140CDB1-855D-4039-920F-CB973928BBD0}"/>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1B1EA85F-B0DD-4424-8CF9-D52F2902B964}"/>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graphicEl>
                                              <a:dgm id="{D940AF5D-3A8E-42DB-8408-3F2934AEB861}"/>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graphicEl>
                                              <a:dgm id="{0875444E-DDE1-4742-98E2-B635A081382A}"/>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graphicEl>
                                              <a:dgm id="{2CC3555F-688D-44D8-91D6-4B14EB0CEB44}"/>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graphicEl>
                                              <a:dgm id="{58E10C3F-0BF6-419D-9E6A-FB3C22FEC3BA}"/>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graphicEl>
                                              <a:dgm id="{7524B2D1-5882-428B-8054-2269D6AB8C81}"/>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graphicEl>
                                              <a:dgm id="{6C26DCAB-B2CC-435F-A100-4AAE27E14BF0}"/>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
                                            <p:graphicEl>
                                              <a:dgm id="{DCA1F40A-658D-42CE-BA5D-FAD9C26FCBB8}"/>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
                                            <p:graphicEl>
                                              <a:dgm id="{8B87E1CC-16EA-4682-8D8A-8FBB45194C55}"/>
                                            </p:graphic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
                                            <p:graphicEl>
                                              <a:dgm id="{BB30391F-698C-472C-B69E-4FE91A9A68BE}"/>
                                            </p:graphic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
                                            <p:graphicEl>
                                              <a:dgm id="{76B53093-1E03-4563-AE0B-FFC32C768884}"/>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
                                            <p:graphicEl>
                                              <a:dgm id="{4E5033CE-6CC9-4FC8-8ECD-E094293C56E3}"/>
                                            </p:graphic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
                                            <p:graphicEl>
                                              <a:dgm id="{29A2D8E1-70F7-443D-A828-AF1E624DA058}"/>
                                            </p:graphic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
                                            <p:graphicEl>
                                              <a:dgm id="{AF0C410D-E45E-4E5A-A462-33C55CA172B7}"/>
                                            </p:graphic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
                                            <p:graphicEl>
                                              <a:dgm id="{D8CE16F0-0C04-4B23-8930-A95E23D4F8E7}"/>
                                            </p:graphic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
                                            <p:graphicEl>
                                              <a:dgm id="{F50E6FEA-5216-4CBA-B754-12B581CD18B8}"/>
                                            </p:graphicEl>
                                          </p:spTgt>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
                                            <p:graphicEl>
                                              <a:dgm id="{23C2919A-64AF-44CE-BDBB-DEB9B020B0B0}"/>
                                            </p:graphic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
                                            <p:graphicEl>
                                              <a:dgm id="{F9359687-9AF3-4107-B15A-6AA0CAF152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80822" y="65903"/>
            <a:ext cx="10364452" cy="1605094"/>
          </a:xfrm>
        </p:spPr>
        <p:txBody>
          <a:bodyPr/>
          <a:lstStyle/>
          <a:p>
            <a:r>
              <a:rPr lang="he-IL" dirty="0"/>
              <a:t>אפיון דמותה של תהילה</a:t>
            </a:r>
          </a:p>
        </p:txBody>
      </p:sp>
      <p:graphicFrame>
        <p:nvGraphicFramePr>
          <p:cNvPr id="10" name="דיאגרמה 9"/>
          <p:cNvGraphicFramePr/>
          <p:nvPr>
            <p:extLst>
              <p:ext uri="{D42A27DB-BD31-4B8C-83A1-F6EECF244321}">
                <p14:modId xmlns:p14="http://schemas.microsoft.com/office/powerpoint/2010/main" val="1189773086"/>
              </p:ext>
            </p:extLst>
          </p:nvPr>
        </p:nvGraphicFramePr>
        <p:xfrm>
          <a:off x="1720539" y="1190028"/>
          <a:ext cx="9078840" cy="46589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678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דיאגרמה 11"/>
          <p:cNvGraphicFramePr/>
          <p:nvPr>
            <p:extLst>
              <p:ext uri="{D42A27DB-BD31-4B8C-83A1-F6EECF244321}">
                <p14:modId xmlns:p14="http://schemas.microsoft.com/office/powerpoint/2010/main" val="1858023298"/>
              </p:ext>
            </p:extLst>
          </p:nvPr>
        </p:nvGraphicFramePr>
        <p:xfrm>
          <a:off x="819807" y="719666"/>
          <a:ext cx="1021605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p:cNvSpPr txBox="1"/>
          <p:nvPr/>
        </p:nvSpPr>
        <p:spPr>
          <a:xfrm>
            <a:off x="1261241" y="819150"/>
            <a:ext cx="2224909" cy="1634490"/>
          </a:xfrm>
          <a:prstGeom prst="wedgeRoundRectCallout">
            <a:avLst>
              <a:gd name="adj1" fmla="val 62072"/>
              <a:gd name="adj2" fmla="val 48996"/>
              <a:gd name="adj3" fmla="val 16667"/>
            </a:avLst>
          </a:prstGeom>
        </p:spPr>
        <p:style>
          <a:lnRef idx="0">
            <a:schemeClr val="accent1"/>
          </a:lnRef>
          <a:fillRef idx="3">
            <a:schemeClr val="accent1"/>
          </a:fillRef>
          <a:effectRef idx="3">
            <a:schemeClr val="accent1"/>
          </a:effectRef>
          <a:fontRef idx="minor">
            <a:schemeClr val="lt1"/>
          </a:fontRef>
        </p:style>
        <p:txBody>
          <a:bodyPr wrap="square">
            <a:spAutoFit/>
          </a:bodyPr>
          <a:lstStyle>
            <a:defPPr>
              <a:defRPr lang="en-US"/>
            </a:defPPr>
            <a:lvl1pPr algn="r" rtl="1">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he-IL" dirty="0"/>
              <a:t>"כל מעשיו של אדם </a:t>
            </a:r>
            <a:r>
              <a:rPr lang="he-IL" dirty="0" err="1"/>
              <a:t>קצובין</a:t>
            </a:r>
            <a:r>
              <a:rPr lang="he-IL" dirty="0"/>
              <a:t> לו... אך הבחירה היא בידו, כמה מזמורים יאמר בכל יום"</a:t>
            </a:r>
          </a:p>
        </p:txBody>
      </p:sp>
      <p:sp>
        <p:nvSpPr>
          <p:cNvPr id="14" name="הסבר מלבני מעוגל 13"/>
          <p:cNvSpPr/>
          <p:nvPr/>
        </p:nvSpPr>
        <p:spPr>
          <a:xfrm>
            <a:off x="8978726" y="972383"/>
            <a:ext cx="1816448" cy="1328023"/>
          </a:xfrm>
          <a:prstGeom prst="wedgeRoundRectCallout">
            <a:avLst>
              <a:gd name="adj1" fmla="val -38192"/>
              <a:gd name="adj2" fmla="val 73184"/>
              <a:gd name="adj3" fmla="val 16667"/>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r" rtl="1"/>
            <a:r>
              <a:rPr lang="he-IL" dirty="0"/>
              <a:t>"כל אדם נועד לו להכיר את מי שיכיר ומתי שיכיר"</a:t>
            </a:r>
          </a:p>
        </p:txBody>
      </p:sp>
      <p:sp>
        <p:nvSpPr>
          <p:cNvPr id="15" name="מלבן עם פינות אלכסוניות חתוכות 14"/>
          <p:cNvSpPr/>
          <p:nvPr/>
        </p:nvSpPr>
        <p:spPr>
          <a:xfrm>
            <a:off x="944619" y="819150"/>
            <a:ext cx="10228928" cy="4738271"/>
          </a:xfrm>
          <a:prstGeom prst="snip2Diag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r" rtl="1"/>
            <a:r>
              <a:rPr lang="he-IL" sz="3600" dirty="0"/>
              <a:t>*** בסוף היצירה נראה שהמספר </a:t>
            </a:r>
            <a:r>
              <a:rPr lang="he-IL" sz="3600" b="1" dirty="0"/>
              <a:t>משנה את דעתו </a:t>
            </a:r>
            <a:r>
              <a:rPr lang="he-IL" sz="3600" dirty="0"/>
              <a:t>ומאמץ את תפיסת עולמה של תהילה</a:t>
            </a:r>
          </a:p>
          <a:p>
            <a:pPr algn="r" rtl="1"/>
            <a:r>
              <a:rPr lang="he-IL" sz="3600" dirty="0"/>
              <a:t>הוא מצטער שהקדים להגיע בביקורו השני לביתה של תהילה, כי אם היה מגיע מאוחר יותר, אולי הייתה מאריכה ימים. </a:t>
            </a:r>
          </a:p>
          <a:p>
            <a:pPr algn="r" rtl="1"/>
            <a:r>
              <a:rPr lang="he-IL" sz="3600" dirty="0"/>
              <a:t>משמע, ייתכן שהוא הושפע מתהילה וחושב שיש למעשיו של אדם השפעה על המציאות.</a:t>
            </a:r>
            <a:endParaRPr lang="en-US" sz="3600" dirty="0"/>
          </a:p>
        </p:txBody>
      </p:sp>
    </p:spTree>
    <p:extLst>
      <p:ext uri="{BB962C8B-B14F-4D97-AF65-F5344CB8AC3E}">
        <p14:creationId xmlns:p14="http://schemas.microsoft.com/office/powerpoint/2010/main" val="97198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graphicEl>
                                              <a:dgm id="{8159932A-3BDA-48CA-95D5-55B2BFF121A2}"/>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graphicEl>
                                              <a:dgm id="{77C49349-F14A-40E6-8386-1B333EECA03B}"/>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graphicEl>
                                              <a:dgm id="{EF20FFFF-AF66-481E-A37E-C54936D2820D}"/>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graphicEl>
                                              <a:dgm id="{836F1667-6886-4455-AE41-B320D45BA284}"/>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graphicEl>
                                              <a:dgm id="{F031CB83-32F5-454A-883E-E6BB58BE0FF4}"/>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20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graphicEl>
                                              <a:dgm id="{4543D12E-1E59-4B57-AE45-80415421F296}"/>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graphicEl>
                                              <a:dgm id="{15F75461-AD42-4A15-A21F-2C28E654D2B2}"/>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graphicEl>
                                              <a:dgm id="{3A0DA32C-ECF3-4153-A3CB-8EE0EC290F6A}"/>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graphicEl>
                                              <a:dgm id="{DC3FF8AA-1129-49DB-AA55-9E5259DCBB00}"/>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graphicEl>
                                              <a:dgm id="{D7693507-C185-4A4A-880B-98DF6E9DDEBF}"/>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graphicEl>
                                              <a:dgm id="{5E6A4C8F-CEC5-40C9-B4C6-F426455BD7E3}"/>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graphicEl>
                                              <a:dgm id="{0E2FF62B-534C-43EC-A6BF-13C6E7796C1F}"/>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
                                            <p:graphicEl>
                                              <a:dgm id="{71F1D9AB-768D-4250-88BB-5A4AB7F0C847}"/>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
                                            <p:graphicEl>
                                              <a:dgm id="{15DF4ED9-3BFE-41B5-91DA-CD04E239028B}"/>
                                            </p:graphic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
                                            <p:graphicEl>
                                              <a:dgm id="{9711DDB3-E3A3-493E-856B-AA63F5970ADB}"/>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
                                            <p:graphicEl>
                                              <a:dgm id="{B4281348-79E6-48F5-9670-C0B5FE5FFF3C}"/>
                                            </p:graphic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2">
                                            <p:graphicEl>
                                              <a:dgm id="{196568F1-A243-46AA-9427-FA90BFDF6B58}"/>
                                            </p:graphic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2">
                                            <p:graphicEl>
                                              <a:dgm id="{D99BDBB4-CBF0-4594-A6F1-C87676C49D1B}"/>
                                            </p:graphic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2">
                                            <p:graphicEl>
                                              <a:dgm id="{EEB0AAB8-1746-4749-A4D7-B36E5C7CA550}"/>
                                            </p:graphic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2">
                                            <p:graphicEl>
                                              <a:dgm id="{0A5AA9C6-C76F-4EDF-A3C0-313A1B41DDC6}"/>
                                            </p:graphic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2">
                                            <p:graphicEl>
                                              <a:dgm id="{C526EFE2-7454-46C5-8EAA-E8D4AF51E670}"/>
                                            </p:graphic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2">
                                            <p:graphicEl>
                                              <a:dgm id="{A50E218F-2C36-4716-BE95-3B89054EF7A8}"/>
                                            </p:graphicEl>
                                          </p:spTgt>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2">
                                            <p:graphicEl>
                                              <a:dgm id="{38949E58-5C36-4000-82AB-7956CA52914D}"/>
                                            </p:graphic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2">
                                            <p:graphicEl>
                                              <a:dgm id="{1B17AC62-944E-4E1C-A689-E290D06D5E2E}"/>
                                            </p:graphicEl>
                                          </p:spTgt>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2">
                                            <p:graphicEl>
                                              <a:dgm id="{D68C310E-09BF-4892-8213-6CA25C6F6490}"/>
                                            </p:graphicEl>
                                          </p:spTgt>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2">
                                            <p:graphicEl>
                                              <a:dgm id="{30D368BF-9399-4433-92A4-DAE7FA01189F}"/>
                                            </p:graphic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uiExpand="1">
        <p:bldSub>
          <a:bldDgm bld="one"/>
        </p:bldSub>
      </p:bldGraphic>
      <p:bldP spid="13" grpId="0" animBg="1"/>
      <p:bldP spid="14" grpId="0" animBg="1"/>
      <p:bldP spid="1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u="sng" dirty="0"/>
              <a:t>מוטיב האור  ונר</a:t>
            </a:r>
            <a:r>
              <a:rPr lang="he-IL" dirty="0"/>
              <a:t> </a:t>
            </a:r>
            <a:br>
              <a:rPr lang="en-US" dirty="0"/>
            </a:br>
            <a:endParaRPr lang="he-IL" dirty="0"/>
          </a:p>
        </p:txBody>
      </p:sp>
      <p:sp>
        <p:nvSpPr>
          <p:cNvPr id="3" name="מציין מיקום תוכן 2"/>
          <p:cNvSpPr>
            <a:spLocks noGrp="1"/>
          </p:cNvSpPr>
          <p:nvPr>
            <p:ph sz="quarter" idx="13"/>
          </p:nvPr>
        </p:nvSpPr>
        <p:spPr>
          <a:xfrm>
            <a:off x="913774" y="1718442"/>
            <a:ext cx="10363826" cy="4414344"/>
          </a:xfrm>
        </p:spPr>
        <p:txBody>
          <a:bodyPr>
            <a:normAutofit fontScale="92500" lnSpcReduction="20000"/>
          </a:bodyPr>
          <a:lstStyle/>
          <a:p>
            <a:pPr algn="r" rtl="1"/>
            <a:r>
              <a:rPr lang="he-IL" u="sng" dirty="0"/>
              <a:t>היכן מופיע אור ביצירה:</a:t>
            </a:r>
            <a:endParaRPr lang="en-US" dirty="0"/>
          </a:p>
          <a:p>
            <a:pPr algn="r" rtl="1"/>
            <a:r>
              <a:rPr lang="he-IL" dirty="0"/>
              <a:t>בפתיחת הסיפור מציין המספר "אור עיניה חסד ורחמים". </a:t>
            </a:r>
            <a:endParaRPr lang="en-US" dirty="0"/>
          </a:p>
          <a:p>
            <a:pPr algn="r" rtl="1"/>
            <a:r>
              <a:rPr lang="he-IL" dirty="0"/>
              <a:t>כאשר תהילה מוכנה לספר את סיפורה , היא מתקרבת לקראת סיום חייה ומוטיב האור מבטא זאת "כשנכנסתי ראיתי שנעשה בה שינוי. כל הימים היו פניה מאירים, אותו היום האירו כפליים". </a:t>
            </a:r>
          </a:p>
          <a:p>
            <a:pPr algn="r" rtl="1"/>
            <a:r>
              <a:rPr lang="he-IL" dirty="0"/>
              <a:t>שינוי זה ניכר גם בסביבתה "וכשם שפניה האירו כך האיר חדרה. </a:t>
            </a:r>
          </a:p>
          <a:p>
            <a:pPr algn="r" rtl="1"/>
            <a:r>
              <a:rPr lang="he-IL" dirty="0"/>
              <a:t>בניגוד לתהילה, שהאור המוקרן מפניה הולך ומתגבר לקראת מותה, מתוארים חייה של בנה לפני מותו כשלהבת גוססת " היה הולך ודועך כנר נשמה עם תפילת נעילה". </a:t>
            </a:r>
          </a:p>
          <a:p>
            <a:pPr algn="r" rtl="1"/>
            <a:r>
              <a:rPr lang="he-IL" dirty="0"/>
              <a:t>יש לציין כי שמו של שרגא מציין נר - "שרגא" פירושו נר בארמית. </a:t>
            </a:r>
          </a:p>
          <a:p>
            <a:pPr algn="r" rtl="1"/>
            <a:r>
              <a:rPr lang="he-IL" u="sng" dirty="0"/>
              <a:t>משמעות מוטיב האור- </a:t>
            </a:r>
            <a:r>
              <a:rPr lang="he-IL" dirty="0"/>
              <a:t>מוטיב האור מסמל את קדושתה של תהילה. האור מתגבר עם מעשיה הטובים, ועם קדושתה של ירושלים, ודועך בהקשר החטא והעונש: שרגא- נר, הבן שהולך ודועך כעונש. לקראת כתיבת המכתב כתוב כי "האירו פניה כפליים" זאת משום שכעת, כשתתקן את החטא מעברה, קדושה תושלם. האור מסמל את הקדושה והצדיקות שבאישיותה של תהילה.</a:t>
            </a:r>
            <a:endParaRPr lang="en-US" dirty="0"/>
          </a:p>
          <a:p>
            <a:pPr algn="r"/>
            <a:endParaRPr lang="he-IL"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480" y="740979"/>
            <a:ext cx="1743079" cy="166638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929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u="sng" dirty="0"/>
              <a:t>מוטיב  ההחמצה "הגיע ולא הגיע"</a:t>
            </a:r>
            <a:endParaRPr lang="he-IL" dirty="0"/>
          </a:p>
        </p:txBody>
      </p:sp>
      <p:sp>
        <p:nvSpPr>
          <p:cNvPr id="3" name="מציין מיקום תוכן 2"/>
          <p:cNvSpPr>
            <a:spLocks noGrp="1"/>
          </p:cNvSpPr>
          <p:nvPr>
            <p:ph sz="quarter" idx="13"/>
          </p:nvPr>
        </p:nvSpPr>
        <p:spPr>
          <a:xfrm>
            <a:off x="913774" y="1939159"/>
            <a:ext cx="10363826" cy="3972910"/>
          </a:xfrm>
        </p:spPr>
        <p:txBody>
          <a:bodyPr>
            <a:noAutofit/>
          </a:bodyPr>
          <a:lstStyle/>
          <a:p>
            <a:pPr lvl="0" algn="r" rtl="1"/>
            <a:r>
              <a:rPr lang="he-IL" sz="2400" dirty="0"/>
              <a:t>תהילה כמעט ומגיעה לנישואים עם שרגא, אך אלה מבוטלים חודש לפני החופה.</a:t>
            </a:r>
            <a:endParaRPr lang="en-US" sz="2400" dirty="0"/>
          </a:p>
          <a:p>
            <a:pPr lvl="0" algn="r" rtl="1"/>
            <a:r>
              <a:rPr lang="he-IL" sz="2400" dirty="0"/>
              <a:t>בנה הבכור כמעט ומגיע לבר המצווה, אך חודש קודם הוא מת.</a:t>
            </a:r>
            <a:endParaRPr lang="en-US" sz="2400" dirty="0"/>
          </a:p>
          <a:p>
            <a:pPr lvl="0" algn="r" rtl="1"/>
            <a:r>
              <a:rPr lang="he-IL" sz="2400" dirty="0"/>
              <a:t>הבן השני טבע ומת חודש לפני הגיעו לבר המצווה.</a:t>
            </a:r>
            <a:endParaRPr lang="en-US" sz="2400" dirty="0"/>
          </a:p>
          <a:p>
            <a:pPr lvl="0" algn="r" rtl="1"/>
            <a:r>
              <a:rPr lang="he-IL" sz="2400" dirty="0"/>
              <a:t>בתה של תהילה כמעט ונישאה לאביה של הרבנית , אך לפני החופה היא </a:t>
            </a:r>
            <a:r>
              <a:rPr lang="he-IL" sz="2400" dirty="0" err="1"/>
              <a:t>בורחה</a:t>
            </a:r>
            <a:r>
              <a:rPr lang="he-IL" sz="2400" dirty="0"/>
              <a:t> ומתנצרת</a:t>
            </a:r>
            <a:endParaRPr lang="en-US" sz="2400" dirty="0"/>
          </a:p>
          <a:p>
            <a:pPr lvl="0" algn="r" rtl="1"/>
            <a:r>
              <a:rPr lang="he-IL" sz="2400" dirty="0"/>
              <a:t>בעלה של תהילה לא הצליח להגיע לשרגא ומת בגלל נסיעותיו וחיפושי הרבים</a:t>
            </a:r>
            <a:endParaRPr lang="en-US" sz="2400" dirty="0"/>
          </a:p>
          <a:p>
            <a:pPr algn="r" rtl="1"/>
            <a:r>
              <a:rPr lang="he-IL" sz="2400" u="sng" dirty="0"/>
              <a:t>משמעות המוטיב:</a:t>
            </a:r>
            <a:r>
              <a:rPr lang="he-IL" sz="2400" dirty="0"/>
              <a:t> מוטיב זה מראה את הגורל הקובע את חייה של תהילה. גורל המבטא את החטא ועונשו.</a:t>
            </a:r>
            <a:endParaRPr lang="en-US" sz="2400" dirty="0"/>
          </a:p>
          <a:p>
            <a:pPr algn="r"/>
            <a:endParaRPr lang="he-IL" sz="2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10" y="1593285"/>
            <a:ext cx="1954924" cy="177446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311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u="sng" dirty="0"/>
              <a:t>ערכים הנלמדים מתהילה</a:t>
            </a:r>
            <a:endParaRPr lang="he-IL" dirty="0"/>
          </a:p>
        </p:txBody>
      </p:sp>
      <p:sp>
        <p:nvSpPr>
          <p:cNvPr id="3" name="מציין מיקום תוכן 2"/>
          <p:cNvSpPr>
            <a:spLocks noGrp="1"/>
          </p:cNvSpPr>
          <p:nvPr>
            <p:ph sz="quarter" idx="13"/>
          </p:nvPr>
        </p:nvSpPr>
        <p:spPr>
          <a:xfrm>
            <a:off x="945305" y="2095171"/>
            <a:ext cx="10363826" cy="3424107"/>
          </a:xfrm>
        </p:spPr>
        <p:txBody>
          <a:bodyPr>
            <a:noAutofit/>
          </a:bodyPr>
          <a:lstStyle/>
          <a:p>
            <a:pPr algn="r" rtl="1"/>
            <a:r>
              <a:rPr lang="he-IL" sz="2400" dirty="0"/>
              <a:t>מצוות לאו להתבייש ניתנו</a:t>
            </a:r>
          </a:p>
          <a:p>
            <a:pPr algn="r" rtl="1"/>
            <a:r>
              <a:rPr lang="he-IL" sz="2400" dirty="0"/>
              <a:t>הווה דן את כל האדם לכף זכות</a:t>
            </a:r>
          </a:p>
          <a:p>
            <a:pPr algn="r" rtl="1"/>
            <a:r>
              <a:rPr lang="he-IL" sz="2400" dirty="0"/>
              <a:t>כל מה שעושה ה' הוא לטובה</a:t>
            </a:r>
          </a:p>
          <a:p>
            <a:pPr algn="r" rtl="1"/>
            <a:r>
              <a:rPr lang="he-IL" sz="2400" dirty="0"/>
              <a:t>חסד לכל אדם ובכל זמן</a:t>
            </a:r>
          </a:p>
          <a:p>
            <a:pPr algn="r" rtl="1"/>
            <a:r>
              <a:rPr lang="he-IL" sz="2400" dirty="0"/>
              <a:t>לא להרבות בדיבורים (לכל אדם נקצבה מכסת דיבור בחייו) </a:t>
            </a:r>
          </a:p>
          <a:p>
            <a:pPr algn="r" rtl="1"/>
            <a:r>
              <a:rPr lang="he-IL" sz="2400" dirty="0"/>
              <a:t>זריזות </a:t>
            </a:r>
          </a:p>
          <a:p>
            <a:pPr algn="r" rtl="1"/>
            <a:r>
              <a:rPr lang="he-IL" sz="2400" dirty="0"/>
              <a:t>מאור פנים</a:t>
            </a: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168" y="2378950"/>
            <a:ext cx="3285646" cy="24610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1724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דיאגרמה 3"/>
          <p:cNvGraphicFramePr/>
          <p:nvPr>
            <p:extLst>
              <p:ext uri="{D42A27DB-BD31-4B8C-83A1-F6EECF244321}">
                <p14:modId xmlns:p14="http://schemas.microsoft.com/office/powerpoint/2010/main" val="3286532455"/>
              </p:ext>
            </p:extLst>
          </p:nvPr>
        </p:nvGraphicFramePr>
        <p:xfrm>
          <a:off x="391948" y="727671"/>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42030" y="771933"/>
            <a:ext cx="3351486" cy="27314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82949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163" y="0"/>
            <a:ext cx="10105697" cy="1686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כותרת 1"/>
          <p:cNvSpPr>
            <a:spLocks noGrp="1"/>
          </p:cNvSpPr>
          <p:nvPr>
            <p:ph type="title"/>
          </p:nvPr>
        </p:nvSpPr>
        <p:spPr>
          <a:xfrm>
            <a:off x="882244" y="303206"/>
            <a:ext cx="10364451" cy="1596177"/>
          </a:xfrm>
        </p:spPr>
        <p:txBody>
          <a:bodyPr>
            <a:normAutofit/>
          </a:bodyPr>
          <a:lstStyle/>
          <a:p>
            <a:r>
              <a:rPr lang="he-IL" sz="4400" b="1" dirty="0">
                <a:solidFill>
                  <a:schemeClr val="bg1"/>
                </a:solidFill>
              </a:rPr>
              <a:t>אנלוגיה בין תהילה לירושלים</a:t>
            </a:r>
          </a:p>
        </p:txBody>
      </p:sp>
      <p:graphicFrame>
        <p:nvGraphicFramePr>
          <p:cNvPr id="4" name="מציין מיקום תוכן 3"/>
          <p:cNvGraphicFramePr>
            <a:graphicFrameLocks noGrp="1"/>
          </p:cNvGraphicFramePr>
          <p:nvPr>
            <p:ph sz="quarter" idx="13"/>
            <p:extLst>
              <p:ext uri="{D42A27DB-BD31-4B8C-83A1-F6EECF244321}">
                <p14:modId xmlns:p14="http://schemas.microsoft.com/office/powerpoint/2010/main" val="2090259378"/>
              </p:ext>
            </p:extLst>
          </p:nvPr>
        </p:nvGraphicFramePr>
        <p:xfrm>
          <a:off x="804041" y="1529255"/>
          <a:ext cx="10363200" cy="4782240"/>
        </p:xfrm>
        <a:graphic>
          <a:graphicData uri="http://schemas.openxmlformats.org/drawingml/2006/table">
            <a:tbl>
              <a:tblPr rtl="1" firstRow="1" bandRow="1">
                <a:tableStyleId>{5C22544A-7EE6-4342-B048-85BDC9FD1C3A}</a:tableStyleId>
              </a:tblPr>
              <a:tblGrid>
                <a:gridCol w="5181600">
                  <a:extLst>
                    <a:ext uri="{9D8B030D-6E8A-4147-A177-3AD203B41FA5}">
                      <a16:colId xmlns:a16="http://schemas.microsoft.com/office/drawing/2014/main" val="20000"/>
                    </a:ext>
                  </a:extLst>
                </a:gridCol>
                <a:gridCol w="5181600">
                  <a:extLst>
                    <a:ext uri="{9D8B030D-6E8A-4147-A177-3AD203B41FA5}">
                      <a16:colId xmlns:a16="http://schemas.microsoft.com/office/drawing/2014/main" val="20001"/>
                    </a:ext>
                  </a:extLst>
                </a:gridCol>
              </a:tblGrid>
              <a:tr h="422919">
                <a:tc>
                  <a:txBody>
                    <a:bodyPr/>
                    <a:lstStyle/>
                    <a:p>
                      <a:pPr algn="r" rtl="1"/>
                      <a:r>
                        <a:rPr lang="he-IL" sz="2000" dirty="0"/>
                        <a:t>ירושלים</a:t>
                      </a:r>
                    </a:p>
                  </a:txBody>
                  <a:tcPr/>
                </a:tc>
                <a:tc>
                  <a:txBody>
                    <a:bodyPr/>
                    <a:lstStyle/>
                    <a:p>
                      <a:pPr algn="r" rtl="1"/>
                      <a:r>
                        <a:rPr lang="he-IL" sz="2000" dirty="0"/>
                        <a:t>תהילה</a:t>
                      </a:r>
                    </a:p>
                  </a:txBody>
                  <a:tcPr/>
                </a:tc>
                <a:extLst>
                  <a:ext uri="{0D108BD9-81ED-4DB2-BD59-A6C34878D82A}">
                    <a16:rowId xmlns:a16="http://schemas.microsoft.com/office/drawing/2014/main" val="10000"/>
                  </a:ext>
                </a:extLst>
              </a:tr>
              <a:tr h="422919">
                <a:tc>
                  <a:txBody>
                    <a:bodyPr/>
                    <a:lstStyle/>
                    <a:p>
                      <a:pPr algn="r" rtl="1"/>
                      <a:r>
                        <a:rPr lang="he-IL" sz="2000" dirty="0"/>
                        <a:t>שמות</a:t>
                      </a:r>
                      <a:r>
                        <a:rPr lang="he-IL" sz="2000" baseline="0" dirty="0"/>
                        <a:t> רבים לירושלים</a:t>
                      </a:r>
                      <a:endParaRPr lang="he-IL" sz="2000" dirty="0"/>
                    </a:p>
                  </a:txBody>
                  <a:tcPr/>
                </a:tc>
                <a:tc>
                  <a:txBody>
                    <a:bodyPr/>
                    <a:lstStyle/>
                    <a:p>
                      <a:pPr algn="r" rtl="1"/>
                      <a:r>
                        <a:rPr lang="he-IL" sz="2000" dirty="0"/>
                        <a:t>תהילה, תילי, זקנה</a:t>
                      </a:r>
                    </a:p>
                  </a:txBody>
                  <a:tcPr/>
                </a:tc>
                <a:extLst>
                  <a:ext uri="{0D108BD9-81ED-4DB2-BD59-A6C34878D82A}">
                    <a16:rowId xmlns:a16="http://schemas.microsoft.com/office/drawing/2014/main" val="10001"/>
                  </a:ext>
                </a:extLst>
              </a:tr>
              <a:tr h="422919">
                <a:tc>
                  <a:txBody>
                    <a:bodyPr/>
                    <a:lstStyle/>
                    <a:p>
                      <a:pPr algn="r" rtl="1"/>
                      <a:r>
                        <a:rPr lang="he-IL" sz="2000" dirty="0"/>
                        <a:t>עיר עתיקה</a:t>
                      </a:r>
                    </a:p>
                  </a:txBody>
                  <a:tcPr/>
                </a:tc>
                <a:tc>
                  <a:txBody>
                    <a:bodyPr/>
                    <a:lstStyle/>
                    <a:p>
                      <a:pPr algn="r" rtl="1"/>
                      <a:r>
                        <a:rPr lang="he-IL" sz="2000" dirty="0"/>
                        <a:t>מאוד זקנה –</a:t>
                      </a:r>
                      <a:r>
                        <a:rPr lang="he-IL" sz="2000" baseline="0" dirty="0"/>
                        <a:t> בת 104 </a:t>
                      </a:r>
                      <a:endParaRPr lang="he-IL" sz="2000" dirty="0"/>
                    </a:p>
                  </a:txBody>
                  <a:tcPr/>
                </a:tc>
                <a:extLst>
                  <a:ext uri="{0D108BD9-81ED-4DB2-BD59-A6C34878D82A}">
                    <a16:rowId xmlns:a16="http://schemas.microsoft.com/office/drawing/2014/main" val="10002"/>
                  </a:ext>
                </a:extLst>
              </a:tr>
              <a:tr h="748242">
                <a:tc>
                  <a:txBody>
                    <a:bodyPr/>
                    <a:lstStyle/>
                    <a:p>
                      <a:pPr algn="r" rtl="1"/>
                      <a:r>
                        <a:rPr lang="he-IL" sz="2000" dirty="0"/>
                        <a:t>ירושלים היא עיר יפה למרות כל הצרות שעברו עליה ולמרות </a:t>
                      </a:r>
                      <a:r>
                        <a:rPr lang="he-IL" sz="2000" dirty="0" err="1"/>
                        <a:t>עתיקותה</a:t>
                      </a:r>
                      <a:endParaRPr lang="he-IL" sz="2000" dirty="0"/>
                    </a:p>
                  </a:txBody>
                  <a:tcPr/>
                </a:tc>
                <a:tc>
                  <a:txBody>
                    <a:bodyPr/>
                    <a:lstStyle/>
                    <a:p>
                      <a:pPr algn="r" rtl="1"/>
                      <a:r>
                        <a:rPr lang="he-IL" sz="2000" dirty="0"/>
                        <a:t>זקנותה של תהילה</a:t>
                      </a:r>
                      <a:r>
                        <a:rPr lang="he-IL" sz="2000" baseline="0" dirty="0"/>
                        <a:t> אינה ניכרת בה "חיננית הייתה"</a:t>
                      </a:r>
                      <a:r>
                        <a:rPr lang="en-US" sz="2000" baseline="0" dirty="0"/>
                        <a:t> </a:t>
                      </a:r>
                      <a:r>
                        <a:rPr lang="he-IL" sz="2000" baseline="0" dirty="0"/>
                        <a:t>"זריזות של עלמות"</a:t>
                      </a:r>
                      <a:endParaRPr lang="he-IL" sz="2000" dirty="0"/>
                    </a:p>
                  </a:txBody>
                  <a:tcPr/>
                </a:tc>
                <a:extLst>
                  <a:ext uri="{0D108BD9-81ED-4DB2-BD59-A6C34878D82A}">
                    <a16:rowId xmlns:a16="http://schemas.microsoft.com/office/drawing/2014/main" val="10003"/>
                  </a:ext>
                </a:extLst>
              </a:tr>
              <a:tr h="422919">
                <a:tc>
                  <a:txBody>
                    <a:bodyPr/>
                    <a:lstStyle/>
                    <a:p>
                      <a:pPr algn="r" rtl="1"/>
                      <a:r>
                        <a:rPr lang="he-IL" sz="2000" dirty="0"/>
                        <a:t>ירושלים בעבר הייתה עיר בירה עיר של מלכות</a:t>
                      </a:r>
                    </a:p>
                  </a:txBody>
                  <a:tcPr/>
                </a:tc>
                <a:tc>
                  <a:txBody>
                    <a:bodyPr/>
                    <a:lstStyle/>
                    <a:p>
                      <a:pPr algn="r" rtl="1"/>
                      <a:r>
                        <a:rPr lang="he-IL" sz="2000" dirty="0"/>
                        <a:t>תהילה בעבר הייתה</a:t>
                      </a:r>
                      <a:r>
                        <a:rPr lang="he-IL" sz="2000" baseline="0" dirty="0"/>
                        <a:t> עשירה מאוד</a:t>
                      </a:r>
                      <a:endParaRPr lang="he-IL" sz="2000" dirty="0"/>
                    </a:p>
                  </a:txBody>
                  <a:tcPr/>
                </a:tc>
                <a:extLst>
                  <a:ext uri="{0D108BD9-81ED-4DB2-BD59-A6C34878D82A}">
                    <a16:rowId xmlns:a16="http://schemas.microsoft.com/office/drawing/2014/main" val="10004"/>
                  </a:ext>
                </a:extLst>
              </a:tr>
              <a:tr h="748242">
                <a:tc>
                  <a:txBody>
                    <a:bodyPr/>
                    <a:lstStyle/>
                    <a:p>
                      <a:pPr algn="r" rtl="1"/>
                      <a:r>
                        <a:rPr lang="he-IL" sz="2000" dirty="0"/>
                        <a:t>ירושלים</a:t>
                      </a:r>
                      <a:r>
                        <a:rPr lang="he-IL" sz="2000" baseline="0" dirty="0"/>
                        <a:t> ערה הרבה צרות – חורבן בית ראשון ושני</a:t>
                      </a:r>
                      <a:endParaRPr lang="he-IL" sz="2000" dirty="0"/>
                    </a:p>
                  </a:txBody>
                  <a:tcPr/>
                </a:tc>
                <a:tc>
                  <a:txBody>
                    <a:bodyPr/>
                    <a:lstStyle/>
                    <a:p>
                      <a:pPr algn="r" rtl="1"/>
                      <a:r>
                        <a:rPr lang="he-IL" sz="2000" dirty="0"/>
                        <a:t>תהילה עברה הרבה צרות – ביטול</a:t>
                      </a:r>
                      <a:r>
                        <a:rPr lang="he-IL" sz="2000" baseline="0" dirty="0"/>
                        <a:t> החופה, מות הבנים, מות הבעל והתנצרות הבת</a:t>
                      </a:r>
                      <a:r>
                        <a:rPr lang="he-IL" sz="2000" dirty="0"/>
                        <a:t> </a:t>
                      </a:r>
                    </a:p>
                  </a:txBody>
                  <a:tcPr/>
                </a:tc>
                <a:extLst>
                  <a:ext uri="{0D108BD9-81ED-4DB2-BD59-A6C34878D82A}">
                    <a16:rowId xmlns:a16="http://schemas.microsoft.com/office/drawing/2014/main" val="10005"/>
                  </a:ext>
                </a:extLst>
              </a:tr>
              <a:tr h="748242">
                <a:tc>
                  <a:txBody>
                    <a:bodyPr/>
                    <a:lstStyle/>
                    <a:p>
                      <a:pPr algn="r" rtl="1"/>
                      <a:r>
                        <a:rPr lang="he-IL" sz="2000" dirty="0"/>
                        <a:t>מצבה של ירושלים בהווה הוא גרוע – נתונה בשליטת זרים</a:t>
                      </a:r>
                      <a:r>
                        <a:rPr lang="he-IL" sz="2000" baseline="0" dirty="0"/>
                        <a:t> ו</a:t>
                      </a:r>
                      <a:r>
                        <a:rPr lang="he-IL" sz="2000" dirty="0"/>
                        <a:t>ענייה </a:t>
                      </a:r>
                    </a:p>
                  </a:txBody>
                  <a:tcPr/>
                </a:tc>
                <a:tc>
                  <a:txBody>
                    <a:bodyPr/>
                    <a:lstStyle/>
                    <a:p>
                      <a:pPr algn="r" rtl="1"/>
                      <a:r>
                        <a:rPr lang="he-IL" sz="2000" dirty="0"/>
                        <a:t>מצבה של תהילה בהווה</a:t>
                      </a:r>
                      <a:r>
                        <a:rPr lang="he-IL" sz="2000" baseline="0" dirty="0"/>
                        <a:t> גרוע – הבת התנצרה ותהילה ירדה מנכסיה והפכה לענייה </a:t>
                      </a:r>
                      <a:endParaRPr lang="he-IL" sz="2000" dirty="0"/>
                    </a:p>
                  </a:txBody>
                  <a:tcPr/>
                </a:tc>
                <a:extLst>
                  <a:ext uri="{0D108BD9-81ED-4DB2-BD59-A6C34878D82A}">
                    <a16:rowId xmlns:a16="http://schemas.microsoft.com/office/drawing/2014/main" val="10006"/>
                  </a:ext>
                </a:extLst>
              </a:tr>
              <a:tr h="422919">
                <a:tc>
                  <a:txBody>
                    <a:bodyPr/>
                    <a:lstStyle/>
                    <a:p>
                      <a:pPr algn="r" rtl="1"/>
                      <a:r>
                        <a:rPr lang="he-IL" sz="2000" b="1" dirty="0"/>
                        <a:t>ירושלים</a:t>
                      </a:r>
                      <a:r>
                        <a:rPr lang="he-IL" sz="2000" b="1" baseline="0" dirty="0"/>
                        <a:t> נחרבה בשל שנאת חינם</a:t>
                      </a:r>
                      <a:endParaRPr lang="he-IL" sz="2000" b="1" dirty="0"/>
                    </a:p>
                  </a:txBody>
                  <a:tcPr/>
                </a:tc>
                <a:tc>
                  <a:txBody>
                    <a:bodyPr/>
                    <a:lstStyle/>
                    <a:p>
                      <a:pPr algn="r" rtl="1"/>
                      <a:r>
                        <a:rPr lang="he-IL" sz="2000" b="1" dirty="0"/>
                        <a:t>תהילה מרבה באהבת</a:t>
                      </a:r>
                      <a:r>
                        <a:rPr lang="he-IL" sz="2000" b="1" baseline="0" dirty="0"/>
                        <a:t> חינם</a:t>
                      </a:r>
                      <a:endParaRPr lang="he-IL" sz="2000" b="1" dirty="0"/>
                    </a:p>
                  </a:txBody>
                  <a:tcPr/>
                </a:tc>
                <a:extLst>
                  <a:ext uri="{0D108BD9-81ED-4DB2-BD59-A6C34878D82A}">
                    <a16:rowId xmlns:a16="http://schemas.microsoft.com/office/drawing/2014/main" val="10007"/>
                  </a:ext>
                </a:extLst>
              </a:tr>
              <a:tr h="422919">
                <a:tc>
                  <a:txBody>
                    <a:bodyPr/>
                    <a:lstStyle/>
                    <a:p>
                      <a:pPr algn="r" rtl="1"/>
                      <a:r>
                        <a:rPr lang="he-IL" sz="2000" b="1" dirty="0"/>
                        <a:t>ירושלים זקוקה לתיקון</a:t>
                      </a:r>
                    </a:p>
                  </a:txBody>
                  <a:tcPr/>
                </a:tc>
                <a:tc>
                  <a:txBody>
                    <a:bodyPr/>
                    <a:lstStyle/>
                    <a:p>
                      <a:pPr algn="r" rtl="1"/>
                      <a:r>
                        <a:rPr lang="he-IL" sz="2000" b="1" dirty="0"/>
                        <a:t>תהילה עורכת</a:t>
                      </a:r>
                      <a:r>
                        <a:rPr lang="he-IL" sz="2000" b="1" baseline="0" dirty="0"/>
                        <a:t> תיקון במכתב מחילה לשרגא</a:t>
                      </a:r>
                      <a:endParaRPr lang="he-IL" sz="2000" b="1"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955317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841" t="29095" r="20149" b="16164"/>
          <a:stretch/>
        </p:blipFill>
        <p:spPr bwMode="auto">
          <a:xfrm>
            <a:off x="1532544" y="867104"/>
            <a:ext cx="9582147" cy="49976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3316" name="Picture 4" descr="תוצאת תמונה עבור בגרות"/>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450" y="5325464"/>
            <a:ext cx="1078620" cy="1078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119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a:extLst>
              <a:ext uri="{28A0092B-C50C-407E-A947-70E740481C1C}">
                <a14:useLocalDpi xmlns:a14="http://schemas.microsoft.com/office/drawing/2010/main" val="0"/>
              </a:ext>
            </a:extLst>
          </a:blip>
          <a:srcRect t="16406"/>
          <a:stretch/>
        </p:blipFill>
        <p:spPr>
          <a:xfrm>
            <a:off x="844061" y="872196"/>
            <a:ext cx="10058400" cy="53043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4" descr="תוצאת תמונה עבור בגרות"/>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898" y="887964"/>
            <a:ext cx="1078620" cy="1078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675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latin typeface="Guttman Vilna" panose="02010401010101010101" pitchFamily="2" charset="-79"/>
                <a:cs typeface="Guttman Vilna" panose="02010401010101010101" pitchFamily="2" charset="-79"/>
              </a:rPr>
              <a:t>פגישה ראשונה</a:t>
            </a:r>
          </a:p>
        </p:txBody>
      </p:sp>
      <p:sp>
        <p:nvSpPr>
          <p:cNvPr id="3" name="מציין מיקום תוכן 2"/>
          <p:cNvSpPr>
            <a:spLocks noGrp="1"/>
          </p:cNvSpPr>
          <p:nvPr>
            <p:ph sz="quarter" idx="13"/>
          </p:nvPr>
        </p:nvSpPr>
        <p:spPr>
          <a:xfrm>
            <a:off x="913774" y="1867438"/>
            <a:ext cx="10363826" cy="1159097"/>
          </a:xfrm>
        </p:spPr>
        <p:txBody>
          <a:bodyPr/>
          <a:lstStyle/>
          <a:p>
            <a:pPr algn="r" rtl="1"/>
            <a:r>
              <a:rPr lang="he-IL" dirty="0"/>
              <a:t>מקרית. המספר מחפש את ביתו של חכם ירושלמי.</a:t>
            </a:r>
          </a:p>
          <a:p>
            <a:pPr algn="r" rtl="1"/>
            <a:r>
              <a:rPr lang="he-IL" dirty="0"/>
              <a:t>תהילה מראה את הדרך ומגדילה לעשות ומלווה אותו, ואף מסרבת לעזרה בנשיאת פח המים שבידיה.</a:t>
            </a:r>
          </a:p>
          <a:p>
            <a:pPr algn="r" rtl="1"/>
            <a:endParaRPr lang="he-IL" dirty="0"/>
          </a:p>
        </p:txBody>
      </p:sp>
      <p:graphicFrame>
        <p:nvGraphicFramePr>
          <p:cNvPr id="25" name="דיאגרמה 24"/>
          <p:cNvGraphicFramePr/>
          <p:nvPr>
            <p:extLst>
              <p:ext uri="{D42A27DB-BD31-4B8C-83A1-F6EECF244321}">
                <p14:modId xmlns:p14="http://schemas.microsoft.com/office/powerpoint/2010/main" val="3687137442"/>
              </p:ext>
            </p:extLst>
          </p:nvPr>
        </p:nvGraphicFramePr>
        <p:xfrm>
          <a:off x="2501569" y="3153366"/>
          <a:ext cx="4268132" cy="29001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9" name="תמונה 28"/>
          <p:cNvPicPr>
            <a:picLocks noChangeAspect="1"/>
          </p:cNvPicPr>
          <p:nvPr/>
        </p:nvPicPr>
        <p:blipFill>
          <a:blip r:embed="rId7"/>
          <a:stretch>
            <a:fillRect/>
          </a:stretch>
        </p:blipFill>
        <p:spPr>
          <a:xfrm>
            <a:off x="6236765" y="3235749"/>
            <a:ext cx="3066554" cy="914479"/>
          </a:xfrm>
          <a:prstGeom prst="rect">
            <a:avLst/>
          </a:prstGeom>
        </p:spPr>
      </p:pic>
      <p:pic>
        <p:nvPicPr>
          <p:cNvPr id="30" name="תמונה 29"/>
          <p:cNvPicPr>
            <a:picLocks noChangeAspect="1"/>
          </p:cNvPicPr>
          <p:nvPr/>
        </p:nvPicPr>
        <p:blipFill>
          <a:blip r:embed="rId8"/>
          <a:stretch>
            <a:fillRect/>
          </a:stretch>
        </p:blipFill>
        <p:spPr>
          <a:xfrm>
            <a:off x="6236765" y="5269640"/>
            <a:ext cx="3066554" cy="914479"/>
          </a:xfrm>
          <a:prstGeom prst="rect">
            <a:avLst/>
          </a:prstGeom>
        </p:spPr>
      </p:pic>
      <p:pic>
        <p:nvPicPr>
          <p:cNvPr id="31" name="תמונה 30"/>
          <p:cNvPicPr>
            <a:picLocks noChangeAspect="1"/>
          </p:cNvPicPr>
          <p:nvPr/>
        </p:nvPicPr>
        <p:blipFill>
          <a:blip r:embed="rId8"/>
          <a:stretch>
            <a:fillRect/>
          </a:stretch>
        </p:blipFill>
        <p:spPr>
          <a:xfrm>
            <a:off x="6236765" y="4260206"/>
            <a:ext cx="3066554" cy="914479"/>
          </a:xfrm>
          <a:prstGeom prst="rect">
            <a:avLst/>
          </a:prstGeom>
        </p:spPr>
      </p:pic>
      <p:sp>
        <p:nvSpPr>
          <p:cNvPr id="32" name="TextBox 31"/>
          <p:cNvSpPr txBox="1"/>
          <p:nvPr/>
        </p:nvSpPr>
        <p:spPr>
          <a:xfrm>
            <a:off x="7381141" y="3323656"/>
            <a:ext cx="1794081" cy="738664"/>
          </a:xfrm>
          <a:prstGeom prst="rect">
            <a:avLst/>
          </a:prstGeom>
          <a:noFill/>
        </p:spPr>
        <p:txBody>
          <a:bodyPr wrap="none" rtlCol="1">
            <a:spAutoFit/>
          </a:bodyPr>
          <a:lstStyle/>
          <a:p>
            <a:pPr algn="r" rtl="1"/>
            <a:r>
              <a:rPr lang="he-IL" sz="1400" dirty="0"/>
              <a:t>מלווה אותו ומסרבת </a:t>
            </a:r>
          </a:p>
          <a:p>
            <a:pPr algn="r" rtl="1"/>
            <a:r>
              <a:rPr lang="he-IL" sz="1400" dirty="0"/>
              <a:t>לנשיאת המים. </a:t>
            </a:r>
          </a:p>
          <a:p>
            <a:pPr algn="r" rtl="1"/>
            <a:r>
              <a:rPr lang="he-IL" sz="1400" dirty="0"/>
              <a:t>חשיבות שלמות המצווה</a:t>
            </a:r>
          </a:p>
        </p:txBody>
      </p:sp>
      <p:sp>
        <p:nvSpPr>
          <p:cNvPr id="34" name="TextBox 33"/>
          <p:cNvSpPr txBox="1"/>
          <p:nvPr/>
        </p:nvSpPr>
        <p:spPr>
          <a:xfrm>
            <a:off x="7248548" y="4348112"/>
            <a:ext cx="2029722" cy="645917"/>
          </a:xfrm>
          <a:prstGeom prst="rect">
            <a:avLst/>
          </a:prstGeom>
          <a:noFill/>
        </p:spPr>
        <p:txBody>
          <a:bodyPr wrap="square" rtlCol="1">
            <a:spAutoFit/>
          </a:bodyPr>
          <a:lstStyle/>
          <a:p>
            <a:pPr algn="r" rtl="1"/>
            <a:r>
              <a:rPr lang="he-IL" dirty="0"/>
              <a:t>"דילגנו בין אבני הרחוב"</a:t>
            </a:r>
          </a:p>
        </p:txBody>
      </p:sp>
      <p:sp>
        <p:nvSpPr>
          <p:cNvPr id="35" name="TextBox 34"/>
          <p:cNvSpPr txBox="1"/>
          <p:nvPr/>
        </p:nvSpPr>
        <p:spPr>
          <a:xfrm>
            <a:off x="7345072" y="5311380"/>
            <a:ext cx="1958247" cy="830997"/>
          </a:xfrm>
          <a:prstGeom prst="rect">
            <a:avLst/>
          </a:prstGeom>
          <a:noFill/>
        </p:spPr>
        <p:txBody>
          <a:bodyPr wrap="square" rtlCol="1">
            <a:spAutoFit/>
          </a:bodyPr>
          <a:lstStyle/>
          <a:p>
            <a:pPr algn="r"/>
            <a:r>
              <a:rPr lang="he-IL" sz="1600" dirty="0"/>
              <a:t>מודה לה' שנתן לה כוח לסחוב את הפח. כל מעשה נתפס כמצווה</a:t>
            </a:r>
          </a:p>
        </p:txBody>
      </p:sp>
      <p:sp>
        <p:nvSpPr>
          <p:cNvPr id="4" name="TextBox 3"/>
          <p:cNvSpPr txBox="1"/>
          <p:nvPr/>
        </p:nvSpPr>
        <p:spPr>
          <a:xfrm>
            <a:off x="422030" y="3446585"/>
            <a:ext cx="1997613" cy="1978104"/>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wrap="square" rtlCol="1">
            <a:spAutoFit/>
          </a:bodyPr>
          <a:lstStyle/>
          <a:p>
            <a:pPr algn="ctr" rtl="1"/>
            <a:r>
              <a:rPr lang="he-IL" b="1" dirty="0"/>
              <a:t>מה יותר אמין? אפיון ישיר </a:t>
            </a:r>
          </a:p>
          <a:p>
            <a:pPr algn="ctr" rtl="1"/>
            <a:r>
              <a:rPr lang="he-IL" b="1" dirty="0"/>
              <a:t>או </a:t>
            </a:r>
          </a:p>
          <a:p>
            <a:pPr algn="ctr" rtl="1"/>
            <a:r>
              <a:rPr lang="he-IL" b="1" dirty="0"/>
              <a:t>עקיף?</a:t>
            </a:r>
          </a:p>
        </p:txBody>
      </p:sp>
    </p:spTree>
    <p:extLst>
      <p:ext uri="{BB962C8B-B14F-4D97-AF65-F5344CB8AC3E}">
        <p14:creationId xmlns:p14="http://schemas.microsoft.com/office/powerpoint/2010/main" val="218543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graphicEl>
                                              <a:dgm id="{4AC285D7-E196-46AC-8C85-4060D18000B8}"/>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graphicEl>
                                              <a:dgm id="{19EBFBF5-9543-4C18-85E6-7B0544564E9B}"/>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graphicEl>
                                              <a:dgm id="{DE37EA49-BEA5-404B-9BFB-156A8B3635ED}"/>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graphicEl>
                                              <a:dgm id="{888D0C24-EA0C-4425-A902-7ABD340CBA83}"/>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graphicEl>
                                              <a:dgm id="{81BE996D-84D6-4A13-8C32-ED672ADE46BA}"/>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graphicEl>
                                              <a:dgm id="{B323CF17-4A54-4C8A-8374-80C761D3E540}"/>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5" grpId="0" uiExpand="1">
        <p:bldSub>
          <a:bldDgm bld="one"/>
        </p:bldSub>
      </p:bldGraphic>
      <p:bldP spid="32" grpId="0"/>
      <p:bldP spid="34" grpId="0"/>
      <p:bldP spid="35"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4400" b="1" dirty="0"/>
              <a:t>עמדת המספר</a:t>
            </a:r>
          </a:p>
        </p:txBody>
      </p:sp>
      <p:sp>
        <p:nvSpPr>
          <p:cNvPr id="3" name="מציין מיקום תוכן 2"/>
          <p:cNvSpPr>
            <a:spLocks noGrp="1"/>
          </p:cNvSpPr>
          <p:nvPr>
            <p:ph sz="quarter" idx="13"/>
          </p:nvPr>
        </p:nvSpPr>
        <p:spPr>
          <a:xfrm>
            <a:off x="913774" y="1790164"/>
            <a:ext cx="10363826" cy="4001036"/>
          </a:xfrm>
        </p:spPr>
        <p:txBody>
          <a:bodyPr>
            <a:noAutofit/>
          </a:bodyPr>
          <a:lstStyle/>
          <a:p>
            <a:pPr algn="r" rtl="1"/>
            <a:r>
              <a:rPr lang="he-IL" sz="3200" b="1" dirty="0"/>
              <a:t>מספר עד, מתערב ומהימן:</a:t>
            </a:r>
            <a:endParaRPr lang="en-US" sz="3200" dirty="0"/>
          </a:p>
          <a:p>
            <a:pPr lvl="0" algn="r" rtl="1"/>
            <a:r>
              <a:rPr lang="he-IL" sz="2400" b="1" dirty="0">
                <a:solidFill>
                  <a:srgbClr val="FF0000"/>
                </a:solidFill>
              </a:rPr>
              <a:t>עד: </a:t>
            </a:r>
            <a:r>
              <a:rPr lang="he-IL" sz="2400" b="1" dirty="0"/>
              <a:t>הסיפור נכתב בגוף ראשון, מזווית ראיה מצומצמת ("גלגל עינו של אדם מצומצם").</a:t>
            </a:r>
            <a:endParaRPr lang="en-US" sz="2400" dirty="0"/>
          </a:p>
          <a:p>
            <a:pPr lvl="0" algn="r" rtl="1"/>
            <a:r>
              <a:rPr lang="he-IL" sz="2400" b="1" dirty="0">
                <a:solidFill>
                  <a:srgbClr val="FF0000"/>
                </a:solidFill>
              </a:rPr>
              <a:t>מתערב: </a:t>
            </a:r>
            <a:r>
              <a:rPr lang="he-IL" sz="2400" b="1" dirty="0"/>
              <a:t>המספר מביע את עמדתו, בעיקר באמצעות אירוניה כלפי הדת (כלפי חידושיו של החכם, לדוגמא); יחד עם זאת, השקפת עולמו דטרמיניסטית מעיקרה ("אפשר שאילו דחיתי את הדבר אפשר </a:t>
            </a:r>
            <a:r>
              <a:rPr lang="he-IL" sz="2400" b="1" dirty="0" err="1"/>
              <a:t>שהיתה</a:t>
            </a:r>
            <a:r>
              <a:rPr lang="he-IL" sz="2400" b="1" dirty="0"/>
              <a:t> מאריכה ימים").</a:t>
            </a:r>
            <a:endParaRPr lang="en-US" sz="2400" dirty="0"/>
          </a:p>
          <a:p>
            <a:pPr lvl="0" algn="r" rtl="1"/>
            <a:r>
              <a:rPr lang="he-IL" sz="2400" b="1" dirty="0">
                <a:solidFill>
                  <a:srgbClr val="FF0000"/>
                </a:solidFill>
              </a:rPr>
              <a:t>מהימן: </a:t>
            </a:r>
            <a:r>
              <a:rPr lang="he-IL" sz="2400" b="1" dirty="0"/>
              <a:t>פניות ישירות לקורא ("היאך אתם לא הכרתם אותה עכשיו?").</a:t>
            </a:r>
            <a:endParaRPr lang="en-US" sz="2400" dirty="0"/>
          </a:p>
          <a:p>
            <a:pPr algn="r"/>
            <a:endParaRPr lang="he-IL" sz="2400" dirty="0"/>
          </a:p>
        </p:txBody>
      </p:sp>
    </p:spTree>
    <p:extLst>
      <p:ext uri="{BB962C8B-B14F-4D97-AF65-F5344CB8AC3E}">
        <p14:creationId xmlns:p14="http://schemas.microsoft.com/office/powerpoint/2010/main" val="3482553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4000" b="1" dirty="0"/>
              <a:t>יחס המספר לתהילה</a:t>
            </a:r>
          </a:p>
        </p:txBody>
      </p:sp>
      <p:sp>
        <p:nvSpPr>
          <p:cNvPr id="3" name="מציין מיקום תוכן 2"/>
          <p:cNvSpPr>
            <a:spLocks noGrp="1"/>
          </p:cNvSpPr>
          <p:nvPr>
            <p:ph sz="quarter" idx="13"/>
          </p:nvPr>
        </p:nvSpPr>
        <p:spPr>
          <a:xfrm>
            <a:off x="913774" y="1841680"/>
            <a:ext cx="10363826" cy="3949520"/>
          </a:xfrm>
        </p:spPr>
        <p:txBody>
          <a:bodyPr>
            <a:noAutofit/>
          </a:bodyPr>
          <a:lstStyle/>
          <a:p>
            <a:pPr algn="r" rtl="1"/>
            <a:r>
              <a:rPr lang="he-IL" sz="2800" b="1" dirty="0"/>
              <a:t>"זקנה זו </a:t>
            </a:r>
            <a:r>
              <a:rPr lang="he-IL" sz="2800" b="1" u="sng" dirty="0"/>
              <a:t>שהראתה לי את הדרך</a:t>
            </a:r>
            <a:r>
              <a:rPr lang="he-IL" sz="2800" b="1" dirty="0"/>
              <a:t> מי היא" תהילה היא זו שמראה לו את הדרך, ואמנם ביציאתו מבית החכם הוא מבקש לדעת מכאן ואילך הוא אינו פוסק מלחפש אחר תהילה, והיא כמגדלור המאיר לו את דרכו. </a:t>
            </a:r>
          </a:p>
          <a:p>
            <a:pPr algn="r" rtl="1"/>
            <a:r>
              <a:rPr lang="he-IL" sz="2800" b="1" dirty="0"/>
              <a:t>תובנה זו נשמעת כבר בדברי הפתיחה: "והיאך לא הכרתיה קודם? אלא כל אדם נועד להכיר את מי שיכיר ובאיזה זמן יכירו אותו ובאיזו סיבה יכיר אותו". כל עוד ידע המספר את דרכו בעולם, לא נזקק לתהילה. כעת, במבוכתו, הוא צריך לאורה. </a:t>
            </a:r>
            <a:endParaRPr lang="en-US" sz="2800" dirty="0"/>
          </a:p>
          <a:p>
            <a:pPr algn="r"/>
            <a:endParaRPr lang="he-IL" sz="2800" dirty="0"/>
          </a:p>
        </p:txBody>
      </p:sp>
    </p:spTree>
    <p:extLst>
      <p:ext uri="{BB962C8B-B14F-4D97-AF65-F5344CB8AC3E}">
        <p14:creationId xmlns:p14="http://schemas.microsoft.com/office/powerpoint/2010/main" val="237395314"/>
      </p:ext>
    </p:extLst>
  </p:cSld>
  <p:clrMapOvr>
    <a:masterClrMapping/>
  </p:clrMapOvr>
</p:sld>
</file>

<file path=ppt/theme/theme1.xml><?xml version="1.0" encoding="utf-8"?>
<a:theme xmlns:a="http://schemas.openxmlformats.org/drawingml/2006/main" name="טיפה">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TM04033925[[fn=טיפה]]</Template>
  <TotalTime>15537</TotalTime>
  <Words>3716</Words>
  <Application>Microsoft Office PowerPoint</Application>
  <PresentationFormat>מסך רחב</PresentationFormat>
  <Paragraphs>353</Paragraphs>
  <Slides>51</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51</vt:i4>
      </vt:variant>
    </vt:vector>
  </HeadingPairs>
  <TitlesOfParts>
    <vt:vector size="57" baseType="lpstr">
      <vt:lpstr>Arial</vt:lpstr>
      <vt:lpstr>Calibri</vt:lpstr>
      <vt:lpstr>Guttman Vilna</vt:lpstr>
      <vt:lpstr>Guttman-Aram</vt:lpstr>
      <vt:lpstr>Tw Cen MT</vt:lpstr>
      <vt:lpstr>טיפה</vt:lpstr>
      <vt:lpstr>מסע דרך פגישות – לגילוי</vt:lpstr>
      <vt:lpstr>ש"י עגנון</vt:lpstr>
      <vt:lpstr>מבנה הנובלה</vt:lpstr>
      <vt:lpstr>אקספוזיציה: פתיחת היצירה</vt:lpstr>
      <vt:lpstr>מצגת של PowerPoint‏</vt:lpstr>
      <vt:lpstr>מצגת של PowerPoint‏</vt:lpstr>
      <vt:lpstr>פגישה ראשונה</vt:lpstr>
      <vt:lpstr>עמדת המספר</vt:lpstr>
      <vt:lpstr>יחס המספר לתהילה</vt:lpstr>
      <vt:lpstr>בין הפגישה הראשונה לשנייה, פוגשים את הרבנית...</vt:lpstr>
      <vt:lpstr>אנלוגיה בין הרבנית לתהילה</vt:lpstr>
      <vt:lpstr>אפיון דמותה של תהילה</vt:lpstr>
      <vt:lpstr>פגישה שנייה</vt:lpstr>
      <vt:lpstr>בין הפגישה השנייה לשלישית, פוגשים את הרבנית...</vt:lpstr>
      <vt:lpstr>מצגת של PowerPoint‏</vt:lpstr>
      <vt:lpstr>מצגת של PowerPoint‏</vt:lpstr>
      <vt:lpstr>מצגת של PowerPoint‏</vt:lpstr>
      <vt:lpstr>פגישה שלישית</vt:lpstr>
      <vt:lpstr>ירושלים במאה ה-19</vt:lpstr>
      <vt:lpstr>יחס לירושלים</vt:lpstr>
      <vt:lpstr>מצגת של PowerPoint‏</vt:lpstr>
      <vt:lpstr>רמזים מטרימים למותה הקרב של תהילה</vt:lpstr>
      <vt:lpstr>בין הפגישה השלישית לרביעית, פוגשים את הרבנית...</vt:lpstr>
      <vt:lpstr>מצגת של PowerPoint‏</vt:lpstr>
      <vt:lpstr>פגישה רביעית</vt:lpstr>
      <vt:lpstr>המחלוקת בין היישוב הישן לחדש</vt:lpstr>
      <vt:lpstr>בין הפגישה הרביעית לחמישית, פוגשים את החכם...</vt:lpstr>
      <vt:lpstr>מצגת של PowerPoint‏</vt:lpstr>
      <vt:lpstr>אפיון תהילה ע"י שמה</vt:lpstr>
      <vt:lpstr>אנלוגיה בין תהילה לחכם</vt:lpstr>
      <vt:lpstr>מצגת של PowerPoint‏</vt:lpstr>
      <vt:lpstr>מצגת של PowerPoint‏</vt:lpstr>
      <vt:lpstr>פגישה חמישית</vt:lpstr>
      <vt:lpstr>חסידים ומתנגדים</vt:lpstr>
      <vt:lpstr>מצגת של PowerPoint‏</vt:lpstr>
      <vt:lpstr>פגישה שישית - סיפור החיים של תהילה</vt:lpstr>
      <vt:lpstr>החטא ועונשו </vt:lpstr>
      <vt:lpstr>החטא ועונשו</vt:lpstr>
      <vt:lpstr>הכפרה</vt:lpstr>
      <vt:lpstr>מצגת של PowerPoint‏</vt:lpstr>
      <vt:lpstr>מצגת של PowerPoint‏</vt:lpstr>
      <vt:lpstr>סיום הסיפור- מסגרת </vt:lpstr>
      <vt:lpstr>סיום הסיפור: אווירת קדושה התעלות, מים והחכם.</vt:lpstr>
      <vt:lpstr>מבנה כרונולוגי של הסיפור</vt:lpstr>
      <vt:lpstr>אפיון דמותה של תהילה</vt:lpstr>
      <vt:lpstr>מצגת של PowerPoint‏</vt:lpstr>
      <vt:lpstr>מוטיב האור  ונר  </vt:lpstr>
      <vt:lpstr>מוטיב  ההחמצה "הגיע ולא הגיע"</vt:lpstr>
      <vt:lpstr>ערכים הנלמדים מתהילה</vt:lpstr>
      <vt:lpstr>אנלוגיה בין תהילה לירושלים</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מסע דרך פגישות – לגילוי</dc:title>
  <dc:creator>morim</dc:creator>
  <cp:lastModifiedBy>תמר גבאי</cp:lastModifiedBy>
  <cp:revision>103</cp:revision>
  <dcterms:created xsi:type="dcterms:W3CDTF">2015-12-15T11:13:42Z</dcterms:created>
  <dcterms:modified xsi:type="dcterms:W3CDTF">2021-02-14T09:21:04Z</dcterms:modified>
</cp:coreProperties>
</file>