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3" r:id="rId11"/>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23" d="100"/>
          <a:sy n="123" d="100"/>
        </p:scale>
        <p:origin x="-1200" y="-90"/>
      </p:cViewPr>
      <p:guideLst>
        <p:guide orient="horz" pos="572"/>
        <p:guide pos="287"/>
        <p:guide pos="547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52D4CF-63C4-4999-B1E1-BE5E1D9383C5}"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81F2CBA9-7DB3-4012-9FF7-08348FB7B411}">
      <dgm:prSet phldrT="[טקסט]"/>
      <dgm:spPr/>
      <dgm:t>
        <a:bodyPr/>
        <a:lstStyle/>
        <a:p>
          <a:pPr algn="ctr"/>
          <a:r>
            <a:rPr lang="he-IL" b="1"/>
            <a:t>זיכרון לטווח ארוך</a:t>
          </a:r>
          <a:endParaRPr lang="en-US" b="1"/>
        </a:p>
      </dgm:t>
    </dgm:pt>
    <dgm:pt modelId="{8CD3D8EF-9847-45F7-B49D-886E9053AC7E}" type="parTrans" cxnId="{3C019853-926D-4C33-948D-D58C354A4250}">
      <dgm:prSet/>
      <dgm:spPr/>
      <dgm:t>
        <a:bodyPr/>
        <a:lstStyle/>
        <a:p>
          <a:pPr algn="ctr"/>
          <a:endParaRPr lang="en-US"/>
        </a:p>
      </dgm:t>
    </dgm:pt>
    <dgm:pt modelId="{ADC87D1E-542E-4C6C-A373-2A21E4E1E237}" type="sibTrans" cxnId="{3C019853-926D-4C33-948D-D58C354A4250}">
      <dgm:prSet/>
      <dgm:spPr/>
      <dgm:t>
        <a:bodyPr/>
        <a:lstStyle/>
        <a:p>
          <a:pPr algn="ctr"/>
          <a:endParaRPr lang="en-US"/>
        </a:p>
      </dgm:t>
    </dgm:pt>
    <dgm:pt modelId="{7BD68FCE-A2D4-49AA-B069-8A644F8DA267}">
      <dgm:prSet phldrT="[טקסט]"/>
      <dgm:spPr/>
      <dgm:t>
        <a:bodyPr/>
        <a:lstStyle/>
        <a:p>
          <a:pPr algn="ctr"/>
          <a:r>
            <a:rPr lang="he-IL" dirty="0"/>
            <a:t>זיכרון לא-דקלרטיבי</a:t>
          </a:r>
          <a:endParaRPr lang="en-US" dirty="0"/>
        </a:p>
      </dgm:t>
    </dgm:pt>
    <dgm:pt modelId="{ACBDF5EC-5513-4C36-8142-9C0FD2FE10FD}" type="parTrans" cxnId="{7CEA63F0-1A9A-42E3-A9F7-FEB5E66153B8}">
      <dgm:prSet/>
      <dgm:spPr/>
      <dgm:t>
        <a:bodyPr/>
        <a:lstStyle/>
        <a:p>
          <a:pPr algn="ctr"/>
          <a:endParaRPr lang="en-US"/>
        </a:p>
      </dgm:t>
    </dgm:pt>
    <dgm:pt modelId="{22DFE3FC-EDE5-495F-A83B-60E43999D487}" type="sibTrans" cxnId="{7CEA63F0-1A9A-42E3-A9F7-FEB5E66153B8}">
      <dgm:prSet/>
      <dgm:spPr/>
      <dgm:t>
        <a:bodyPr/>
        <a:lstStyle/>
        <a:p>
          <a:pPr algn="ctr"/>
          <a:endParaRPr lang="en-US"/>
        </a:p>
      </dgm:t>
    </dgm:pt>
    <dgm:pt modelId="{B84620D9-F8F4-4107-BB61-7785C480BE4D}">
      <dgm:prSet phldrT="[טקסט]"/>
      <dgm:spPr/>
      <dgm:t>
        <a:bodyPr/>
        <a:lstStyle/>
        <a:p>
          <a:pPr algn="ctr"/>
          <a:r>
            <a:rPr lang="he-IL"/>
            <a:t>ועוד</a:t>
          </a:r>
          <a:endParaRPr lang="en-US"/>
        </a:p>
      </dgm:t>
    </dgm:pt>
    <dgm:pt modelId="{EDA76C91-533B-4837-9BB7-12BE3489AC8E}" type="parTrans" cxnId="{CFFC77F8-54DE-4A2C-9F38-5B25AAD3AE61}">
      <dgm:prSet/>
      <dgm:spPr/>
      <dgm:t>
        <a:bodyPr/>
        <a:lstStyle/>
        <a:p>
          <a:pPr algn="ctr"/>
          <a:endParaRPr lang="en-US"/>
        </a:p>
      </dgm:t>
    </dgm:pt>
    <dgm:pt modelId="{EF0DED6B-BEFA-4B43-8A13-5B864F328AB0}" type="sibTrans" cxnId="{CFFC77F8-54DE-4A2C-9F38-5B25AAD3AE61}">
      <dgm:prSet/>
      <dgm:spPr/>
      <dgm:t>
        <a:bodyPr/>
        <a:lstStyle/>
        <a:p>
          <a:pPr algn="ctr"/>
          <a:endParaRPr lang="en-US"/>
        </a:p>
      </dgm:t>
    </dgm:pt>
    <dgm:pt modelId="{B82156F9-395D-48FF-9F41-BB4052BCA9E1}">
      <dgm:prSet phldrT="[טקסט]"/>
      <dgm:spPr/>
      <dgm:t>
        <a:bodyPr/>
        <a:lstStyle/>
        <a:p>
          <a:pPr algn="ctr"/>
          <a:r>
            <a:rPr lang="he-IL"/>
            <a:t>זיכרון פרוצדורלי (תהליכי)</a:t>
          </a:r>
          <a:endParaRPr lang="en-US"/>
        </a:p>
      </dgm:t>
    </dgm:pt>
    <dgm:pt modelId="{E693963E-3C1D-4FCF-85BE-13C96E1E4F85}" type="parTrans" cxnId="{8688B39D-EF6F-4AD8-A98E-8438C1F324E9}">
      <dgm:prSet/>
      <dgm:spPr/>
      <dgm:t>
        <a:bodyPr/>
        <a:lstStyle/>
        <a:p>
          <a:pPr algn="ctr"/>
          <a:endParaRPr lang="en-US"/>
        </a:p>
      </dgm:t>
    </dgm:pt>
    <dgm:pt modelId="{7A14877C-95AD-4818-881A-3BBEB224CE6A}" type="sibTrans" cxnId="{8688B39D-EF6F-4AD8-A98E-8438C1F324E9}">
      <dgm:prSet/>
      <dgm:spPr/>
      <dgm:t>
        <a:bodyPr/>
        <a:lstStyle/>
        <a:p>
          <a:pPr algn="ctr"/>
          <a:endParaRPr lang="en-US"/>
        </a:p>
      </dgm:t>
    </dgm:pt>
    <dgm:pt modelId="{AF6E5129-1276-4637-ACBF-AAD8760D786C}">
      <dgm:prSet phldrT="[טקסט]"/>
      <dgm:spPr/>
      <dgm:t>
        <a:bodyPr/>
        <a:lstStyle/>
        <a:p>
          <a:pPr algn="ctr"/>
          <a:r>
            <a:rPr lang="he-IL"/>
            <a:t>זיכרון דקלרטיבי (מוצהר)</a:t>
          </a:r>
          <a:endParaRPr lang="en-US"/>
        </a:p>
      </dgm:t>
    </dgm:pt>
    <dgm:pt modelId="{37171697-84BD-47CF-90C7-F4D62F89292F}" type="parTrans" cxnId="{7E42645A-A91A-41DD-971A-3329CAE50B27}">
      <dgm:prSet/>
      <dgm:spPr/>
      <dgm:t>
        <a:bodyPr/>
        <a:lstStyle/>
        <a:p>
          <a:pPr algn="ctr"/>
          <a:endParaRPr lang="en-US"/>
        </a:p>
      </dgm:t>
    </dgm:pt>
    <dgm:pt modelId="{95CB9A26-0008-4600-AE87-29E8D69481FE}" type="sibTrans" cxnId="{7E42645A-A91A-41DD-971A-3329CAE50B27}">
      <dgm:prSet/>
      <dgm:spPr/>
      <dgm:t>
        <a:bodyPr/>
        <a:lstStyle/>
        <a:p>
          <a:pPr algn="ctr"/>
          <a:endParaRPr lang="en-US"/>
        </a:p>
      </dgm:t>
    </dgm:pt>
    <dgm:pt modelId="{4750BCFB-6350-4674-8D85-82CB3D1F5F5F}">
      <dgm:prSet phldrT="[טקסט]"/>
      <dgm:spPr/>
      <dgm:t>
        <a:bodyPr/>
        <a:lstStyle/>
        <a:p>
          <a:pPr algn="ctr"/>
          <a:r>
            <a:rPr lang="he-IL"/>
            <a:t>זיכרון סמנטי</a:t>
          </a:r>
          <a:endParaRPr lang="en-US"/>
        </a:p>
      </dgm:t>
    </dgm:pt>
    <dgm:pt modelId="{D1FF34E7-1195-47A0-B9A3-B0D86DA4D43C}" type="parTrans" cxnId="{EFE5271D-4C14-4379-8231-3A461CE9331E}">
      <dgm:prSet/>
      <dgm:spPr/>
      <dgm:t>
        <a:bodyPr/>
        <a:lstStyle/>
        <a:p>
          <a:pPr algn="ctr"/>
          <a:endParaRPr lang="en-US"/>
        </a:p>
      </dgm:t>
    </dgm:pt>
    <dgm:pt modelId="{8AD607B9-0D2B-4A52-9F34-738517B7AFE8}" type="sibTrans" cxnId="{EFE5271D-4C14-4379-8231-3A461CE9331E}">
      <dgm:prSet/>
      <dgm:spPr/>
      <dgm:t>
        <a:bodyPr/>
        <a:lstStyle/>
        <a:p>
          <a:pPr algn="ctr"/>
          <a:endParaRPr lang="en-US"/>
        </a:p>
      </dgm:t>
    </dgm:pt>
    <dgm:pt modelId="{A378FFDB-D638-4BA3-B3E9-BA22A9CAA398}">
      <dgm:prSet phldrT="[טקסט]"/>
      <dgm:spPr/>
      <dgm:t>
        <a:bodyPr/>
        <a:lstStyle/>
        <a:p>
          <a:pPr algn="ctr"/>
          <a:r>
            <a:rPr lang="he-IL"/>
            <a:t>זיכרון אפיזודי</a:t>
          </a:r>
          <a:endParaRPr lang="en-US"/>
        </a:p>
      </dgm:t>
    </dgm:pt>
    <dgm:pt modelId="{23554FE2-26D3-46AE-ABCD-131BE14542AC}" type="parTrans" cxnId="{A329A2A0-27DF-46C7-B8C8-47FE2B32429C}">
      <dgm:prSet/>
      <dgm:spPr/>
      <dgm:t>
        <a:bodyPr/>
        <a:lstStyle/>
        <a:p>
          <a:pPr algn="ctr"/>
          <a:endParaRPr lang="en-US"/>
        </a:p>
      </dgm:t>
    </dgm:pt>
    <dgm:pt modelId="{10327931-62A7-4740-B780-395387212B21}" type="sibTrans" cxnId="{A329A2A0-27DF-46C7-B8C8-47FE2B32429C}">
      <dgm:prSet/>
      <dgm:spPr/>
      <dgm:t>
        <a:bodyPr/>
        <a:lstStyle/>
        <a:p>
          <a:pPr algn="ctr"/>
          <a:endParaRPr lang="en-US"/>
        </a:p>
      </dgm:t>
    </dgm:pt>
    <dgm:pt modelId="{CB1AD53C-2C69-4B9D-ABF5-F7C40FA8F5B3}">
      <dgm:prSet phldrT="[טקסט]"/>
      <dgm:spPr/>
      <dgm:t>
        <a:bodyPr/>
        <a:lstStyle/>
        <a:p>
          <a:pPr algn="ctr"/>
          <a:r>
            <a:rPr lang="he-IL"/>
            <a:t>למידת התרגלות (הביטואציה)</a:t>
          </a:r>
          <a:endParaRPr lang="en-US"/>
        </a:p>
      </dgm:t>
    </dgm:pt>
    <dgm:pt modelId="{8DACEFEC-2FE6-4542-85D1-0D4420233E82}" type="parTrans" cxnId="{9420476C-1EFB-495C-9EB5-302269351CC3}">
      <dgm:prSet/>
      <dgm:spPr/>
      <dgm:t>
        <a:bodyPr/>
        <a:lstStyle/>
        <a:p>
          <a:pPr algn="ctr"/>
          <a:endParaRPr lang="en-US"/>
        </a:p>
      </dgm:t>
    </dgm:pt>
    <dgm:pt modelId="{7577A444-5612-48FF-AE92-29A28F41857D}" type="sibTrans" cxnId="{9420476C-1EFB-495C-9EB5-302269351CC3}">
      <dgm:prSet/>
      <dgm:spPr/>
      <dgm:t>
        <a:bodyPr/>
        <a:lstStyle/>
        <a:p>
          <a:pPr algn="ctr"/>
          <a:endParaRPr lang="en-US"/>
        </a:p>
      </dgm:t>
    </dgm:pt>
    <dgm:pt modelId="{1E1B48B4-9B0C-4AA3-A36B-886BA39C5356}">
      <dgm:prSet phldrT="[טקסט]"/>
      <dgm:spPr/>
      <dgm:t>
        <a:bodyPr/>
        <a:lstStyle/>
        <a:p>
          <a:pPr algn="ctr"/>
          <a:r>
            <a:rPr lang="he-IL"/>
            <a:t>התניות</a:t>
          </a:r>
          <a:endParaRPr lang="en-US"/>
        </a:p>
      </dgm:t>
    </dgm:pt>
    <dgm:pt modelId="{B9E5435C-1E0A-43A2-BC72-325D6C3FCFA7}" type="parTrans" cxnId="{06118EF8-1254-4A5E-9D4E-9198EF3EA955}">
      <dgm:prSet/>
      <dgm:spPr/>
      <dgm:t>
        <a:bodyPr/>
        <a:lstStyle/>
        <a:p>
          <a:pPr algn="ctr"/>
          <a:endParaRPr lang="en-US"/>
        </a:p>
      </dgm:t>
    </dgm:pt>
    <dgm:pt modelId="{FDF2935A-14D6-4777-8C72-C6CBC54839C0}" type="sibTrans" cxnId="{06118EF8-1254-4A5E-9D4E-9198EF3EA955}">
      <dgm:prSet/>
      <dgm:spPr/>
      <dgm:t>
        <a:bodyPr/>
        <a:lstStyle/>
        <a:p>
          <a:pPr algn="ctr"/>
          <a:endParaRPr lang="en-US"/>
        </a:p>
      </dgm:t>
    </dgm:pt>
    <dgm:pt modelId="{626DE3D2-E0CA-4280-A8F4-DD2FEAFB0541}" type="pres">
      <dgm:prSet presAssocID="{4052D4CF-63C4-4999-B1E1-BE5E1D9383C5}" presName="hierChild1" presStyleCnt="0">
        <dgm:presLayoutVars>
          <dgm:chPref val="1"/>
          <dgm:dir/>
          <dgm:animOne val="branch"/>
          <dgm:animLvl val="lvl"/>
          <dgm:resizeHandles/>
        </dgm:presLayoutVars>
      </dgm:prSet>
      <dgm:spPr/>
      <dgm:t>
        <a:bodyPr/>
        <a:lstStyle/>
        <a:p>
          <a:endParaRPr lang="en-US"/>
        </a:p>
      </dgm:t>
    </dgm:pt>
    <dgm:pt modelId="{81392367-8DCD-41DF-9EE3-6A17578CD136}" type="pres">
      <dgm:prSet presAssocID="{81F2CBA9-7DB3-4012-9FF7-08348FB7B411}" presName="hierRoot1" presStyleCnt="0"/>
      <dgm:spPr/>
      <dgm:t>
        <a:bodyPr/>
        <a:lstStyle/>
        <a:p>
          <a:pPr rtl="1"/>
          <a:endParaRPr lang="he-IL"/>
        </a:p>
      </dgm:t>
    </dgm:pt>
    <dgm:pt modelId="{E1A9F0D9-E00D-40CC-A10C-2656D686D3AC}" type="pres">
      <dgm:prSet presAssocID="{81F2CBA9-7DB3-4012-9FF7-08348FB7B411}" presName="composite" presStyleCnt="0"/>
      <dgm:spPr/>
      <dgm:t>
        <a:bodyPr/>
        <a:lstStyle/>
        <a:p>
          <a:pPr rtl="1"/>
          <a:endParaRPr lang="he-IL"/>
        </a:p>
      </dgm:t>
    </dgm:pt>
    <dgm:pt modelId="{7597A88D-47F5-4088-A6CC-3B5F8CC29F7D}" type="pres">
      <dgm:prSet presAssocID="{81F2CBA9-7DB3-4012-9FF7-08348FB7B411}" presName="background" presStyleLbl="node0" presStyleIdx="0" presStyleCnt="1"/>
      <dgm:spPr/>
      <dgm:t>
        <a:bodyPr/>
        <a:lstStyle/>
        <a:p>
          <a:pPr rtl="1"/>
          <a:endParaRPr lang="he-IL"/>
        </a:p>
      </dgm:t>
    </dgm:pt>
    <dgm:pt modelId="{978BFABC-0E58-4A1B-A1AC-49FDBB9CDA07}" type="pres">
      <dgm:prSet presAssocID="{81F2CBA9-7DB3-4012-9FF7-08348FB7B411}" presName="text" presStyleLbl="fgAcc0" presStyleIdx="0" presStyleCnt="1" custScaleX="232318">
        <dgm:presLayoutVars>
          <dgm:chPref val="3"/>
        </dgm:presLayoutVars>
      </dgm:prSet>
      <dgm:spPr/>
      <dgm:t>
        <a:bodyPr/>
        <a:lstStyle/>
        <a:p>
          <a:endParaRPr lang="en-US"/>
        </a:p>
      </dgm:t>
    </dgm:pt>
    <dgm:pt modelId="{AC7DF14E-DC91-42F0-B34D-6000B0A6A8BD}" type="pres">
      <dgm:prSet presAssocID="{81F2CBA9-7DB3-4012-9FF7-08348FB7B411}" presName="hierChild2" presStyleCnt="0"/>
      <dgm:spPr/>
      <dgm:t>
        <a:bodyPr/>
        <a:lstStyle/>
        <a:p>
          <a:pPr rtl="1"/>
          <a:endParaRPr lang="he-IL"/>
        </a:p>
      </dgm:t>
    </dgm:pt>
    <dgm:pt modelId="{371E8C31-B631-47D9-9840-D14FD0728F3E}" type="pres">
      <dgm:prSet presAssocID="{ACBDF5EC-5513-4C36-8142-9C0FD2FE10FD}" presName="Name10" presStyleLbl="parChTrans1D2" presStyleIdx="0" presStyleCnt="2"/>
      <dgm:spPr/>
      <dgm:t>
        <a:bodyPr/>
        <a:lstStyle/>
        <a:p>
          <a:endParaRPr lang="en-US"/>
        </a:p>
      </dgm:t>
    </dgm:pt>
    <dgm:pt modelId="{55BF1622-33AE-4310-B780-385F2FED8F76}" type="pres">
      <dgm:prSet presAssocID="{7BD68FCE-A2D4-49AA-B069-8A644F8DA267}" presName="hierRoot2" presStyleCnt="0"/>
      <dgm:spPr/>
      <dgm:t>
        <a:bodyPr/>
        <a:lstStyle/>
        <a:p>
          <a:pPr rtl="1"/>
          <a:endParaRPr lang="he-IL"/>
        </a:p>
      </dgm:t>
    </dgm:pt>
    <dgm:pt modelId="{70AED9A8-78EF-4FF4-B944-82953426C4D5}" type="pres">
      <dgm:prSet presAssocID="{7BD68FCE-A2D4-49AA-B069-8A644F8DA267}" presName="composite2" presStyleCnt="0"/>
      <dgm:spPr/>
      <dgm:t>
        <a:bodyPr/>
        <a:lstStyle/>
        <a:p>
          <a:pPr rtl="1"/>
          <a:endParaRPr lang="he-IL"/>
        </a:p>
      </dgm:t>
    </dgm:pt>
    <dgm:pt modelId="{DFE31538-FD78-4A8C-BEA4-CBA2ECE9CD3C}" type="pres">
      <dgm:prSet presAssocID="{7BD68FCE-A2D4-49AA-B069-8A644F8DA267}" presName="background2" presStyleLbl="node2" presStyleIdx="0" presStyleCnt="2"/>
      <dgm:spPr/>
      <dgm:t>
        <a:bodyPr/>
        <a:lstStyle/>
        <a:p>
          <a:pPr rtl="1"/>
          <a:endParaRPr lang="he-IL"/>
        </a:p>
      </dgm:t>
    </dgm:pt>
    <dgm:pt modelId="{6D43C07F-6B06-43CC-BE1F-599644734904}" type="pres">
      <dgm:prSet presAssocID="{7BD68FCE-A2D4-49AA-B069-8A644F8DA267}" presName="text2" presStyleLbl="fgAcc2" presStyleIdx="0" presStyleCnt="2" custScaleX="172528" custLinFactNeighborX="-24275">
        <dgm:presLayoutVars>
          <dgm:chPref val="3"/>
        </dgm:presLayoutVars>
      </dgm:prSet>
      <dgm:spPr/>
      <dgm:t>
        <a:bodyPr/>
        <a:lstStyle/>
        <a:p>
          <a:endParaRPr lang="en-US"/>
        </a:p>
      </dgm:t>
    </dgm:pt>
    <dgm:pt modelId="{5D602806-33FA-4A9C-B0C6-8BD13F9E1994}" type="pres">
      <dgm:prSet presAssocID="{7BD68FCE-A2D4-49AA-B069-8A644F8DA267}" presName="hierChild3" presStyleCnt="0"/>
      <dgm:spPr/>
      <dgm:t>
        <a:bodyPr/>
        <a:lstStyle/>
        <a:p>
          <a:pPr rtl="1"/>
          <a:endParaRPr lang="he-IL"/>
        </a:p>
      </dgm:t>
    </dgm:pt>
    <dgm:pt modelId="{610B1256-7537-486B-9087-66F4C0BA1213}" type="pres">
      <dgm:prSet presAssocID="{EDA76C91-533B-4837-9BB7-12BE3489AC8E}" presName="Name17" presStyleLbl="parChTrans1D3" presStyleIdx="0" presStyleCnt="6"/>
      <dgm:spPr/>
      <dgm:t>
        <a:bodyPr/>
        <a:lstStyle/>
        <a:p>
          <a:endParaRPr lang="en-US"/>
        </a:p>
      </dgm:t>
    </dgm:pt>
    <dgm:pt modelId="{AE0567E2-A9A6-4F19-8C67-693F64817C23}" type="pres">
      <dgm:prSet presAssocID="{B84620D9-F8F4-4107-BB61-7785C480BE4D}" presName="hierRoot3" presStyleCnt="0"/>
      <dgm:spPr/>
      <dgm:t>
        <a:bodyPr/>
        <a:lstStyle/>
        <a:p>
          <a:pPr rtl="1"/>
          <a:endParaRPr lang="he-IL"/>
        </a:p>
      </dgm:t>
    </dgm:pt>
    <dgm:pt modelId="{30745E58-80ED-4906-91EA-338E1DB9B856}" type="pres">
      <dgm:prSet presAssocID="{B84620D9-F8F4-4107-BB61-7785C480BE4D}" presName="composite3" presStyleCnt="0"/>
      <dgm:spPr/>
      <dgm:t>
        <a:bodyPr/>
        <a:lstStyle/>
        <a:p>
          <a:pPr rtl="1"/>
          <a:endParaRPr lang="he-IL"/>
        </a:p>
      </dgm:t>
    </dgm:pt>
    <dgm:pt modelId="{FF6DEE6B-5D04-4DDD-BCD8-441B4ABADA7F}" type="pres">
      <dgm:prSet presAssocID="{B84620D9-F8F4-4107-BB61-7785C480BE4D}" presName="background3" presStyleLbl="node3" presStyleIdx="0" presStyleCnt="6"/>
      <dgm:spPr/>
      <dgm:t>
        <a:bodyPr/>
        <a:lstStyle/>
        <a:p>
          <a:pPr rtl="1"/>
          <a:endParaRPr lang="he-IL"/>
        </a:p>
      </dgm:t>
    </dgm:pt>
    <dgm:pt modelId="{5CAF401F-F43C-439C-9570-AA025E83F67A}" type="pres">
      <dgm:prSet presAssocID="{B84620D9-F8F4-4107-BB61-7785C480BE4D}" presName="text3" presStyleLbl="fgAcc3" presStyleIdx="0" presStyleCnt="6" custLinFactNeighborX="-12170">
        <dgm:presLayoutVars>
          <dgm:chPref val="3"/>
        </dgm:presLayoutVars>
      </dgm:prSet>
      <dgm:spPr/>
      <dgm:t>
        <a:bodyPr/>
        <a:lstStyle/>
        <a:p>
          <a:endParaRPr lang="en-US"/>
        </a:p>
      </dgm:t>
    </dgm:pt>
    <dgm:pt modelId="{61350C54-76AE-437C-95EE-FF73D23A04BB}" type="pres">
      <dgm:prSet presAssocID="{B84620D9-F8F4-4107-BB61-7785C480BE4D}" presName="hierChild4" presStyleCnt="0"/>
      <dgm:spPr/>
      <dgm:t>
        <a:bodyPr/>
        <a:lstStyle/>
        <a:p>
          <a:pPr rtl="1"/>
          <a:endParaRPr lang="he-IL"/>
        </a:p>
      </dgm:t>
    </dgm:pt>
    <dgm:pt modelId="{9482E88E-D27E-40B3-AEE8-9055F3C94FD9}" type="pres">
      <dgm:prSet presAssocID="{8DACEFEC-2FE6-4542-85D1-0D4420233E82}" presName="Name17" presStyleLbl="parChTrans1D3" presStyleIdx="1" presStyleCnt="6"/>
      <dgm:spPr/>
      <dgm:t>
        <a:bodyPr/>
        <a:lstStyle/>
        <a:p>
          <a:endParaRPr lang="en-US"/>
        </a:p>
      </dgm:t>
    </dgm:pt>
    <dgm:pt modelId="{FFC9BFEA-5205-45DD-83F0-E1B6BC1B3573}" type="pres">
      <dgm:prSet presAssocID="{CB1AD53C-2C69-4B9D-ABF5-F7C40FA8F5B3}" presName="hierRoot3" presStyleCnt="0"/>
      <dgm:spPr/>
      <dgm:t>
        <a:bodyPr/>
        <a:lstStyle/>
        <a:p>
          <a:pPr rtl="1"/>
          <a:endParaRPr lang="he-IL"/>
        </a:p>
      </dgm:t>
    </dgm:pt>
    <dgm:pt modelId="{9DB99F26-4B11-44DC-B55F-24DE14C91688}" type="pres">
      <dgm:prSet presAssocID="{CB1AD53C-2C69-4B9D-ABF5-F7C40FA8F5B3}" presName="composite3" presStyleCnt="0"/>
      <dgm:spPr/>
      <dgm:t>
        <a:bodyPr/>
        <a:lstStyle/>
        <a:p>
          <a:pPr rtl="1"/>
          <a:endParaRPr lang="he-IL"/>
        </a:p>
      </dgm:t>
    </dgm:pt>
    <dgm:pt modelId="{5EAE2CED-99FC-4371-AB4E-0884F6A1C697}" type="pres">
      <dgm:prSet presAssocID="{CB1AD53C-2C69-4B9D-ABF5-F7C40FA8F5B3}" presName="background3" presStyleLbl="node3" presStyleIdx="1" presStyleCnt="6"/>
      <dgm:spPr/>
      <dgm:t>
        <a:bodyPr/>
        <a:lstStyle/>
        <a:p>
          <a:pPr rtl="1"/>
          <a:endParaRPr lang="he-IL"/>
        </a:p>
      </dgm:t>
    </dgm:pt>
    <dgm:pt modelId="{F3E89BFB-215A-40C2-A10C-2E910D037F02}" type="pres">
      <dgm:prSet presAssocID="{CB1AD53C-2C69-4B9D-ABF5-F7C40FA8F5B3}" presName="text3" presStyleLbl="fgAcc3" presStyleIdx="1" presStyleCnt="6" custLinFactNeighborX="-24275">
        <dgm:presLayoutVars>
          <dgm:chPref val="3"/>
        </dgm:presLayoutVars>
      </dgm:prSet>
      <dgm:spPr/>
      <dgm:t>
        <a:bodyPr/>
        <a:lstStyle/>
        <a:p>
          <a:endParaRPr lang="en-US"/>
        </a:p>
      </dgm:t>
    </dgm:pt>
    <dgm:pt modelId="{502F848B-783E-4C10-8577-3F405215BADD}" type="pres">
      <dgm:prSet presAssocID="{CB1AD53C-2C69-4B9D-ABF5-F7C40FA8F5B3}" presName="hierChild4" presStyleCnt="0"/>
      <dgm:spPr/>
      <dgm:t>
        <a:bodyPr/>
        <a:lstStyle/>
        <a:p>
          <a:pPr rtl="1"/>
          <a:endParaRPr lang="he-IL"/>
        </a:p>
      </dgm:t>
    </dgm:pt>
    <dgm:pt modelId="{77AD2D23-4E61-47D9-8D73-C8888FF48198}" type="pres">
      <dgm:prSet presAssocID="{B9E5435C-1E0A-43A2-BC72-325D6C3FCFA7}" presName="Name17" presStyleLbl="parChTrans1D3" presStyleIdx="2" presStyleCnt="6"/>
      <dgm:spPr/>
      <dgm:t>
        <a:bodyPr/>
        <a:lstStyle/>
        <a:p>
          <a:endParaRPr lang="en-US"/>
        </a:p>
      </dgm:t>
    </dgm:pt>
    <dgm:pt modelId="{C9267846-1C60-4015-AD91-02F6D92F5EC6}" type="pres">
      <dgm:prSet presAssocID="{1E1B48B4-9B0C-4AA3-A36B-886BA39C5356}" presName="hierRoot3" presStyleCnt="0"/>
      <dgm:spPr/>
      <dgm:t>
        <a:bodyPr/>
        <a:lstStyle/>
        <a:p>
          <a:pPr rtl="1"/>
          <a:endParaRPr lang="he-IL"/>
        </a:p>
      </dgm:t>
    </dgm:pt>
    <dgm:pt modelId="{93A4C7E0-69E2-4D14-872B-F6069D50A4D0}" type="pres">
      <dgm:prSet presAssocID="{1E1B48B4-9B0C-4AA3-A36B-886BA39C5356}" presName="composite3" presStyleCnt="0"/>
      <dgm:spPr/>
      <dgm:t>
        <a:bodyPr/>
        <a:lstStyle/>
        <a:p>
          <a:pPr rtl="1"/>
          <a:endParaRPr lang="he-IL"/>
        </a:p>
      </dgm:t>
    </dgm:pt>
    <dgm:pt modelId="{9AFE7E0A-19EA-41EE-8831-F40F3F222D82}" type="pres">
      <dgm:prSet presAssocID="{1E1B48B4-9B0C-4AA3-A36B-886BA39C5356}" presName="background3" presStyleLbl="node3" presStyleIdx="2" presStyleCnt="6"/>
      <dgm:spPr/>
      <dgm:t>
        <a:bodyPr/>
        <a:lstStyle/>
        <a:p>
          <a:pPr rtl="1"/>
          <a:endParaRPr lang="he-IL"/>
        </a:p>
      </dgm:t>
    </dgm:pt>
    <dgm:pt modelId="{0298EED0-6D2C-481B-B0A2-FAC744FDCDFB}" type="pres">
      <dgm:prSet presAssocID="{1E1B48B4-9B0C-4AA3-A36B-886BA39C5356}" presName="text3" presStyleLbl="fgAcc3" presStyleIdx="2" presStyleCnt="6" custLinFactNeighborX="-24275">
        <dgm:presLayoutVars>
          <dgm:chPref val="3"/>
        </dgm:presLayoutVars>
      </dgm:prSet>
      <dgm:spPr/>
      <dgm:t>
        <a:bodyPr/>
        <a:lstStyle/>
        <a:p>
          <a:endParaRPr lang="en-US"/>
        </a:p>
      </dgm:t>
    </dgm:pt>
    <dgm:pt modelId="{BAF0E0B8-F376-482E-B9A8-2F9741C0CBC3}" type="pres">
      <dgm:prSet presAssocID="{1E1B48B4-9B0C-4AA3-A36B-886BA39C5356}" presName="hierChild4" presStyleCnt="0"/>
      <dgm:spPr/>
      <dgm:t>
        <a:bodyPr/>
        <a:lstStyle/>
        <a:p>
          <a:pPr rtl="1"/>
          <a:endParaRPr lang="he-IL"/>
        </a:p>
      </dgm:t>
    </dgm:pt>
    <dgm:pt modelId="{7A0D2AF3-19E2-4FC0-ABE5-2C9B6E7F813F}" type="pres">
      <dgm:prSet presAssocID="{E693963E-3C1D-4FCF-85BE-13C96E1E4F85}" presName="Name17" presStyleLbl="parChTrans1D3" presStyleIdx="3" presStyleCnt="6"/>
      <dgm:spPr/>
      <dgm:t>
        <a:bodyPr/>
        <a:lstStyle/>
        <a:p>
          <a:endParaRPr lang="en-US"/>
        </a:p>
      </dgm:t>
    </dgm:pt>
    <dgm:pt modelId="{942C1AD7-2AE8-493E-A1DA-0E2D04949AC1}" type="pres">
      <dgm:prSet presAssocID="{B82156F9-395D-48FF-9F41-BB4052BCA9E1}" presName="hierRoot3" presStyleCnt="0"/>
      <dgm:spPr/>
      <dgm:t>
        <a:bodyPr/>
        <a:lstStyle/>
        <a:p>
          <a:pPr rtl="1"/>
          <a:endParaRPr lang="he-IL"/>
        </a:p>
      </dgm:t>
    </dgm:pt>
    <dgm:pt modelId="{7B0CFB99-C7E3-40CC-857F-A8044F02529D}" type="pres">
      <dgm:prSet presAssocID="{B82156F9-395D-48FF-9F41-BB4052BCA9E1}" presName="composite3" presStyleCnt="0"/>
      <dgm:spPr/>
      <dgm:t>
        <a:bodyPr/>
        <a:lstStyle/>
        <a:p>
          <a:pPr rtl="1"/>
          <a:endParaRPr lang="he-IL"/>
        </a:p>
      </dgm:t>
    </dgm:pt>
    <dgm:pt modelId="{2A31711D-5E7F-46B5-99E7-C8DF26F60400}" type="pres">
      <dgm:prSet presAssocID="{B82156F9-395D-48FF-9F41-BB4052BCA9E1}" presName="background3" presStyleLbl="node3" presStyleIdx="3" presStyleCnt="6"/>
      <dgm:spPr/>
      <dgm:t>
        <a:bodyPr/>
        <a:lstStyle/>
        <a:p>
          <a:pPr rtl="1"/>
          <a:endParaRPr lang="he-IL"/>
        </a:p>
      </dgm:t>
    </dgm:pt>
    <dgm:pt modelId="{6283A3E5-F8E0-4A98-AC47-8D794079D65A}" type="pres">
      <dgm:prSet presAssocID="{B82156F9-395D-48FF-9F41-BB4052BCA9E1}" presName="text3" presStyleLbl="fgAcc3" presStyleIdx="3" presStyleCnt="6" custLinFactNeighborX="-24275">
        <dgm:presLayoutVars>
          <dgm:chPref val="3"/>
        </dgm:presLayoutVars>
      </dgm:prSet>
      <dgm:spPr/>
      <dgm:t>
        <a:bodyPr/>
        <a:lstStyle/>
        <a:p>
          <a:endParaRPr lang="en-US"/>
        </a:p>
      </dgm:t>
    </dgm:pt>
    <dgm:pt modelId="{419A555F-C787-4725-9165-6A2B660117AC}" type="pres">
      <dgm:prSet presAssocID="{B82156F9-395D-48FF-9F41-BB4052BCA9E1}" presName="hierChild4" presStyleCnt="0"/>
      <dgm:spPr/>
      <dgm:t>
        <a:bodyPr/>
        <a:lstStyle/>
        <a:p>
          <a:pPr rtl="1"/>
          <a:endParaRPr lang="he-IL"/>
        </a:p>
      </dgm:t>
    </dgm:pt>
    <dgm:pt modelId="{25DA0A6C-A2B1-4082-8988-16E1D6D9E424}" type="pres">
      <dgm:prSet presAssocID="{37171697-84BD-47CF-90C7-F4D62F89292F}" presName="Name10" presStyleLbl="parChTrans1D2" presStyleIdx="1" presStyleCnt="2"/>
      <dgm:spPr/>
      <dgm:t>
        <a:bodyPr/>
        <a:lstStyle/>
        <a:p>
          <a:endParaRPr lang="en-US"/>
        </a:p>
      </dgm:t>
    </dgm:pt>
    <dgm:pt modelId="{29902A39-9A60-4D7B-8A54-39D3FCC87740}" type="pres">
      <dgm:prSet presAssocID="{AF6E5129-1276-4637-ACBF-AAD8760D786C}" presName="hierRoot2" presStyleCnt="0"/>
      <dgm:spPr/>
      <dgm:t>
        <a:bodyPr/>
        <a:lstStyle/>
        <a:p>
          <a:pPr rtl="1"/>
          <a:endParaRPr lang="he-IL"/>
        </a:p>
      </dgm:t>
    </dgm:pt>
    <dgm:pt modelId="{5E0425F6-1700-4E1C-A590-1C823A121872}" type="pres">
      <dgm:prSet presAssocID="{AF6E5129-1276-4637-ACBF-AAD8760D786C}" presName="composite2" presStyleCnt="0"/>
      <dgm:spPr/>
      <dgm:t>
        <a:bodyPr/>
        <a:lstStyle/>
        <a:p>
          <a:pPr rtl="1"/>
          <a:endParaRPr lang="he-IL"/>
        </a:p>
      </dgm:t>
    </dgm:pt>
    <dgm:pt modelId="{936ED4B2-B93A-444B-A07D-113C8F23FEE0}" type="pres">
      <dgm:prSet presAssocID="{AF6E5129-1276-4637-ACBF-AAD8760D786C}" presName="background2" presStyleLbl="node2" presStyleIdx="1" presStyleCnt="2"/>
      <dgm:spPr/>
      <dgm:t>
        <a:bodyPr/>
        <a:lstStyle/>
        <a:p>
          <a:pPr rtl="1"/>
          <a:endParaRPr lang="he-IL"/>
        </a:p>
      </dgm:t>
    </dgm:pt>
    <dgm:pt modelId="{9237CED6-57E1-4216-81FC-A2BCB61E3B9D}" type="pres">
      <dgm:prSet presAssocID="{AF6E5129-1276-4637-ACBF-AAD8760D786C}" presName="text2" presStyleLbl="fgAcc2" presStyleIdx="1" presStyleCnt="2" custScaleX="172528" custLinFactNeighborX="10681">
        <dgm:presLayoutVars>
          <dgm:chPref val="3"/>
        </dgm:presLayoutVars>
      </dgm:prSet>
      <dgm:spPr/>
      <dgm:t>
        <a:bodyPr/>
        <a:lstStyle/>
        <a:p>
          <a:endParaRPr lang="en-US"/>
        </a:p>
      </dgm:t>
    </dgm:pt>
    <dgm:pt modelId="{5838023A-AE36-4651-A66B-DC32A85FC1CC}" type="pres">
      <dgm:prSet presAssocID="{AF6E5129-1276-4637-ACBF-AAD8760D786C}" presName="hierChild3" presStyleCnt="0"/>
      <dgm:spPr/>
      <dgm:t>
        <a:bodyPr/>
        <a:lstStyle/>
        <a:p>
          <a:pPr rtl="1"/>
          <a:endParaRPr lang="he-IL"/>
        </a:p>
      </dgm:t>
    </dgm:pt>
    <dgm:pt modelId="{061E3C3E-46CD-4446-8B3C-76977272CEF3}" type="pres">
      <dgm:prSet presAssocID="{D1FF34E7-1195-47A0-B9A3-B0D86DA4D43C}" presName="Name17" presStyleLbl="parChTrans1D3" presStyleIdx="4" presStyleCnt="6"/>
      <dgm:spPr/>
      <dgm:t>
        <a:bodyPr/>
        <a:lstStyle/>
        <a:p>
          <a:endParaRPr lang="en-US"/>
        </a:p>
      </dgm:t>
    </dgm:pt>
    <dgm:pt modelId="{0D8358FD-523C-4F3A-AA66-7C036D7FDA93}" type="pres">
      <dgm:prSet presAssocID="{4750BCFB-6350-4674-8D85-82CB3D1F5F5F}" presName="hierRoot3" presStyleCnt="0"/>
      <dgm:spPr/>
      <dgm:t>
        <a:bodyPr/>
        <a:lstStyle/>
        <a:p>
          <a:pPr rtl="1"/>
          <a:endParaRPr lang="he-IL"/>
        </a:p>
      </dgm:t>
    </dgm:pt>
    <dgm:pt modelId="{774CE706-ECE6-45EE-82F7-BDD8ADF8576C}" type="pres">
      <dgm:prSet presAssocID="{4750BCFB-6350-4674-8D85-82CB3D1F5F5F}" presName="composite3" presStyleCnt="0"/>
      <dgm:spPr/>
      <dgm:t>
        <a:bodyPr/>
        <a:lstStyle/>
        <a:p>
          <a:pPr rtl="1"/>
          <a:endParaRPr lang="he-IL"/>
        </a:p>
      </dgm:t>
    </dgm:pt>
    <dgm:pt modelId="{774A3909-DBA1-4807-8C07-18F010D0F0B0}" type="pres">
      <dgm:prSet presAssocID="{4750BCFB-6350-4674-8D85-82CB3D1F5F5F}" presName="background3" presStyleLbl="node3" presStyleIdx="4" presStyleCnt="6"/>
      <dgm:spPr/>
      <dgm:t>
        <a:bodyPr/>
        <a:lstStyle/>
        <a:p>
          <a:pPr rtl="1"/>
          <a:endParaRPr lang="he-IL"/>
        </a:p>
      </dgm:t>
    </dgm:pt>
    <dgm:pt modelId="{2099D89D-35C3-4495-86A3-C908D8405004}" type="pres">
      <dgm:prSet presAssocID="{4750BCFB-6350-4674-8D85-82CB3D1F5F5F}" presName="text3" presStyleLbl="fgAcc3" presStyleIdx="4" presStyleCnt="6" custLinFactNeighborX="10681">
        <dgm:presLayoutVars>
          <dgm:chPref val="3"/>
        </dgm:presLayoutVars>
      </dgm:prSet>
      <dgm:spPr/>
      <dgm:t>
        <a:bodyPr/>
        <a:lstStyle/>
        <a:p>
          <a:endParaRPr lang="en-US"/>
        </a:p>
      </dgm:t>
    </dgm:pt>
    <dgm:pt modelId="{CB248DB6-B425-4628-96F5-260ECF7A4B17}" type="pres">
      <dgm:prSet presAssocID="{4750BCFB-6350-4674-8D85-82CB3D1F5F5F}" presName="hierChild4" presStyleCnt="0"/>
      <dgm:spPr/>
      <dgm:t>
        <a:bodyPr/>
        <a:lstStyle/>
        <a:p>
          <a:pPr rtl="1"/>
          <a:endParaRPr lang="he-IL"/>
        </a:p>
      </dgm:t>
    </dgm:pt>
    <dgm:pt modelId="{40BF6D2B-66BF-4AAF-9E60-DF9F7D85ADA5}" type="pres">
      <dgm:prSet presAssocID="{23554FE2-26D3-46AE-ABCD-131BE14542AC}" presName="Name17" presStyleLbl="parChTrans1D3" presStyleIdx="5" presStyleCnt="6"/>
      <dgm:spPr/>
      <dgm:t>
        <a:bodyPr/>
        <a:lstStyle/>
        <a:p>
          <a:endParaRPr lang="en-US"/>
        </a:p>
      </dgm:t>
    </dgm:pt>
    <dgm:pt modelId="{2F53F8B7-B07D-4236-955B-3DED928E22AD}" type="pres">
      <dgm:prSet presAssocID="{A378FFDB-D638-4BA3-B3E9-BA22A9CAA398}" presName="hierRoot3" presStyleCnt="0"/>
      <dgm:spPr/>
      <dgm:t>
        <a:bodyPr/>
        <a:lstStyle/>
        <a:p>
          <a:pPr rtl="1"/>
          <a:endParaRPr lang="he-IL"/>
        </a:p>
      </dgm:t>
    </dgm:pt>
    <dgm:pt modelId="{B04B6665-3DE9-440A-BB63-ABFFBBA0EF9F}" type="pres">
      <dgm:prSet presAssocID="{A378FFDB-D638-4BA3-B3E9-BA22A9CAA398}" presName="composite3" presStyleCnt="0"/>
      <dgm:spPr/>
      <dgm:t>
        <a:bodyPr/>
        <a:lstStyle/>
        <a:p>
          <a:pPr rtl="1"/>
          <a:endParaRPr lang="he-IL"/>
        </a:p>
      </dgm:t>
    </dgm:pt>
    <dgm:pt modelId="{0899844E-2C97-47B6-9099-50059897DF40}" type="pres">
      <dgm:prSet presAssocID="{A378FFDB-D638-4BA3-B3E9-BA22A9CAA398}" presName="background3" presStyleLbl="node3" presStyleIdx="5" presStyleCnt="6"/>
      <dgm:spPr/>
      <dgm:t>
        <a:bodyPr/>
        <a:lstStyle/>
        <a:p>
          <a:pPr rtl="1"/>
          <a:endParaRPr lang="he-IL"/>
        </a:p>
      </dgm:t>
    </dgm:pt>
    <dgm:pt modelId="{A9F22EEF-00AF-4CD3-8546-E8AF75B11719}" type="pres">
      <dgm:prSet presAssocID="{A378FFDB-D638-4BA3-B3E9-BA22A9CAA398}" presName="text3" presStyleLbl="fgAcc3" presStyleIdx="5" presStyleCnt="6" custLinFactNeighborX="1059">
        <dgm:presLayoutVars>
          <dgm:chPref val="3"/>
        </dgm:presLayoutVars>
      </dgm:prSet>
      <dgm:spPr/>
      <dgm:t>
        <a:bodyPr/>
        <a:lstStyle/>
        <a:p>
          <a:endParaRPr lang="en-US"/>
        </a:p>
      </dgm:t>
    </dgm:pt>
    <dgm:pt modelId="{485A0778-D5E8-4E3A-ACE3-4C5429685C66}" type="pres">
      <dgm:prSet presAssocID="{A378FFDB-D638-4BA3-B3E9-BA22A9CAA398}" presName="hierChild4" presStyleCnt="0"/>
      <dgm:spPr/>
      <dgm:t>
        <a:bodyPr/>
        <a:lstStyle/>
        <a:p>
          <a:pPr rtl="1"/>
          <a:endParaRPr lang="he-IL"/>
        </a:p>
      </dgm:t>
    </dgm:pt>
  </dgm:ptLst>
  <dgm:cxnLst>
    <dgm:cxn modelId="{3E5324DB-B139-47AD-AAEB-5F17E8B037AD}" type="presOf" srcId="{E693963E-3C1D-4FCF-85BE-13C96E1E4F85}" destId="{7A0D2AF3-19E2-4FC0-ABE5-2C9B6E7F813F}" srcOrd="0" destOrd="0" presId="urn:microsoft.com/office/officeart/2005/8/layout/hierarchy1"/>
    <dgm:cxn modelId="{58B4CDCA-B324-4792-8F2B-1C084A3DEC81}" type="presOf" srcId="{81F2CBA9-7DB3-4012-9FF7-08348FB7B411}" destId="{978BFABC-0E58-4A1B-A1AC-49FDBB9CDA07}" srcOrd="0" destOrd="0" presId="urn:microsoft.com/office/officeart/2005/8/layout/hierarchy1"/>
    <dgm:cxn modelId="{A329A2A0-27DF-46C7-B8C8-47FE2B32429C}" srcId="{AF6E5129-1276-4637-ACBF-AAD8760D786C}" destId="{A378FFDB-D638-4BA3-B3E9-BA22A9CAA398}" srcOrd="1" destOrd="0" parTransId="{23554FE2-26D3-46AE-ABCD-131BE14542AC}" sibTransId="{10327931-62A7-4740-B780-395387212B21}"/>
    <dgm:cxn modelId="{EFE5271D-4C14-4379-8231-3A461CE9331E}" srcId="{AF6E5129-1276-4637-ACBF-AAD8760D786C}" destId="{4750BCFB-6350-4674-8D85-82CB3D1F5F5F}" srcOrd="0" destOrd="0" parTransId="{D1FF34E7-1195-47A0-B9A3-B0D86DA4D43C}" sibTransId="{8AD607B9-0D2B-4A52-9F34-738517B7AFE8}"/>
    <dgm:cxn modelId="{511B6A12-CB4A-43D6-8254-F43A59A8FCB1}" type="presOf" srcId="{37171697-84BD-47CF-90C7-F4D62F89292F}" destId="{25DA0A6C-A2B1-4082-8988-16E1D6D9E424}" srcOrd="0" destOrd="0" presId="urn:microsoft.com/office/officeart/2005/8/layout/hierarchy1"/>
    <dgm:cxn modelId="{987440EE-77EE-494C-9F0F-552925493D17}" type="presOf" srcId="{4750BCFB-6350-4674-8D85-82CB3D1F5F5F}" destId="{2099D89D-35C3-4495-86A3-C908D8405004}" srcOrd="0" destOrd="0" presId="urn:microsoft.com/office/officeart/2005/8/layout/hierarchy1"/>
    <dgm:cxn modelId="{934BFF84-C9BC-4E0A-B834-26D3929A08F4}" type="presOf" srcId="{B9E5435C-1E0A-43A2-BC72-325D6C3FCFA7}" destId="{77AD2D23-4E61-47D9-8D73-C8888FF48198}" srcOrd="0" destOrd="0" presId="urn:microsoft.com/office/officeart/2005/8/layout/hierarchy1"/>
    <dgm:cxn modelId="{CBD99707-3DED-4BDA-BF78-EDF1602C0D0E}" type="presOf" srcId="{B82156F9-395D-48FF-9F41-BB4052BCA9E1}" destId="{6283A3E5-F8E0-4A98-AC47-8D794079D65A}" srcOrd="0" destOrd="0" presId="urn:microsoft.com/office/officeart/2005/8/layout/hierarchy1"/>
    <dgm:cxn modelId="{9420476C-1EFB-495C-9EB5-302269351CC3}" srcId="{7BD68FCE-A2D4-49AA-B069-8A644F8DA267}" destId="{CB1AD53C-2C69-4B9D-ABF5-F7C40FA8F5B3}" srcOrd="1" destOrd="0" parTransId="{8DACEFEC-2FE6-4542-85D1-0D4420233E82}" sibTransId="{7577A444-5612-48FF-AE92-29A28F41857D}"/>
    <dgm:cxn modelId="{A45962E7-29B9-4B35-8B70-E3754BDD671D}" type="presOf" srcId="{1E1B48B4-9B0C-4AA3-A36B-886BA39C5356}" destId="{0298EED0-6D2C-481B-B0A2-FAC744FDCDFB}" srcOrd="0" destOrd="0" presId="urn:microsoft.com/office/officeart/2005/8/layout/hierarchy1"/>
    <dgm:cxn modelId="{9B6F334A-2814-4A4B-A2B3-BAB8D669FAFB}" type="presOf" srcId="{7BD68FCE-A2D4-49AA-B069-8A644F8DA267}" destId="{6D43C07F-6B06-43CC-BE1F-599644734904}" srcOrd="0" destOrd="0" presId="urn:microsoft.com/office/officeart/2005/8/layout/hierarchy1"/>
    <dgm:cxn modelId="{73076AE2-A3BD-4F0E-9FA5-A78864655C64}" type="presOf" srcId="{23554FE2-26D3-46AE-ABCD-131BE14542AC}" destId="{40BF6D2B-66BF-4AAF-9E60-DF9F7D85ADA5}" srcOrd="0" destOrd="0" presId="urn:microsoft.com/office/officeart/2005/8/layout/hierarchy1"/>
    <dgm:cxn modelId="{BC5EA409-0407-422F-9683-6927F8AAAF2A}" type="presOf" srcId="{EDA76C91-533B-4837-9BB7-12BE3489AC8E}" destId="{610B1256-7537-486B-9087-66F4C0BA1213}" srcOrd="0" destOrd="0" presId="urn:microsoft.com/office/officeart/2005/8/layout/hierarchy1"/>
    <dgm:cxn modelId="{3C019853-926D-4C33-948D-D58C354A4250}" srcId="{4052D4CF-63C4-4999-B1E1-BE5E1D9383C5}" destId="{81F2CBA9-7DB3-4012-9FF7-08348FB7B411}" srcOrd="0" destOrd="0" parTransId="{8CD3D8EF-9847-45F7-B49D-886E9053AC7E}" sibTransId="{ADC87D1E-542E-4C6C-A373-2A21E4E1E237}"/>
    <dgm:cxn modelId="{95389B88-DAF9-47BF-AFF8-71F87BE48AC1}" type="presOf" srcId="{AF6E5129-1276-4637-ACBF-AAD8760D786C}" destId="{9237CED6-57E1-4216-81FC-A2BCB61E3B9D}" srcOrd="0" destOrd="0" presId="urn:microsoft.com/office/officeart/2005/8/layout/hierarchy1"/>
    <dgm:cxn modelId="{A00A0E9C-53A6-44A3-AF7F-AD20128597EE}" type="presOf" srcId="{B84620D9-F8F4-4107-BB61-7785C480BE4D}" destId="{5CAF401F-F43C-439C-9570-AA025E83F67A}" srcOrd="0" destOrd="0" presId="urn:microsoft.com/office/officeart/2005/8/layout/hierarchy1"/>
    <dgm:cxn modelId="{CFFC77F8-54DE-4A2C-9F38-5B25AAD3AE61}" srcId="{7BD68FCE-A2D4-49AA-B069-8A644F8DA267}" destId="{B84620D9-F8F4-4107-BB61-7785C480BE4D}" srcOrd="0" destOrd="0" parTransId="{EDA76C91-533B-4837-9BB7-12BE3489AC8E}" sibTransId="{EF0DED6B-BEFA-4B43-8A13-5B864F328AB0}"/>
    <dgm:cxn modelId="{09E3A0C8-C1CA-48DE-80E0-A94F19D59A26}" type="presOf" srcId="{D1FF34E7-1195-47A0-B9A3-B0D86DA4D43C}" destId="{061E3C3E-46CD-4446-8B3C-76977272CEF3}" srcOrd="0" destOrd="0" presId="urn:microsoft.com/office/officeart/2005/8/layout/hierarchy1"/>
    <dgm:cxn modelId="{1702BE53-AEC0-47A4-B3E2-73B3225B2DE1}" type="presOf" srcId="{ACBDF5EC-5513-4C36-8142-9C0FD2FE10FD}" destId="{371E8C31-B631-47D9-9840-D14FD0728F3E}" srcOrd="0" destOrd="0" presId="urn:microsoft.com/office/officeart/2005/8/layout/hierarchy1"/>
    <dgm:cxn modelId="{708DF85C-2B68-4485-B5E7-71BD149A1928}" type="presOf" srcId="{CB1AD53C-2C69-4B9D-ABF5-F7C40FA8F5B3}" destId="{F3E89BFB-215A-40C2-A10C-2E910D037F02}" srcOrd="0" destOrd="0" presId="urn:microsoft.com/office/officeart/2005/8/layout/hierarchy1"/>
    <dgm:cxn modelId="{06118EF8-1254-4A5E-9D4E-9198EF3EA955}" srcId="{7BD68FCE-A2D4-49AA-B069-8A644F8DA267}" destId="{1E1B48B4-9B0C-4AA3-A36B-886BA39C5356}" srcOrd="2" destOrd="0" parTransId="{B9E5435C-1E0A-43A2-BC72-325D6C3FCFA7}" sibTransId="{FDF2935A-14D6-4777-8C72-C6CBC54839C0}"/>
    <dgm:cxn modelId="{7CEA63F0-1A9A-42E3-A9F7-FEB5E66153B8}" srcId="{81F2CBA9-7DB3-4012-9FF7-08348FB7B411}" destId="{7BD68FCE-A2D4-49AA-B069-8A644F8DA267}" srcOrd="0" destOrd="0" parTransId="{ACBDF5EC-5513-4C36-8142-9C0FD2FE10FD}" sibTransId="{22DFE3FC-EDE5-495F-A83B-60E43999D487}"/>
    <dgm:cxn modelId="{8E85E492-E1CA-460F-BF1E-C31B3A682110}" type="presOf" srcId="{4052D4CF-63C4-4999-B1E1-BE5E1D9383C5}" destId="{626DE3D2-E0CA-4280-A8F4-DD2FEAFB0541}" srcOrd="0" destOrd="0" presId="urn:microsoft.com/office/officeart/2005/8/layout/hierarchy1"/>
    <dgm:cxn modelId="{BAB11A7E-E240-4BB3-8513-25C729CDB6A3}" type="presOf" srcId="{A378FFDB-D638-4BA3-B3E9-BA22A9CAA398}" destId="{A9F22EEF-00AF-4CD3-8546-E8AF75B11719}" srcOrd="0" destOrd="0" presId="urn:microsoft.com/office/officeart/2005/8/layout/hierarchy1"/>
    <dgm:cxn modelId="{D2B7D497-A967-4446-89BC-63EA89F09AED}" type="presOf" srcId="{8DACEFEC-2FE6-4542-85D1-0D4420233E82}" destId="{9482E88E-D27E-40B3-AEE8-9055F3C94FD9}" srcOrd="0" destOrd="0" presId="urn:microsoft.com/office/officeart/2005/8/layout/hierarchy1"/>
    <dgm:cxn modelId="{8688B39D-EF6F-4AD8-A98E-8438C1F324E9}" srcId="{7BD68FCE-A2D4-49AA-B069-8A644F8DA267}" destId="{B82156F9-395D-48FF-9F41-BB4052BCA9E1}" srcOrd="3" destOrd="0" parTransId="{E693963E-3C1D-4FCF-85BE-13C96E1E4F85}" sibTransId="{7A14877C-95AD-4818-881A-3BBEB224CE6A}"/>
    <dgm:cxn modelId="{7E42645A-A91A-41DD-971A-3329CAE50B27}" srcId="{81F2CBA9-7DB3-4012-9FF7-08348FB7B411}" destId="{AF6E5129-1276-4637-ACBF-AAD8760D786C}" srcOrd="1" destOrd="0" parTransId="{37171697-84BD-47CF-90C7-F4D62F89292F}" sibTransId="{95CB9A26-0008-4600-AE87-29E8D69481FE}"/>
    <dgm:cxn modelId="{F7B47ABA-C92C-4A72-9B0F-B6CE45FB74D2}" type="presParOf" srcId="{626DE3D2-E0CA-4280-A8F4-DD2FEAFB0541}" destId="{81392367-8DCD-41DF-9EE3-6A17578CD136}" srcOrd="0" destOrd="0" presId="urn:microsoft.com/office/officeart/2005/8/layout/hierarchy1"/>
    <dgm:cxn modelId="{B9E8E49D-FD3A-4EA7-A36F-6AE51F07D7E5}" type="presParOf" srcId="{81392367-8DCD-41DF-9EE3-6A17578CD136}" destId="{E1A9F0D9-E00D-40CC-A10C-2656D686D3AC}" srcOrd="0" destOrd="0" presId="urn:microsoft.com/office/officeart/2005/8/layout/hierarchy1"/>
    <dgm:cxn modelId="{5070A12C-32D4-4557-94D1-1359E30CC80E}" type="presParOf" srcId="{E1A9F0D9-E00D-40CC-A10C-2656D686D3AC}" destId="{7597A88D-47F5-4088-A6CC-3B5F8CC29F7D}" srcOrd="0" destOrd="0" presId="urn:microsoft.com/office/officeart/2005/8/layout/hierarchy1"/>
    <dgm:cxn modelId="{10999872-1B51-432B-9A8F-DA9C18FD2BAE}" type="presParOf" srcId="{E1A9F0D9-E00D-40CC-A10C-2656D686D3AC}" destId="{978BFABC-0E58-4A1B-A1AC-49FDBB9CDA07}" srcOrd="1" destOrd="0" presId="urn:microsoft.com/office/officeart/2005/8/layout/hierarchy1"/>
    <dgm:cxn modelId="{BB741AC7-1673-45CA-9922-9209214619B1}" type="presParOf" srcId="{81392367-8DCD-41DF-9EE3-6A17578CD136}" destId="{AC7DF14E-DC91-42F0-B34D-6000B0A6A8BD}" srcOrd="1" destOrd="0" presId="urn:microsoft.com/office/officeart/2005/8/layout/hierarchy1"/>
    <dgm:cxn modelId="{37EF344D-A5DF-49B5-BB02-D20B56DFD568}" type="presParOf" srcId="{AC7DF14E-DC91-42F0-B34D-6000B0A6A8BD}" destId="{371E8C31-B631-47D9-9840-D14FD0728F3E}" srcOrd="0" destOrd="0" presId="urn:microsoft.com/office/officeart/2005/8/layout/hierarchy1"/>
    <dgm:cxn modelId="{16E69D09-D148-4D30-B848-9A92D004CF2A}" type="presParOf" srcId="{AC7DF14E-DC91-42F0-B34D-6000B0A6A8BD}" destId="{55BF1622-33AE-4310-B780-385F2FED8F76}" srcOrd="1" destOrd="0" presId="urn:microsoft.com/office/officeart/2005/8/layout/hierarchy1"/>
    <dgm:cxn modelId="{CA3ADE83-DBC1-4184-8A8B-F6EB7F1EC9F8}" type="presParOf" srcId="{55BF1622-33AE-4310-B780-385F2FED8F76}" destId="{70AED9A8-78EF-4FF4-B944-82953426C4D5}" srcOrd="0" destOrd="0" presId="urn:microsoft.com/office/officeart/2005/8/layout/hierarchy1"/>
    <dgm:cxn modelId="{3BBBAA2D-E39B-46F2-AF42-71E5A911CF4F}" type="presParOf" srcId="{70AED9A8-78EF-4FF4-B944-82953426C4D5}" destId="{DFE31538-FD78-4A8C-BEA4-CBA2ECE9CD3C}" srcOrd="0" destOrd="0" presId="urn:microsoft.com/office/officeart/2005/8/layout/hierarchy1"/>
    <dgm:cxn modelId="{6F59D927-E430-4577-A544-21A4277E5850}" type="presParOf" srcId="{70AED9A8-78EF-4FF4-B944-82953426C4D5}" destId="{6D43C07F-6B06-43CC-BE1F-599644734904}" srcOrd="1" destOrd="0" presId="urn:microsoft.com/office/officeart/2005/8/layout/hierarchy1"/>
    <dgm:cxn modelId="{2447CED9-9205-42F0-AB3F-2DFB80F926D6}" type="presParOf" srcId="{55BF1622-33AE-4310-B780-385F2FED8F76}" destId="{5D602806-33FA-4A9C-B0C6-8BD13F9E1994}" srcOrd="1" destOrd="0" presId="urn:microsoft.com/office/officeart/2005/8/layout/hierarchy1"/>
    <dgm:cxn modelId="{87ED32A7-CCBE-4702-AEC3-068939485193}" type="presParOf" srcId="{5D602806-33FA-4A9C-B0C6-8BD13F9E1994}" destId="{610B1256-7537-486B-9087-66F4C0BA1213}" srcOrd="0" destOrd="0" presId="urn:microsoft.com/office/officeart/2005/8/layout/hierarchy1"/>
    <dgm:cxn modelId="{A47509A7-4C5D-4BD8-B5BB-CB7634FDE114}" type="presParOf" srcId="{5D602806-33FA-4A9C-B0C6-8BD13F9E1994}" destId="{AE0567E2-A9A6-4F19-8C67-693F64817C23}" srcOrd="1" destOrd="0" presId="urn:microsoft.com/office/officeart/2005/8/layout/hierarchy1"/>
    <dgm:cxn modelId="{E5483583-0003-4A0F-A369-464492624C0A}" type="presParOf" srcId="{AE0567E2-A9A6-4F19-8C67-693F64817C23}" destId="{30745E58-80ED-4906-91EA-338E1DB9B856}" srcOrd="0" destOrd="0" presId="urn:microsoft.com/office/officeart/2005/8/layout/hierarchy1"/>
    <dgm:cxn modelId="{E8FAA70A-4B3C-40DC-B18E-018F6197BD52}" type="presParOf" srcId="{30745E58-80ED-4906-91EA-338E1DB9B856}" destId="{FF6DEE6B-5D04-4DDD-BCD8-441B4ABADA7F}" srcOrd="0" destOrd="0" presId="urn:microsoft.com/office/officeart/2005/8/layout/hierarchy1"/>
    <dgm:cxn modelId="{9146B693-D8CD-49A2-93FF-58D5B9E35C62}" type="presParOf" srcId="{30745E58-80ED-4906-91EA-338E1DB9B856}" destId="{5CAF401F-F43C-439C-9570-AA025E83F67A}" srcOrd="1" destOrd="0" presId="urn:microsoft.com/office/officeart/2005/8/layout/hierarchy1"/>
    <dgm:cxn modelId="{E2F72171-EDA0-49A1-9D9B-F9FB65068B18}" type="presParOf" srcId="{AE0567E2-A9A6-4F19-8C67-693F64817C23}" destId="{61350C54-76AE-437C-95EE-FF73D23A04BB}" srcOrd="1" destOrd="0" presId="urn:microsoft.com/office/officeart/2005/8/layout/hierarchy1"/>
    <dgm:cxn modelId="{6D5ED7BD-5CA1-44AD-9820-51E35EA619EE}" type="presParOf" srcId="{5D602806-33FA-4A9C-B0C6-8BD13F9E1994}" destId="{9482E88E-D27E-40B3-AEE8-9055F3C94FD9}" srcOrd="2" destOrd="0" presId="urn:microsoft.com/office/officeart/2005/8/layout/hierarchy1"/>
    <dgm:cxn modelId="{B100B6F7-09AD-41D0-9F22-B9EEA7F995F9}" type="presParOf" srcId="{5D602806-33FA-4A9C-B0C6-8BD13F9E1994}" destId="{FFC9BFEA-5205-45DD-83F0-E1B6BC1B3573}" srcOrd="3" destOrd="0" presId="urn:microsoft.com/office/officeart/2005/8/layout/hierarchy1"/>
    <dgm:cxn modelId="{B995ABA8-0EC5-49C5-AA4B-8851B6BCBCF5}" type="presParOf" srcId="{FFC9BFEA-5205-45DD-83F0-E1B6BC1B3573}" destId="{9DB99F26-4B11-44DC-B55F-24DE14C91688}" srcOrd="0" destOrd="0" presId="urn:microsoft.com/office/officeart/2005/8/layout/hierarchy1"/>
    <dgm:cxn modelId="{1813E16C-A4AD-42D5-8FDC-59311A5C2BC6}" type="presParOf" srcId="{9DB99F26-4B11-44DC-B55F-24DE14C91688}" destId="{5EAE2CED-99FC-4371-AB4E-0884F6A1C697}" srcOrd="0" destOrd="0" presId="urn:microsoft.com/office/officeart/2005/8/layout/hierarchy1"/>
    <dgm:cxn modelId="{64AC519A-3239-4D9A-81A5-1557D29A7F56}" type="presParOf" srcId="{9DB99F26-4B11-44DC-B55F-24DE14C91688}" destId="{F3E89BFB-215A-40C2-A10C-2E910D037F02}" srcOrd="1" destOrd="0" presId="urn:microsoft.com/office/officeart/2005/8/layout/hierarchy1"/>
    <dgm:cxn modelId="{096845C4-6E99-4679-9629-7AD284FBF39D}" type="presParOf" srcId="{FFC9BFEA-5205-45DD-83F0-E1B6BC1B3573}" destId="{502F848B-783E-4C10-8577-3F405215BADD}" srcOrd="1" destOrd="0" presId="urn:microsoft.com/office/officeart/2005/8/layout/hierarchy1"/>
    <dgm:cxn modelId="{888CA12A-55F4-4629-A520-F477261957F9}" type="presParOf" srcId="{5D602806-33FA-4A9C-B0C6-8BD13F9E1994}" destId="{77AD2D23-4E61-47D9-8D73-C8888FF48198}" srcOrd="4" destOrd="0" presId="urn:microsoft.com/office/officeart/2005/8/layout/hierarchy1"/>
    <dgm:cxn modelId="{9DAE3311-82A6-4651-9701-077DA4674485}" type="presParOf" srcId="{5D602806-33FA-4A9C-B0C6-8BD13F9E1994}" destId="{C9267846-1C60-4015-AD91-02F6D92F5EC6}" srcOrd="5" destOrd="0" presId="urn:microsoft.com/office/officeart/2005/8/layout/hierarchy1"/>
    <dgm:cxn modelId="{6B447E97-C4AB-4181-9D89-812EEDB7363A}" type="presParOf" srcId="{C9267846-1C60-4015-AD91-02F6D92F5EC6}" destId="{93A4C7E0-69E2-4D14-872B-F6069D50A4D0}" srcOrd="0" destOrd="0" presId="urn:microsoft.com/office/officeart/2005/8/layout/hierarchy1"/>
    <dgm:cxn modelId="{F5780AE8-79CA-427A-8476-F2E7E183947E}" type="presParOf" srcId="{93A4C7E0-69E2-4D14-872B-F6069D50A4D0}" destId="{9AFE7E0A-19EA-41EE-8831-F40F3F222D82}" srcOrd="0" destOrd="0" presId="urn:microsoft.com/office/officeart/2005/8/layout/hierarchy1"/>
    <dgm:cxn modelId="{475DF709-1F39-4032-BFE8-0F4D57574231}" type="presParOf" srcId="{93A4C7E0-69E2-4D14-872B-F6069D50A4D0}" destId="{0298EED0-6D2C-481B-B0A2-FAC744FDCDFB}" srcOrd="1" destOrd="0" presId="urn:microsoft.com/office/officeart/2005/8/layout/hierarchy1"/>
    <dgm:cxn modelId="{E62E2DA3-EBFB-49A3-81D1-ABC4F4599394}" type="presParOf" srcId="{C9267846-1C60-4015-AD91-02F6D92F5EC6}" destId="{BAF0E0B8-F376-482E-B9A8-2F9741C0CBC3}" srcOrd="1" destOrd="0" presId="urn:microsoft.com/office/officeart/2005/8/layout/hierarchy1"/>
    <dgm:cxn modelId="{96CAAC1A-2BFE-4AF6-BB9B-6CE72C77AF5D}" type="presParOf" srcId="{5D602806-33FA-4A9C-B0C6-8BD13F9E1994}" destId="{7A0D2AF3-19E2-4FC0-ABE5-2C9B6E7F813F}" srcOrd="6" destOrd="0" presId="urn:microsoft.com/office/officeart/2005/8/layout/hierarchy1"/>
    <dgm:cxn modelId="{2F1F0442-01AB-46C6-AAAB-C3904EDD27CD}" type="presParOf" srcId="{5D602806-33FA-4A9C-B0C6-8BD13F9E1994}" destId="{942C1AD7-2AE8-493E-A1DA-0E2D04949AC1}" srcOrd="7" destOrd="0" presId="urn:microsoft.com/office/officeart/2005/8/layout/hierarchy1"/>
    <dgm:cxn modelId="{2D890377-687E-49C0-B2C1-5834605F1889}" type="presParOf" srcId="{942C1AD7-2AE8-493E-A1DA-0E2D04949AC1}" destId="{7B0CFB99-C7E3-40CC-857F-A8044F02529D}" srcOrd="0" destOrd="0" presId="urn:microsoft.com/office/officeart/2005/8/layout/hierarchy1"/>
    <dgm:cxn modelId="{3065DA83-568B-4198-BFC8-9C1FCE16BBEF}" type="presParOf" srcId="{7B0CFB99-C7E3-40CC-857F-A8044F02529D}" destId="{2A31711D-5E7F-46B5-99E7-C8DF26F60400}" srcOrd="0" destOrd="0" presId="urn:microsoft.com/office/officeart/2005/8/layout/hierarchy1"/>
    <dgm:cxn modelId="{9CE7D502-EB9F-4280-9866-64B7FA979834}" type="presParOf" srcId="{7B0CFB99-C7E3-40CC-857F-A8044F02529D}" destId="{6283A3E5-F8E0-4A98-AC47-8D794079D65A}" srcOrd="1" destOrd="0" presId="urn:microsoft.com/office/officeart/2005/8/layout/hierarchy1"/>
    <dgm:cxn modelId="{9E1B9D7E-3217-4A62-85C8-08F8F9C54942}" type="presParOf" srcId="{942C1AD7-2AE8-493E-A1DA-0E2D04949AC1}" destId="{419A555F-C787-4725-9165-6A2B660117AC}" srcOrd="1" destOrd="0" presId="urn:microsoft.com/office/officeart/2005/8/layout/hierarchy1"/>
    <dgm:cxn modelId="{788EF330-619B-4E10-9C8B-4753880754FA}" type="presParOf" srcId="{AC7DF14E-DC91-42F0-B34D-6000B0A6A8BD}" destId="{25DA0A6C-A2B1-4082-8988-16E1D6D9E424}" srcOrd="2" destOrd="0" presId="urn:microsoft.com/office/officeart/2005/8/layout/hierarchy1"/>
    <dgm:cxn modelId="{60DF59D0-1BAB-45CD-A4E3-CB1BB0C0CECC}" type="presParOf" srcId="{AC7DF14E-DC91-42F0-B34D-6000B0A6A8BD}" destId="{29902A39-9A60-4D7B-8A54-39D3FCC87740}" srcOrd="3" destOrd="0" presId="urn:microsoft.com/office/officeart/2005/8/layout/hierarchy1"/>
    <dgm:cxn modelId="{BC1C2A17-A43B-4294-A3E7-06F2A1BB0D8D}" type="presParOf" srcId="{29902A39-9A60-4D7B-8A54-39D3FCC87740}" destId="{5E0425F6-1700-4E1C-A590-1C823A121872}" srcOrd="0" destOrd="0" presId="urn:microsoft.com/office/officeart/2005/8/layout/hierarchy1"/>
    <dgm:cxn modelId="{8561ACFD-2DC1-441A-9F70-BEA8ADA8C503}" type="presParOf" srcId="{5E0425F6-1700-4E1C-A590-1C823A121872}" destId="{936ED4B2-B93A-444B-A07D-113C8F23FEE0}" srcOrd="0" destOrd="0" presId="urn:microsoft.com/office/officeart/2005/8/layout/hierarchy1"/>
    <dgm:cxn modelId="{FB5F06B5-4FB5-42C3-B0B3-B94603A6AAF9}" type="presParOf" srcId="{5E0425F6-1700-4E1C-A590-1C823A121872}" destId="{9237CED6-57E1-4216-81FC-A2BCB61E3B9D}" srcOrd="1" destOrd="0" presId="urn:microsoft.com/office/officeart/2005/8/layout/hierarchy1"/>
    <dgm:cxn modelId="{21541716-CEDD-435D-9DD4-146DF188563F}" type="presParOf" srcId="{29902A39-9A60-4D7B-8A54-39D3FCC87740}" destId="{5838023A-AE36-4651-A66B-DC32A85FC1CC}" srcOrd="1" destOrd="0" presId="urn:microsoft.com/office/officeart/2005/8/layout/hierarchy1"/>
    <dgm:cxn modelId="{CB6BA63A-4F06-4130-BB41-D7DC73285342}" type="presParOf" srcId="{5838023A-AE36-4651-A66B-DC32A85FC1CC}" destId="{061E3C3E-46CD-4446-8B3C-76977272CEF3}" srcOrd="0" destOrd="0" presId="urn:microsoft.com/office/officeart/2005/8/layout/hierarchy1"/>
    <dgm:cxn modelId="{D150D9BA-4754-4B02-A84C-6DBFB51306AB}" type="presParOf" srcId="{5838023A-AE36-4651-A66B-DC32A85FC1CC}" destId="{0D8358FD-523C-4F3A-AA66-7C036D7FDA93}" srcOrd="1" destOrd="0" presId="urn:microsoft.com/office/officeart/2005/8/layout/hierarchy1"/>
    <dgm:cxn modelId="{F217AF58-998A-4322-A36D-E711A4D00289}" type="presParOf" srcId="{0D8358FD-523C-4F3A-AA66-7C036D7FDA93}" destId="{774CE706-ECE6-45EE-82F7-BDD8ADF8576C}" srcOrd="0" destOrd="0" presId="urn:microsoft.com/office/officeart/2005/8/layout/hierarchy1"/>
    <dgm:cxn modelId="{5CFC0C8B-5783-4181-8D65-8C70C4A598F0}" type="presParOf" srcId="{774CE706-ECE6-45EE-82F7-BDD8ADF8576C}" destId="{774A3909-DBA1-4807-8C07-18F010D0F0B0}" srcOrd="0" destOrd="0" presId="urn:microsoft.com/office/officeart/2005/8/layout/hierarchy1"/>
    <dgm:cxn modelId="{832D6B65-11EF-4E8D-A579-010DE89DAE49}" type="presParOf" srcId="{774CE706-ECE6-45EE-82F7-BDD8ADF8576C}" destId="{2099D89D-35C3-4495-86A3-C908D8405004}" srcOrd="1" destOrd="0" presId="urn:microsoft.com/office/officeart/2005/8/layout/hierarchy1"/>
    <dgm:cxn modelId="{CC30D1D0-1F56-4D93-8731-42C50D73C61D}" type="presParOf" srcId="{0D8358FD-523C-4F3A-AA66-7C036D7FDA93}" destId="{CB248DB6-B425-4628-96F5-260ECF7A4B17}" srcOrd="1" destOrd="0" presId="urn:microsoft.com/office/officeart/2005/8/layout/hierarchy1"/>
    <dgm:cxn modelId="{EE447D55-D91A-4F1C-BE16-78EDC54A8F02}" type="presParOf" srcId="{5838023A-AE36-4651-A66B-DC32A85FC1CC}" destId="{40BF6D2B-66BF-4AAF-9E60-DF9F7D85ADA5}" srcOrd="2" destOrd="0" presId="urn:microsoft.com/office/officeart/2005/8/layout/hierarchy1"/>
    <dgm:cxn modelId="{6D797C2A-4BA1-4683-BB9D-C9660FAB493B}" type="presParOf" srcId="{5838023A-AE36-4651-A66B-DC32A85FC1CC}" destId="{2F53F8B7-B07D-4236-955B-3DED928E22AD}" srcOrd="3" destOrd="0" presId="urn:microsoft.com/office/officeart/2005/8/layout/hierarchy1"/>
    <dgm:cxn modelId="{457CEDDC-6B65-4376-9F53-1CC84BE34F8B}" type="presParOf" srcId="{2F53F8B7-B07D-4236-955B-3DED928E22AD}" destId="{B04B6665-3DE9-440A-BB63-ABFFBBA0EF9F}" srcOrd="0" destOrd="0" presId="urn:microsoft.com/office/officeart/2005/8/layout/hierarchy1"/>
    <dgm:cxn modelId="{B1D49C65-EE0C-41C1-90DE-CA95252A8772}" type="presParOf" srcId="{B04B6665-3DE9-440A-BB63-ABFFBBA0EF9F}" destId="{0899844E-2C97-47B6-9099-50059897DF40}" srcOrd="0" destOrd="0" presId="urn:microsoft.com/office/officeart/2005/8/layout/hierarchy1"/>
    <dgm:cxn modelId="{BAEBB994-BD42-4506-90D0-09D1A30B9AAC}" type="presParOf" srcId="{B04B6665-3DE9-440A-BB63-ABFFBBA0EF9F}" destId="{A9F22EEF-00AF-4CD3-8546-E8AF75B11719}" srcOrd="1" destOrd="0" presId="urn:microsoft.com/office/officeart/2005/8/layout/hierarchy1"/>
    <dgm:cxn modelId="{5AD84230-3ECF-4BAA-884D-59DEE5AAC08B}" type="presParOf" srcId="{2F53F8B7-B07D-4236-955B-3DED928E22AD}" destId="{485A0778-D5E8-4E3A-ACE3-4C5429685C6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BF6D2B-66BF-4AAF-9E60-DF9F7D85ADA5}">
      <dsp:nvSpPr>
        <dsp:cNvPr id="0" name=""/>
        <dsp:cNvSpPr/>
      </dsp:nvSpPr>
      <dsp:spPr>
        <a:xfrm>
          <a:off x="4638608" y="1568838"/>
          <a:ext cx="383671" cy="220879"/>
        </a:xfrm>
        <a:custGeom>
          <a:avLst/>
          <a:gdLst/>
          <a:ahLst/>
          <a:cxnLst/>
          <a:rect l="0" t="0" r="0" b="0"/>
          <a:pathLst>
            <a:path>
              <a:moveTo>
                <a:pt x="0" y="0"/>
              </a:moveTo>
              <a:lnTo>
                <a:pt x="0" y="150522"/>
              </a:lnTo>
              <a:lnTo>
                <a:pt x="383671" y="150522"/>
              </a:lnTo>
              <a:lnTo>
                <a:pt x="383671" y="220879"/>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1E3C3E-46CD-4446-8B3C-76977272CEF3}">
      <dsp:nvSpPr>
        <dsp:cNvPr id="0" name=""/>
        <dsp:cNvSpPr/>
      </dsp:nvSpPr>
      <dsp:spPr>
        <a:xfrm>
          <a:off x="4174487" y="1568838"/>
          <a:ext cx="464120" cy="220879"/>
        </a:xfrm>
        <a:custGeom>
          <a:avLst/>
          <a:gdLst/>
          <a:ahLst/>
          <a:cxnLst/>
          <a:rect l="0" t="0" r="0" b="0"/>
          <a:pathLst>
            <a:path>
              <a:moveTo>
                <a:pt x="464120" y="0"/>
              </a:moveTo>
              <a:lnTo>
                <a:pt x="464120" y="150522"/>
              </a:lnTo>
              <a:lnTo>
                <a:pt x="0" y="150522"/>
              </a:lnTo>
              <a:lnTo>
                <a:pt x="0" y="220879"/>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DA0A6C-A2B1-4082-8988-16E1D6D9E424}">
      <dsp:nvSpPr>
        <dsp:cNvPr id="0" name=""/>
        <dsp:cNvSpPr/>
      </dsp:nvSpPr>
      <dsp:spPr>
        <a:xfrm>
          <a:off x="3165127" y="865695"/>
          <a:ext cx="1473480" cy="220879"/>
        </a:xfrm>
        <a:custGeom>
          <a:avLst/>
          <a:gdLst/>
          <a:ahLst/>
          <a:cxnLst/>
          <a:rect l="0" t="0" r="0" b="0"/>
          <a:pathLst>
            <a:path>
              <a:moveTo>
                <a:pt x="0" y="0"/>
              </a:moveTo>
              <a:lnTo>
                <a:pt x="0" y="150522"/>
              </a:lnTo>
              <a:lnTo>
                <a:pt x="1473480" y="150522"/>
              </a:lnTo>
              <a:lnTo>
                <a:pt x="1473480" y="220879"/>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0D2AF3-19E2-4FC0-ABE5-2C9B6E7F813F}">
      <dsp:nvSpPr>
        <dsp:cNvPr id="0" name=""/>
        <dsp:cNvSpPr/>
      </dsp:nvSpPr>
      <dsp:spPr>
        <a:xfrm>
          <a:off x="1588404" y="1568838"/>
          <a:ext cx="1392361" cy="220879"/>
        </a:xfrm>
        <a:custGeom>
          <a:avLst/>
          <a:gdLst/>
          <a:ahLst/>
          <a:cxnLst/>
          <a:rect l="0" t="0" r="0" b="0"/>
          <a:pathLst>
            <a:path>
              <a:moveTo>
                <a:pt x="0" y="0"/>
              </a:moveTo>
              <a:lnTo>
                <a:pt x="0" y="150522"/>
              </a:lnTo>
              <a:lnTo>
                <a:pt x="1392361" y="150522"/>
              </a:lnTo>
              <a:lnTo>
                <a:pt x="1392361" y="220879"/>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AD2D23-4E61-47D9-8D73-C8888FF48198}">
      <dsp:nvSpPr>
        <dsp:cNvPr id="0" name=""/>
        <dsp:cNvSpPr/>
      </dsp:nvSpPr>
      <dsp:spPr>
        <a:xfrm>
          <a:off x="1588404" y="1568838"/>
          <a:ext cx="464120" cy="220879"/>
        </a:xfrm>
        <a:custGeom>
          <a:avLst/>
          <a:gdLst/>
          <a:ahLst/>
          <a:cxnLst/>
          <a:rect l="0" t="0" r="0" b="0"/>
          <a:pathLst>
            <a:path>
              <a:moveTo>
                <a:pt x="0" y="0"/>
              </a:moveTo>
              <a:lnTo>
                <a:pt x="0" y="150522"/>
              </a:lnTo>
              <a:lnTo>
                <a:pt x="464120" y="150522"/>
              </a:lnTo>
              <a:lnTo>
                <a:pt x="464120" y="220879"/>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82E88E-D27E-40B3-AEE8-9055F3C94FD9}">
      <dsp:nvSpPr>
        <dsp:cNvPr id="0" name=""/>
        <dsp:cNvSpPr/>
      </dsp:nvSpPr>
      <dsp:spPr>
        <a:xfrm>
          <a:off x="1124284" y="1568838"/>
          <a:ext cx="464120" cy="220879"/>
        </a:xfrm>
        <a:custGeom>
          <a:avLst/>
          <a:gdLst/>
          <a:ahLst/>
          <a:cxnLst/>
          <a:rect l="0" t="0" r="0" b="0"/>
          <a:pathLst>
            <a:path>
              <a:moveTo>
                <a:pt x="464120" y="0"/>
              </a:moveTo>
              <a:lnTo>
                <a:pt x="464120" y="150522"/>
              </a:lnTo>
              <a:lnTo>
                <a:pt x="0" y="150522"/>
              </a:lnTo>
              <a:lnTo>
                <a:pt x="0" y="220879"/>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0B1256-7537-486B-9087-66F4C0BA1213}">
      <dsp:nvSpPr>
        <dsp:cNvPr id="0" name=""/>
        <dsp:cNvSpPr/>
      </dsp:nvSpPr>
      <dsp:spPr>
        <a:xfrm>
          <a:off x="295349" y="1568838"/>
          <a:ext cx="1293055" cy="220879"/>
        </a:xfrm>
        <a:custGeom>
          <a:avLst/>
          <a:gdLst/>
          <a:ahLst/>
          <a:cxnLst/>
          <a:rect l="0" t="0" r="0" b="0"/>
          <a:pathLst>
            <a:path>
              <a:moveTo>
                <a:pt x="1293055" y="0"/>
              </a:moveTo>
              <a:lnTo>
                <a:pt x="1293055" y="150522"/>
              </a:lnTo>
              <a:lnTo>
                <a:pt x="0" y="150522"/>
              </a:lnTo>
              <a:lnTo>
                <a:pt x="0" y="220879"/>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1E8C31-B631-47D9-9840-D14FD0728F3E}">
      <dsp:nvSpPr>
        <dsp:cNvPr id="0" name=""/>
        <dsp:cNvSpPr/>
      </dsp:nvSpPr>
      <dsp:spPr>
        <a:xfrm>
          <a:off x="1588404" y="865695"/>
          <a:ext cx="1576722" cy="220879"/>
        </a:xfrm>
        <a:custGeom>
          <a:avLst/>
          <a:gdLst/>
          <a:ahLst/>
          <a:cxnLst/>
          <a:rect l="0" t="0" r="0" b="0"/>
          <a:pathLst>
            <a:path>
              <a:moveTo>
                <a:pt x="1576722" y="0"/>
              </a:moveTo>
              <a:lnTo>
                <a:pt x="1576722" y="150522"/>
              </a:lnTo>
              <a:lnTo>
                <a:pt x="0" y="150522"/>
              </a:lnTo>
              <a:lnTo>
                <a:pt x="0" y="220879"/>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97A88D-47F5-4088-A6CC-3B5F8CC29F7D}">
      <dsp:nvSpPr>
        <dsp:cNvPr id="0" name=""/>
        <dsp:cNvSpPr/>
      </dsp:nvSpPr>
      <dsp:spPr>
        <a:xfrm>
          <a:off x="2282935" y="383432"/>
          <a:ext cx="1764385" cy="48226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8BFABC-0E58-4A1B-A1AC-49FDBB9CDA07}">
      <dsp:nvSpPr>
        <dsp:cNvPr id="0" name=""/>
        <dsp:cNvSpPr/>
      </dsp:nvSpPr>
      <dsp:spPr>
        <a:xfrm>
          <a:off x="2367320" y="463598"/>
          <a:ext cx="1764385" cy="48226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he-IL" sz="900" b="1" kern="1200"/>
            <a:t>זיכרון לטווח ארוך</a:t>
          </a:r>
          <a:endParaRPr lang="en-US" sz="900" b="1" kern="1200"/>
        </a:p>
      </dsp:txBody>
      <dsp:txXfrm>
        <a:off x="2381445" y="477723"/>
        <a:ext cx="1736135" cy="454013"/>
      </dsp:txXfrm>
    </dsp:sp>
    <dsp:sp modelId="{DFE31538-FD78-4A8C-BEA4-CBA2ECE9CD3C}">
      <dsp:nvSpPr>
        <dsp:cNvPr id="0" name=""/>
        <dsp:cNvSpPr/>
      </dsp:nvSpPr>
      <dsp:spPr>
        <a:xfrm>
          <a:off x="933255" y="1086575"/>
          <a:ext cx="1310298" cy="48226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43C07F-6B06-43CC-BE1F-599644734904}">
      <dsp:nvSpPr>
        <dsp:cNvPr id="0" name=""/>
        <dsp:cNvSpPr/>
      </dsp:nvSpPr>
      <dsp:spPr>
        <a:xfrm>
          <a:off x="1017641" y="1166741"/>
          <a:ext cx="1310298" cy="482263"/>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he-IL" sz="900" kern="1200" dirty="0"/>
            <a:t>זיכרון לא-דקלרטיבי</a:t>
          </a:r>
          <a:endParaRPr lang="en-US" sz="900" kern="1200" dirty="0"/>
        </a:p>
      </dsp:txBody>
      <dsp:txXfrm>
        <a:off x="1031766" y="1180866"/>
        <a:ext cx="1282048" cy="454013"/>
      </dsp:txXfrm>
    </dsp:sp>
    <dsp:sp modelId="{FF6DEE6B-5D04-4DDD-BCD8-441B4ABADA7F}">
      <dsp:nvSpPr>
        <dsp:cNvPr id="0" name=""/>
        <dsp:cNvSpPr/>
      </dsp:nvSpPr>
      <dsp:spPr>
        <a:xfrm>
          <a:off x="-84385" y="1789717"/>
          <a:ext cx="759469" cy="48226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AF401F-F43C-439C-9570-AA025E83F67A}">
      <dsp:nvSpPr>
        <dsp:cNvPr id="0" name=""/>
        <dsp:cNvSpPr/>
      </dsp:nvSpPr>
      <dsp:spPr>
        <a:xfrm>
          <a:off x="0" y="1869884"/>
          <a:ext cx="759469" cy="482263"/>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he-IL" sz="900" kern="1200"/>
            <a:t>ועוד</a:t>
          </a:r>
          <a:endParaRPr lang="en-US" sz="900" kern="1200"/>
        </a:p>
      </dsp:txBody>
      <dsp:txXfrm>
        <a:off x="14125" y="1884009"/>
        <a:ext cx="731219" cy="454013"/>
      </dsp:txXfrm>
    </dsp:sp>
    <dsp:sp modelId="{5EAE2CED-99FC-4371-AB4E-0884F6A1C697}">
      <dsp:nvSpPr>
        <dsp:cNvPr id="0" name=""/>
        <dsp:cNvSpPr/>
      </dsp:nvSpPr>
      <dsp:spPr>
        <a:xfrm>
          <a:off x="744549" y="1789717"/>
          <a:ext cx="759469" cy="48226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E89BFB-215A-40C2-A10C-2E910D037F02}">
      <dsp:nvSpPr>
        <dsp:cNvPr id="0" name=""/>
        <dsp:cNvSpPr/>
      </dsp:nvSpPr>
      <dsp:spPr>
        <a:xfrm>
          <a:off x="828934" y="1869884"/>
          <a:ext cx="759469" cy="482263"/>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he-IL" sz="900" kern="1200"/>
            <a:t>למידת התרגלות (הביטואציה)</a:t>
          </a:r>
          <a:endParaRPr lang="en-US" sz="900" kern="1200"/>
        </a:p>
      </dsp:txBody>
      <dsp:txXfrm>
        <a:off x="843059" y="1884009"/>
        <a:ext cx="731219" cy="454013"/>
      </dsp:txXfrm>
    </dsp:sp>
    <dsp:sp modelId="{9AFE7E0A-19EA-41EE-8831-F40F3F222D82}">
      <dsp:nvSpPr>
        <dsp:cNvPr id="0" name=""/>
        <dsp:cNvSpPr/>
      </dsp:nvSpPr>
      <dsp:spPr>
        <a:xfrm>
          <a:off x="1672790" y="1789717"/>
          <a:ext cx="759469" cy="48226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98EED0-6D2C-481B-B0A2-FAC744FDCDFB}">
      <dsp:nvSpPr>
        <dsp:cNvPr id="0" name=""/>
        <dsp:cNvSpPr/>
      </dsp:nvSpPr>
      <dsp:spPr>
        <a:xfrm>
          <a:off x="1757175" y="1869884"/>
          <a:ext cx="759469" cy="482263"/>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he-IL" sz="900" kern="1200"/>
            <a:t>התניות</a:t>
          </a:r>
          <a:endParaRPr lang="en-US" sz="900" kern="1200"/>
        </a:p>
      </dsp:txBody>
      <dsp:txXfrm>
        <a:off x="1771300" y="1884009"/>
        <a:ext cx="731219" cy="454013"/>
      </dsp:txXfrm>
    </dsp:sp>
    <dsp:sp modelId="{2A31711D-5E7F-46B5-99E7-C8DF26F60400}">
      <dsp:nvSpPr>
        <dsp:cNvPr id="0" name=""/>
        <dsp:cNvSpPr/>
      </dsp:nvSpPr>
      <dsp:spPr>
        <a:xfrm>
          <a:off x="2601031" y="1789717"/>
          <a:ext cx="759469" cy="48226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83A3E5-F8E0-4A98-AC47-8D794079D65A}">
      <dsp:nvSpPr>
        <dsp:cNvPr id="0" name=""/>
        <dsp:cNvSpPr/>
      </dsp:nvSpPr>
      <dsp:spPr>
        <a:xfrm>
          <a:off x="2685416" y="1869884"/>
          <a:ext cx="759469" cy="482263"/>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he-IL" sz="900" kern="1200"/>
            <a:t>זיכרון פרוצדורלי (תהליכי)</a:t>
          </a:r>
          <a:endParaRPr lang="en-US" sz="900" kern="1200"/>
        </a:p>
      </dsp:txBody>
      <dsp:txXfrm>
        <a:off x="2699541" y="1884009"/>
        <a:ext cx="731219" cy="454013"/>
      </dsp:txXfrm>
    </dsp:sp>
    <dsp:sp modelId="{936ED4B2-B93A-444B-A07D-113C8F23FEE0}">
      <dsp:nvSpPr>
        <dsp:cNvPr id="0" name=""/>
        <dsp:cNvSpPr/>
      </dsp:nvSpPr>
      <dsp:spPr>
        <a:xfrm>
          <a:off x="3983459" y="1086575"/>
          <a:ext cx="1310298" cy="48226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37CED6-57E1-4216-81FC-A2BCB61E3B9D}">
      <dsp:nvSpPr>
        <dsp:cNvPr id="0" name=""/>
        <dsp:cNvSpPr/>
      </dsp:nvSpPr>
      <dsp:spPr>
        <a:xfrm>
          <a:off x="4067844" y="1166741"/>
          <a:ext cx="1310298" cy="482263"/>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he-IL" sz="900" kern="1200"/>
            <a:t>זיכרון דקלרטיבי (מוצהר)</a:t>
          </a:r>
          <a:endParaRPr lang="en-US" sz="900" kern="1200"/>
        </a:p>
      </dsp:txBody>
      <dsp:txXfrm>
        <a:off x="4081969" y="1180866"/>
        <a:ext cx="1282048" cy="454013"/>
      </dsp:txXfrm>
    </dsp:sp>
    <dsp:sp modelId="{774A3909-DBA1-4807-8C07-18F010D0F0B0}">
      <dsp:nvSpPr>
        <dsp:cNvPr id="0" name=""/>
        <dsp:cNvSpPr/>
      </dsp:nvSpPr>
      <dsp:spPr>
        <a:xfrm>
          <a:off x="3794752" y="1789717"/>
          <a:ext cx="759469" cy="48226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99D89D-35C3-4495-86A3-C908D8405004}">
      <dsp:nvSpPr>
        <dsp:cNvPr id="0" name=""/>
        <dsp:cNvSpPr/>
      </dsp:nvSpPr>
      <dsp:spPr>
        <a:xfrm>
          <a:off x="3879138" y="1869884"/>
          <a:ext cx="759469" cy="482263"/>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he-IL" sz="900" kern="1200"/>
            <a:t>זיכרון סמנטי</a:t>
          </a:r>
          <a:endParaRPr lang="en-US" sz="900" kern="1200"/>
        </a:p>
      </dsp:txBody>
      <dsp:txXfrm>
        <a:off x="3893263" y="1884009"/>
        <a:ext cx="731219" cy="454013"/>
      </dsp:txXfrm>
    </dsp:sp>
    <dsp:sp modelId="{0899844E-2C97-47B6-9099-50059897DF40}">
      <dsp:nvSpPr>
        <dsp:cNvPr id="0" name=""/>
        <dsp:cNvSpPr/>
      </dsp:nvSpPr>
      <dsp:spPr>
        <a:xfrm>
          <a:off x="4642544" y="1789717"/>
          <a:ext cx="759469" cy="48226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F22EEF-00AF-4CD3-8546-E8AF75B11719}">
      <dsp:nvSpPr>
        <dsp:cNvPr id="0" name=""/>
        <dsp:cNvSpPr/>
      </dsp:nvSpPr>
      <dsp:spPr>
        <a:xfrm>
          <a:off x="4726930" y="1869884"/>
          <a:ext cx="759469" cy="482263"/>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he-IL" sz="900" kern="1200"/>
            <a:t>זיכרון אפיזודי</a:t>
          </a:r>
          <a:endParaRPr lang="en-US" sz="900" kern="1200"/>
        </a:p>
      </dsp:txBody>
      <dsp:txXfrm>
        <a:off x="4741055" y="1884009"/>
        <a:ext cx="731219" cy="45401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pic>
        <p:nvPicPr>
          <p:cNvPr id="7" name="תמונה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567" y="0"/>
            <a:ext cx="9199136" cy="6858000"/>
          </a:xfrm>
          <a:prstGeom prst="rect">
            <a:avLst/>
          </a:prstGeom>
        </p:spPr>
      </p:pic>
      <p:pic>
        <p:nvPicPr>
          <p:cNvPr id="8" name="Picture 2" descr="K:\מדעי המוח\Logo\BrainLogo.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226375" y="4749800"/>
            <a:ext cx="2528688" cy="1991567"/>
          </a:xfrm>
          <a:prstGeom prst="rect">
            <a:avLst/>
          </a:prstGeom>
          <a:noFill/>
          <a:extLst>
            <a:ext uri="{909E8E84-426E-40DD-AFC4-6F175D3DCCD1}">
              <a14:hiddenFill xmlns:a14="http://schemas.microsoft.com/office/drawing/2010/main">
                <a:solidFill>
                  <a:srgbClr val="FFFFFF"/>
                </a:solidFill>
              </a14:hiddenFill>
            </a:ext>
          </a:extLst>
        </p:spPr>
      </p:pic>
      <p:sp>
        <p:nvSpPr>
          <p:cNvPr id="2" name="כותרת 1"/>
          <p:cNvSpPr>
            <a:spLocks noGrp="1"/>
          </p:cNvSpPr>
          <p:nvPr>
            <p:ph type="ctrTitle"/>
          </p:nvPr>
        </p:nvSpPr>
        <p:spPr>
          <a:xfrm>
            <a:off x="685800" y="2130425"/>
            <a:ext cx="7772400" cy="1470025"/>
          </a:xfrm>
        </p:spPr>
        <p:txBody>
          <a:bodyPr>
            <a:normAutofit/>
          </a:bodyPr>
          <a:lstStyle>
            <a:lvl1pPr algn="ctr">
              <a:defRPr sz="4400" b="1"/>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ציור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E7438E1-117D-44FB-AC24-B79D899BA877}" type="datetimeFigureOut">
              <a:rPr lang="he-IL" smtClean="0"/>
              <a:t>ט'/אלול/תשע"ו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תמונה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7568" y="0"/>
            <a:ext cx="9199136" cy="6858000"/>
          </a:xfrm>
          <a:prstGeom prst="rect">
            <a:avLst/>
          </a:prstGeom>
        </p:spPr>
      </p:pic>
      <p:sp>
        <p:nvSpPr>
          <p:cNvPr id="2" name="מציין מיקום של כותרת 1"/>
          <p:cNvSpPr>
            <a:spLocks noGrp="1"/>
          </p:cNvSpPr>
          <p:nvPr>
            <p:ph type="title"/>
          </p:nvPr>
        </p:nvSpPr>
        <p:spPr>
          <a:xfrm>
            <a:off x="457200" y="890383"/>
            <a:ext cx="8229600" cy="440677"/>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E7438E1-117D-44FB-AC24-B79D899BA877}" type="datetimeFigureOut">
              <a:rPr lang="he-IL" smtClean="0"/>
              <a:t>ט'/אלול/תשע"ו</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AF22AC9-109E-4E4D-92F9-530E51D9A3A2}"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spcBef>
          <a:spcPct val="0"/>
        </a:spcBef>
        <a:buNone/>
        <a:defRPr sz="2400" b="1"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18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he-IL" dirty="0" smtClean="0"/>
              <a:t>סוגי זיכרון</a:t>
            </a:r>
            <a:endParaRPr lang="en-US" dirty="0"/>
          </a:p>
        </p:txBody>
      </p:sp>
      <p:sp>
        <p:nvSpPr>
          <p:cNvPr id="3" name="כותרת משנה 2"/>
          <p:cNvSpPr>
            <a:spLocks noGrp="1"/>
          </p:cNvSpPr>
          <p:nvPr>
            <p:ph type="subTitle" idx="1"/>
          </p:nvPr>
        </p:nvSpPr>
        <p:spPr>
          <a:xfrm>
            <a:off x="1371600" y="3573016"/>
            <a:ext cx="6400800" cy="1752600"/>
          </a:xfrm>
        </p:spPr>
        <p:txBody>
          <a:bodyPr>
            <a:normAutofit/>
          </a:bodyPr>
          <a:lstStyle/>
          <a:p>
            <a:r>
              <a:rPr lang="he-IL" sz="3000" b="1" dirty="0"/>
              <a:t>סוגים שונים של ייצוג זיכרונות</a:t>
            </a:r>
            <a:endParaRPr lang="en-US" sz="3000" dirty="0"/>
          </a:p>
        </p:txBody>
      </p:sp>
      <p:pic>
        <p:nvPicPr>
          <p:cNvPr id="4" name="Picture 2" descr="C:\Users\yairb\Downloads\OR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86946"/>
            <a:ext cx="3044110" cy="15158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36793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r>
              <a:rPr lang="he-IL" dirty="0"/>
              <a:t>זיכרון לטווח ארוך </a:t>
            </a:r>
            <a:r>
              <a:rPr lang="he-IL" dirty="0" smtClean="0"/>
              <a:t>– </a:t>
            </a:r>
            <a:r>
              <a:rPr lang="he-IL" sz="1800" dirty="0" smtClean="0"/>
              <a:t>זכרון לא דקלרטיבי</a:t>
            </a:r>
            <a:endParaRPr lang="en-US" sz="1800" dirty="0"/>
          </a:p>
        </p:txBody>
      </p:sp>
      <p:pic>
        <p:nvPicPr>
          <p:cNvPr id="3" name="תמונה 2"/>
          <p:cNvPicPr/>
          <p:nvPr/>
        </p:nvPicPr>
        <p:blipFill rotWithShape="1">
          <a:blip r:embed="rId2"/>
          <a:srcRect b="60130"/>
          <a:stretch/>
        </p:blipFill>
        <p:spPr>
          <a:xfrm>
            <a:off x="2987824" y="1478245"/>
            <a:ext cx="5706914" cy="1538347"/>
          </a:xfrm>
          <a:prstGeom prst="rect">
            <a:avLst/>
          </a:prstGeom>
        </p:spPr>
      </p:pic>
      <p:sp>
        <p:nvSpPr>
          <p:cNvPr id="4" name="מלבן 3"/>
          <p:cNvSpPr/>
          <p:nvPr/>
        </p:nvSpPr>
        <p:spPr>
          <a:xfrm>
            <a:off x="455613" y="3685800"/>
            <a:ext cx="7284739" cy="923330"/>
          </a:xfrm>
          <a:prstGeom prst="rect">
            <a:avLst/>
          </a:prstGeom>
        </p:spPr>
        <p:txBody>
          <a:bodyPr wrap="square">
            <a:spAutoFit/>
          </a:bodyPr>
          <a:lstStyle/>
          <a:p>
            <a:r>
              <a:rPr lang="he-IL" dirty="0" smtClean="0"/>
              <a:t>אם </a:t>
            </a:r>
            <a:r>
              <a:rPr lang="he-IL" dirty="0"/>
              <a:t>אתם יודעים לרכוב על אופניים, פירוש הדבר שהמוח שלכם מכיל ייצוגים של המידע "כיצד לרכוב על אופניים". אם כן, נסו לנסח במילים הסבר מפורט ללימוד רכיבה על אופניים. </a:t>
            </a:r>
            <a:endParaRPr lang="en-US" dirty="0"/>
          </a:p>
        </p:txBody>
      </p:sp>
      <p:pic>
        <p:nvPicPr>
          <p:cNvPr id="5" name="תמונה 4" descr="P:\תיקיות אישיות\יאיר\מדעי המוח\הפקה ועיצוב\תבנית מסמכי וורד\אייקונים\אייקונים סופיים\אייקון מדעי המוח ג4_עצירה להתנסות.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4852" y="3717032"/>
            <a:ext cx="828000" cy="828000"/>
          </a:xfrm>
          <a:prstGeom prst="rect">
            <a:avLst/>
          </a:prstGeom>
          <a:noFill/>
          <a:ln>
            <a:noFill/>
          </a:ln>
        </p:spPr>
      </p:pic>
    </p:spTree>
    <p:extLst>
      <p:ext uri="{BB962C8B-B14F-4D97-AF65-F5344CB8AC3E}">
        <p14:creationId xmlns:p14="http://schemas.microsoft.com/office/powerpoint/2010/main" val="742612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r>
              <a:rPr lang="he-IL" b="1" dirty="0"/>
              <a:t>סוגים שונים של ייצוג זיכרונות</a:t>
            </a:r>
            <a:endParaRPr lang="en-US" b="1" dirty="0"/>
          </a:p>
        </p:txBody>
      </p:sp>
      <p:sp>
        <p:nvSpPr>
          <p:cNvPr id="3" name="מלבן 2"/>
          <p:cNvSpPr/>
          <p:nvPr/>
        </p:nvSpPr>
        <p:spPr>
          <a:xfrm>
            <a:off x="989045" y="1480716"/>
            <a:ext cx="7705693" cy="2308324"/>
          </a:xfrm>
          <a:prstGeom prst="rect">
            <a:avLst/>
          </a:prstGeom>
        </p:spPr>
        <p:txBody>
          <a:bodyPr wrap="square">
            <a:spAutoFit/>
          </a:bodyPr>
          <a:lstStyle/>
          <a:p>
            <a:r>
              <a:rPr lang="he-IL" dirty="0"/>
              <a:t>בשיעור </a:t>
            </a:r>
            <a:r>
              <a:rPr lang="he-IL" dirty="0" smtClean="0"/>
              <a:t>הקודם </a:t>
            </a:r>
            <a:r>
              <a:rPr lang="he-IL" dirty="0"/>
              <a:t>למדנו שזיכרונות מיוצגים במבנה של המוח שלנו  (וציינו שאיננו יודעים לתאר כיום כיצד בדיוק הם מיוצגים</a:t>
            </a:r>
            <a:r>
              <a:rPr lang="he-IL" dirty="0" smtClean="0"/>
              <a:t>).</a:t>
            </a:r>
          </a:p>
          <a:p>
            <a:r>
              <a:rPr lang="he-IL" dirty="0" smtClean="0"/>
              <a:t> </a:t>
            </a:r>
            <a:endParaRPr lang="en-US" dirty="0"/>
          </a:p>
          <a:p>
            <a:r>
              <a:rPr lang="he-IL" dirty="0"/>
              <a:t>בשיעור זה נלמד על סוגים שונים של ייצוג זיכרונות, כלומר על סוגים שונים של אחסון מידע </a:t>
            </a:r>
            <a:r>
              <a:rPr lang="he-IL" dirty="0" smtClean="0"/>
              <a:t>במוח:</a:t>
            </a:r>
          </a:p>
          <a:p>
            <a:r>
              <a:rPr lang="he-IL" dirty="0" smtClean="0"/>
              <a:t>מה </a:t>
            </a:r>
            <a:r>
              <a:rPr lang="he-IL" dirty="0"/>
              <a:t>מאפיין את סוגי הזיכרונות </a:t>
            </a:r>
            <a:r>
              <a:rPr lang="he-IL" dirty="0" smtClean="0"/>
              <a:t>השונים?</a:t>
            </a:r>
          </a:p>
          <a:p>
            <a:r>
              <a:rPr lang="he-IL" dirty="0" smtClean="0"/>
              <a:t>באילו </a:t>
            </a:r>
            <a:r>
              <a:rPr lang="he-IL" dirty="0"/>
              <a:t>תנאים הם </a:t>
            </a:r>
            <a:r>
              <a:rPr lang="he-IL" dirty="0" smtClean="0"/>
              <a:t>נוצרים?</a:t>
            </a:r>
          </a:p>
          <a:p>
            <a:endParaRPr lang="he-IL" dirty="0"/>
          </a:p>
        </p:txBody>
      </p:sp>
    </p:spTree>
    <p:extLst>
      <p:ext uri="{BB962C8B-B14F-4D97-AF65-F5344CB8AC3E}">
        <p14:creationId xmlns:p14="http://schemas.microsoft.com/office/powerpoint/2010/main" val="1331505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r>
              <a:rPr lang="he-IL" b="1" dirty="0"/>
              <a:t>זיכרון לטווח קצר </a:t>
            </a:r>
            <a:endParaRPr lang="en-US" dirty="0"/>
          </a:p>
        </p:txBody>
      </p:sp>
      <p:sp>
        <p:nvSpPr>
          <p:cNvPr id="3" name="מלבן 2"/>
          <p:cNvSpPr/>
          <p:nvPr/>
        </p:nvSpPr>
        <p:spPr>
          <a:xfrm>
            <a:off x="455613" y="1419361"/>
            <a:ext cx="8239125" cy="2308324"/>
          </a:xfrm>
          <a:prstGeom prst="rect">
            <a:avLst/>
          </a:prstGeom>
        </p:spPr>
        <p:txBody>
          <a:bodyPr wrap="square">
            <a:spAutoFit/>
          </a:bodyPr>
          <a:lstStyle/>
          <a:p>
            <a:r>
              <a:rPr lang="he-IL" dirty="0" smtClean="0"/>
              <a:t>סך כל הזכרונות שנגישים </a:t>
            </a:r>
            <a:r>
              <a:rPr lang="he-IL" dirty="0"/>
              <a:t>למודעות ברגע </a:t>
            </a:r>
            <a:r>
              <a:rPr lang="he-IL" dirty="0" smtClean="0"/>
              <a:t>נתון.</a:t>
            </a:r>
            <a:endParaRPr lang="en-US" dirty="0" smtClean="0"/>
          </a:p>
          <a:p>
            <a:endParaRPr lang="he-IL" dirty="0" smtClean="0"/>
          </a:p>
          <a:p>
            <a:pPr lvl="0"/>
            <a:r>
              <a:rPr lang="he-IL" dirty="0" smtClean="0"/>
              <a:t>לפי מודל הלהטוטן, </a:t>
            </a:r>
            <a:r>
              <a:rPr lang="he-IL" dirty="0"/>
              <a:t>המידע המצוי בזיכרון לטווח קצר משול לכדורים שמקפיץ להטוטן </a:t>
            </a:r>
            <a:r>
              <a:rPr lang="he-IL" dirty="0" smtClean="0"/>
              <a:t>באוויר</a:t>
            </a:r>
            <a:r>
              <a:rPr lang="en-US" dirty="0" smtClean="0"/>
              <a:t>;</a:t>
            </a:r>
            <a:r>
              <a:rPr lang="he-IL" dirty="0" smtClean="0"/>
              <a:t> כמות הכדורים מוגבלת </a:t>
            </a:r>
            <a:r>
              <a:rPr lang="he-IL" dirty="0"/>
              <a:t>ושימורם באוויר כרוך בפעולה אקטיבית</a:t>
            </a:r>
            <a:r>
              <a:rPr lang="he-IL" dirty="0" smtClean="0"/>
              <a:t>.</a:t>
            </a:r>
          </a:p>
          <a:p>
            <a:endParaRPr lang="he-IL" dirty="0"/>
          </a:p>
          <a:p>
            <a:pPr lvl="0"/>
            <a:r>
              <a:rPr lang="he-IL" dirty="0" smtClean="0"/>
              <a:t>גם </a:t>
            </a:r>
            <a:r>
              <a:rPr lang="he-IL" b="1" dirty="0"/>
              <a:t>זיכרון עבודה</a:t>
            </a:r>
            <a:r>
              <a:rPr lang="he-IL" dirty="0"/>
              <a:t>, משום שהפריטים בו נגישים </a:t>
            </a:r>
            <a:endParaRPr lang="he-IL" dirty="0" smtClean="0"/>
          </a:p>
          <a:p>
            <a:pPr lvl="0"/>
            <a:r>
              <a:rPr lang="he-IL" dirty="0" smtClean="0"/>
              <a:t>לשימוש ואפשר </a:t>
            </a:r>
            <a:r>
              <a:rPr lang="he-IL" dirty="0"/>
              <a:t>"לעבוד אִתם</a:t>
            </a:r>
            <a:r>
              <a:rPr lang="he-IL" dirty="0" smtClean="0"/>
              <a:t>".</a:t>
            </a:r>
          </a:p>
          <a:p>
            <a:pPr lvl="0"/>
            <a:endParaRPr lang="he-IL" dirty="0"/>
          </a:p>
        </p:txBody>
      </p:sp>
      <p:pic>
        <p:nvPicPr>
          <p:cNvPr id="1026" name="Picture 2" descr="https://upload.wikimedia.org/wikipedia/commons/thumb/8/8f/5_ball_juggling.jpg/800px-5_ball_jugglin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5350" y="2852935"/>
            <a:ext cx="2465744" cy="3689369"/>
          </a:xfrm>
          <a:prstGeom prst="rect">
            <a:avLst/>
          </a:prstGeom>
          <a:noFill/>
          <a:extLst>
            <a:ext uri="{909E8E84-426E-40DD-AFC4-6F175D3DCCD1}">
              <a14:hiddenFill xmlns:a14="http://schemas.microsoft.com/office/drawing/2010/main">
                <a:solidFill>
                  <a:srgbClr val="FFFFFF"/>
                </a:solidFill>
              </a14:hiddenFill>
            </a:ext>
          </a:extLst>
        </p:spPr>
      </p:pic>
      <p:sp>
        <p:nvSpPr>
          <p:cNvPr id="6" name="מלבן 5"/>
          <p:cNvSpPr/>
          <p:nvPr/>
        </p:nvSpPr>
        <p:spPr>
          <a:xfrm>
            <a:off x="2987824" y="5943063"/>
            <a:ext cx="4572000" cy="584775"/>
          </a:xfrm>
          <a:prstGeom prst="rect">
            <a:avLst/>
          </a:prstGeom>
        </p:spPr>
        <p:txBody>
          <a:bodyPr>
            <a:spAutoFit/>
          </a:bodyPr>
          <a:lstStyle/>
          <a:p>
            <a:pPr algn="l"/>
            <a:r>
              <a:rPr lang="en-US" sz="800" dirty="0" smtClean="0"/>
              <a:t>"5 </a:t>
            </a:r>
            <a:r>
              <a:rPr lang="en-US" sz="800" dirty="0"/>
              <a:t>ball juggling" </a:t>
            </a:r>
            <a:r>
              <a:rPr lang="he-IL" sz="800" dirty="0"/>
              <a:t>מאת </a:t>
            </a:r>
            <a:r>
              <a:rPr lang="en-US" sz="800" dirty="0"/>
              <a:t>Original uploader was James </a:t>
            </a:r>
            <a:r>
              <a:rPr lang="en-US" sz="800" dirty="0" err="1"/>
              <a:t>Heilman</a:t>
            </a:r>
            <a:r>
              <a:rPr lang="en-US" sz="800" dirty="0"/>
              <a:t>, MD at </a:t>
            </a:r>
            <a:r>
              <a:rPr lang="en-US" sz="800" dirty="0" err="1"/>
              <a:t>en.wikipedia</a:t>
            </a:r>
            <a:r>
              <a:rPr lang="en-US" sz="800" dirty="0"/>
              <a:t> - Transferred from </a:t>
            </a:r>
            <a:r>
              <a:rPr lang="en-US" sz="800" dirty="0" err="1"/>
              <a:t>en.wikipedia</a:t>
            </a:r>
            <a:r>
              <a:rPr lang="en-US" sz="800" dirty="0"/>
              <a:t>; transferred to Commons by </a:t>
            </a:r>
            <a:r>
              <a:rPr lang="en-US" sz="800" dirty="0" err="1"/>
              <a:t>User:Stevenfruitsmaak</a:t>
            </a:r>
            <a:r>
              <a:rPr lang="en-US" sz="800" dirty="0"/>
              <a:t> using </a:t>
            </a:r>
            <a:r>
              <a:rPr lang="en-US" sz="800" dirty="0" err="1"/>
              <a:t>CommonsHelper</a:t>
            </a:r>
            <a:r>
              <a:rPr lang="en-US" sz="800" dirty="0"/>
              <a:t>.. </a:t>
            </a:r>
            <a:r>
              <a:rPr lang="he-IL" sz="800" dirty="0"/>
              <a:t>מתפרסם לפי רישיון </a:t>
            </a:r>
            <a:r>
              <a:rPr lang="en-US" sz="800" dirty="0"/>
              <a:t>CC BY-SA 3.0 </a:t>
            </a:r>
            <a:r>
              <a:rPr lang="he-IL" sz="800" dirty="0"/>
              <a:t>דרך </a:t>
            </a:r>
            <a:r>
              <a:rPr lang="he-IL" sz="800" dirty="0" err="1"/>
              <a:t>ויקישיתוף</a:t>
            </a:r>
            <a:r>
              <a:rPr lang="he-IL" sz="800" dirty="0"/>
              <a:t> - </a:t>
            </a:r>
            <a:r>
              <a:rPr lang="en-US" sz="800" dirty="0"/>
              <a:t>https://commons.wikimedia.org/wiki/File:5_ball_juggling.jpg#/media/File:5_ball_juggling.jpg</a:t>
            </a:r>
          </a:p>
        </p:txBody>
      </p:sp>
    </p:spTree>
    <p:extLst>
      <p:ext uri="{BB962C8B-B14F-4D97-AF65-F5344CB8AC3E}">
        <p14:creationId xmlns:p14="http://schemas.microsoft.com/office/powerpoint/2010/main" val="742612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r>
              <a:rPr lang="he-IL" b="1" dirty="0"/>
              <a:t>זיכרון לטווח קצר </a:t>
            </a:r>
            <a:endParaRPr lang="en-US" dirty="0"/>
          </a:p>
        </p:txBody>
      </p:sp>
      <p:sp>
        <p:nvSpPr>
          <p:cNvPr id="3" name="מלבן 2"/>
          <p:cNvSpPr/>
          <p:nvPr/>
        </p:nvSpPr>
        <p:spPr>
          <a:xfrm>
            <a:off x="4499992" y="1556792"/>
            <a:ext cx="4194746" cy="1200329"/>
          </a:xfrm>
          <a:prstGeom prst="rect">
            <a:avLst/>
          </a:prstGeom>
        </p:spPr>
        <p:txBody>
          <a:bodyPr wrap="square">
            <a:spAutoFit/>
          </a:bodyPr>
          <a:lstStyle/>
          <a:p>
            <a:pPr lvl="0"/>
            <a:r>
              <a:rPr lang="he-IL" b="1" i="1" dirty="0" smtClean="0"/>
              <a:t>אורך החיים של זכרון לטווח קצר</a:t>
            </a:r>
          </a:p>
          <a:p>
            <a:pPr lvl="0"/>
            <a:r>
              <a:rPr lang="he-IL" dirty="0" smtClean="0"/>
              <a:t>זיכרון </a:t>
            </a:r>
            <a:r>
              <a:rPr lang="he-IL" dirty="0"/>
              <a:t>לטווח קצר מתקיים לאורך מספר שניות.</a:t>
            </a:r>
          </a:p>
          <a:p>
            <a:r>
              <a:rPr lang="he-IL" dirty="0"/>
              <a:t>את דעיכת הזיכרון לטווח קצר אפשר לעכב </a:t>
            </a:r>
          </a:p>
          <a:p>
            <a:r>
              <a:rPr lang="he-IL" dirty="0"/>
              <a:t>באופן פעיל, על ידי </a:t>
            </a:r>
            <a:r>
              <a:rPr lang="he-IL" b="1" dirty="0"/>
              <a:t>שינון</a:t>
            </a:r>
            <a:r>
              <a:rPr lang="he-IL" dirty="0"/>
              <a:t>. </a:t>
            </a:r>
            <a:endParaRPr lang="en-US" dirty="0"/>
          </a:p>
        </p:txBody>
      </p:sp>
      <p:pic>
        <p:nvPicPr>
          <p:cNvPr id="4" name="תמונה 3" descr="http://images.kotar.co.il/CropDownload.ashx?gPageToken=a1446ba8-b2bd-4777-a34a-efc4008268a0&amp;v=10&amp;nSizeStep=4&amp;nTop=245&amp;nLeft=35&amp;nWidth=422&amp;nHeight=516"/>
          <p:cNvPicPr/>
          <p:nvPr/>
        </p:nvPicPr>
        <p:blipFill>
          <a:blip r:embed="rId2">
            <a:extLst>
              <a:ext uri="{28A0092B-C50C-407E-A947-70E740481C1C}">
                <a14:useLocalDpi xmlns:a14="http://schemas.microsoft.com/office/drawing/2010/main" val="0"/>
              </a:ext>
            </a:extLst>
          </a:blip>
          <a:srcRect/>
          <a:stretch>
            <a:fillRect/>
          </a:stretch>
        </p:blipFill>
        <p:spPr bwMode="auto">
          <a:xfrm>
            <a:off x="411506" y="1196752"/>
            <a:ext cx="3753610" cy="4248472"/>
          </a:xfrm>
          <a:prstGeom prst="rect">
            <a:avLst/>
          </a:prstGeom>
          <a:noFill/>
          <a:ln>
            <a:noFill/>
          </a:ln>
        </p:spPr>
      </p:pic>
      <p:sp>
        <p:nvSpPr>
          <p:cNvPr id="5" name="מלבן 4"/>
          <p:cNvSpPr/>
          <p:nvPr/>
        </p:nvSpPr>
        <p:spPr>
          <a:xfrm>
            <a:off x="273476" y="5478693"/>
            <a:ext cx="3880687" cy="830997"/>
          </a:xfrm>
          <a:prstGeom prst="rect">
            <a:avLst/>
          </a:prstGeom>
        </p:spPr>
        <p:txBody>
          <a:bodyPr wrap="square">
            <a:spAutoFit/>
          </a:bodyPr>
          <a:lstStyle/>
          <a:p>
            <a:r>
              <a:rPr lang="he-IL" sz="800" i="1" dirty="0" smtClean="0"/>
              <a:t>מחבר/ים</a:t>
            </a:r>
            <a:r>
              <a:rPr lang="en-US" sz="800" i="1" dirty="0"/>
              <a:t>: </a:t>
            </a:r>
            <a:r>
              <a:rPr lang="he-IL" sz="800" i="1" dirty="0"/>
              <a:t>יונתן </a:t>
            </a:r>
            <a:r>
              <a:rPr lang="he-IL" sz="800" i="1" dirty="0" err="1"/>
              <a:t>גושן־גוטשטיין</a:t>
            </a:r>
            <a:r>
              <a:rPr lang="he-IL" sz="800" i="1" dirty="0"/>
              <a:t> ודן זכאי</a:t>
            </a:r>
            <a:r>
              <a:rPr lang="en-US" sz="800" i="1" dirty="0"/>
              <a:t/>
            </a:r>
            <a:br>
              <a:rPr lang="en-US" sz="800" i="1" dirty="0"/>
            </a:br>
            <a:r>
              <a:rPr lang="he-IL" sz="800" i="1" dirty="0"/>
              <a:t>שם הספר</a:t>
            </a:r>
            <a:r>
              <a:rPr lang="en-US" sz="800" i="1" dirty="0"/>
              <a:t>: </a:t>
            </a:r>
            <a:r>
              <a:rPr lang="he-IL" sz="800" i="1" dirty="0"/>
              <a:t>פסיכולוגיה </a:t>
            </a:r>
            <a:r>
              <a:rPr lang="he-IL" sz="800" i="1" dirty="0" err="1"/>
              <a:t>קוגנטיבית</a:t>
            </a:r>
            <a:r>
              <a:rPr lang="he-IL" sz="800" i="1" dirty="0"/>
              <a:t> - כרך ב - זיכרון (יחידות 2-3)</a:t>
            </a:r>
            <a:r>
              <a:rPr lang="en-US" sz="800" i="1" dirty="0"/>
              <a:t/>
            </a:r>
            <a:br>
              <a:rPr lang="en-US" sz="800" i="1" dirty="0"/>
            </a:br>
            <a:r>
              <a:rPr lang="he-IL" sz="800" i="1" dirty="0"/>
              <a:t>מקום ההוצאה</a:t>
            </a:r>
            <a:r>
              <a:rPr lang="en-US" sz="800" i="1" dirty="0"/>
              <a:t>: </a:t>
            </a:r>
            <a:r>
              <a:rPr lang="he-IL" sz="800" i="1" dirty="0"/>
              <a:t>רעננה</a:t>
            </a:r>
            <a:r>
              <a:rPr lang="en-US" sz="800" i="1" dirty="0"/>
              <a:t/>
            </a:r>
            <a:br>
              <a:rPr lang="en-US" sz="800" i="1" dirty="0"/>
            </a:br>
            <a:r>
              <a:rPr lang="he-IL" sz="800" i="1" dirty="0"/>
              <a:t>שם ההוצאה</a:t>
            </a:r>
            <a:r>
              <a:rPr lang="en-US" sz="800" i="1" dirty="0"/>
              <a:t>: </a:t>
            </a:r>
            <a:r>
              <a:rPr lang="he-IL" sz="800" i="1" dirty="0"/>
              <a:t>האוניברסיטה הפתוחה</a:t>
            </a:r>
            <a:r>
              <a:rPr lang="en-US" sz="800" i="1" dirty="0"/>
              <a:t> </a:t>
            </a:r>
            <a:br>
              <a:rPr lang="en-US" sz="800" i="1" dirty="0"/>
            </a:br>
            <a:r>
              <a:rPr lang="he-IL" sz="800" i="1" dirty="0"/>
              <a:t>שנת ההוצאה</a:t>
            </a:r>
            <a:r>
              <a:rPr lang="en-US" sz="800" i="1" dirty="0"/>
              <a:t>: </a:t>
            </a:r>
            <a:r>
              <a:rPr lang="he-IL" sz="800" i="1" dirty="0"/>
              <a:t>תשס"ו — 2006</a:t>
            </a:r>
            <a:r>
              <a:rPr lang="en-US" sz="800" i="1" dirty="0"/>
              <a:t/>
            </a:r>
            <a:br>
              <a:rPr lang="en-US" sz="800" i="1" dirty="0"/>
            </a:br>
            <a:r>
              <a:rPr lang="he-IL" sz="800" i="1" dirty="0"/>
              <a:t>עמוד: </a:t>
            </a:r>
            <a:r>
              <a:rPr lang="en-US" sz="800" i="1" dirty="0"/>
              <a:t>84</a:t>
            </a:r>
            <a:endParaRPr lang="en-US" sz="800" dirty="0"/>
          </a:p>
        </p:txBody>
      </p:sp>
      <p:pic>
        <p:nvPicPr>
          <p:cNvPr id="6" name="תמונה 5" descr="P:\תיקיות אישיות\יאיר\מדעי המוח\הפקה ועיצוב\תבנית מסמכי וורד\אייקונים\אייקונים סופיים\אייקון מדעי המוח ג4_עצירה להתנסות.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66738" y="3015000"/>
            <a:ext cx="828000" cy="828000"/>
          </a:xfrm>
          <a:prstGeom prst="rect">
            <a:avLst/>
          </a:prstGeom>
          <a:noFill/>
          <a:ln>
            <a:noFill/>
          </a:ln>
        </p:spPr>
      </p:pic>
      <p:sp>
        <p:nvSpPr>
          <p:cNvPr id="7" name="מלבן 6"/>
          <p:cNvSpPr/>
          <p:nvPr/>
        </p:nvSpPr>
        <p:spPr>
          <a:xfrm>
            <a:off x="4355976" y="2852936"/>
            <a:ext cx="3510762" cy="3693319"/>
          </a:xfrm>
          <a:prstGeom prst="rect">
            <a:avLst/>
          </a:prstGeom>
        </p:spPr>
        <p:txBody>
          <a:bodyPr wrap="square">
            <a:spAutoFit/>
          </a:bodyPr>
          <a:lstStyle/>
          <a:p>
            <a:r>
              <a:rPr lang="he-IL" dirty="0"/>
              <a:t>נסו לזכור למשך דקה רשימה של 7 מספרים אקראיים. כעת נסו לעשות זאת בעת שאתם אומרים בקול את אותיות הא'-ב' מן הסוף להתחלה. מה יותר קשה? כמובן, המטלה השנייה. הסיבה לכך היא שהעיסוק באותיות מונע את שינון המספרים וגורם לדעיכה מהירה של הזיכרון לטווח קצר.</a:t>
            </a:r>
            <a:endParaRPr lang="en-US" dirty="0"/>
          </a:p>
          <a:p>
            <a:endParaRPr lang="he-IL" dirty="0" smtClean="0"/>
          </a:p>
          <a:p>
            <a:r>
              <a:rPr lang="he-IL" dirty="0" smtClean="0"/>
              <a:t>השינון </a:t>
            </a:r>
            <a:r>
              <a:rPr lang="he-IL" dirty="0"/>
              <a:t>גם תורם בהעברת המידע לזיכרון לטווח ארוך – זִכרו זאת בפעם הבאה כשאתם לומדים למבחן!</a:t>
            </a:r>
            <a:endParaRPr lang="en-US" dirty="0"/>
          </a:p>
        </p:txBody>
      </p:sp>
    </p:spTree>
    <p:extLst>
      <p:ext uri="{BB962C8B-B14F-4D97-AF65-F5344CB8AC3E}">
        <p14:creationId xmlns:p14="http://schemas.microsoft.com/office/powerpoint/2010/main" val="742612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http://images.kotar.co.il/CropDownload.ashx?gPageToken=85f0af69-057c-4918-a53e-00776e354881&amp;v=10&amp;nSizeStep=5&amp;nTop=82&amp;nLeft=276&amp;nWidth=386&amp;nHeight=441"/>
          <p:cNvPicPr/>
          <p:nvPr/>
        </p:nvPicPr>
        <p:blipFill>
          <a:blip r:embed="rId2">
            <a:extLst>
              <a:ext uri="{28A0092B-C50C-407E-A947-70E740481C1C}">
                <a14:useLocalDpi xmlns:a14="http://schemas.microsoft.com/office/drawing/2010/main" val="0"/>
              </a:ext>
            </a:extLst>
          </a:blip>
          <a:srcRect/>
          <a:stretch>
            <a:fillRect/>
          </a:stretch>
        </p:blipFill>
        <p:spPr bwMode="auto">
          <a:xfrm>
            <a:off x="455613" y="1412776"/>
            <a:ext cx="3528392" cy="4005064"/>
          </a:xfrm>
          <a:prstGeom prst="rect">
            <a:avLst/>
          </a:prstGeom>
          <a:noFill/>
          <a:ln>
            <a:noFill/>
          </a:ln>
        </p:spPr>
      </p:pic>
      <p:sp>
        <p:nvSpPr>
          <p:cNvPr id="2" name="כותרת 1"/>
          <p:cNvSpPr>
            <a:spLocks noGrp="1"/>
          </p:cNvSpPr>
          <p:nvPr>
            <p:ph type="title"/>
          </p:nvPr>
        </p:nvSpPr>
        <p:spPr/>
        <p:txBody>
          <a:bodyPr>
            <a:noAutofit/>
          </a:bodyPr>
          <a:lstStyle/>
          <a:p>
            <a:r>
              <a:rPr lang="he-IL" b="1" dirty="0"/>
              <a:t>זיכרון לטווח קצר </a:t>
            </a:r>
            <a:endParaRPr lang="en-US" dirty="0"/>
          </a:p>
        </p:txBody>
      </p:sp>
      <p:sp>
        <p:nvSpPr>
          <p:cNvPr id="3" name="מלבן 2"/>
          <p:cNvSpPr/>
          <p:nvPr/>
        </p:nvSpPr>
        <p:spPr>
          <a:xfrm>
            <a:off x="4139952" y="1700808"/>
            <a:ext cx="4554785" cy="1754326"/>
          </a:xfrm>
          <a:prstGeom prst="rect">
            <a:avLst/>
          </a:prstGeom>
        </p:spPr>
        <p:txBody>
          <a:bodyPr wrap="square">
            <a:spAutoFit/>
          </a:bodyPr>
          <a:lstStyle/>
          <a:p>
            <a:r>
              <a:rPr lang="he-IL" b="1" dirty="0" smtClean="0"/>
              <a:t>קיבולת הזיכרון </a:t>
            </a:r>
            <a:r>
              <a:rPr lang="he-IL" b="1" dirty="0"/>
              <a:t>לטווח קצר </a:t>
            </a:r>
            <a:endParaRPr lang="he-IL" b="1" dirty="0" smtClean="0"/>
          </a:p>
          <a:p>
            <a:r>
              <a:rPr lang="he-IL" dirty="0" smtClean="0"/>
              <a:t>9-5  פריטים.</a:t>
            </a:r>
          </a:p>
          <a:p>
            <a:r>
              <a:rPr lang="he-IL" dirty="0" smtClean="0"/>
              <a:t>את </a:t>
            </a:r>
            <a:r>
              <a:rPr lang="he-IL" dirty="0"/>
              <a:t>כמות המידע אפשר להגדיל בעזרת </a:t>
            </a:r>
            <a:r>
              <a:rPr lang="he-IL" b="1" dirty="0"/>
              <a:t>הקבצה</a:t>
            </a:r>
            <a:r>
              <a:rPr lang="he-IL" dirty="0"/>
              <a:t> של פריטים</a:t>
            </a:r>
          </a:p>
          <a:p>
            <a:endParaRPr lang="he-IL" dirty="0" smtClean="0"/>
          </a:p>
          <a:p>
            <a:endParaRPr lang="en-US" dirty="0"/>
          </a:p>
        </p:txBody>
      </p:sp>
      <p:sp>
        <p:nvSpPr>
          <p:cNvPr id="5" name="מלבן 4"/>
          <p:cNvSpPr/>
          <p:nvPr/>
        </p:nvSpPr>
        <p:spPr>
          <a:xfrm>
            <a:off x="-587995" y="5622339"/>
            <a:ext cx="4572000" cy="830997"/>
          </a:xfrm>
          <a:prstGeom prst="rect">
            <a:avLst/>
          </a:prstGeom>
        </p:spPr>
        <p:txBody>
          <a:bodyPr>
            <a:spAutoFit/>
          </a:bodyPr>
          <a:lstStyle/>
          <a:p>
            <a:r>
              <a:rPr lang="he-IL" sz="800" i="1" dirty="0" smtClean="0"/>
              <a:t>מחבר/ים</a:t>
            </a:r>
            <a:r>
              <a:rPr lang="en-US" sz="800" i="1" dirty="0"/>
              <a:t>: </a:t>
            </a:r>
            <a:r>
              <a:rPr lang="he-IL" sz="800" i="1" dirty="0"/>
              <a:t>יונתן </a:t>
            </a:r>
            <a:r>
              <a:rPr lang="he-IL" sz="800" i="1" dirty="0" err="1"/>
              <a:t>גושן־גוטשטיין</a:t>
            </a:r>
            <a:r>
              <a:rPr lang="he-IL" sz="800" i="1" dirty="0"/>
              <a:t> ודן זכאי</a:t>
            </a:r>
            <a:r>
              <a:rPr lang="en-US" sz="800" i="1" dirty="0"/>
              <a:t/>
            </a:r>
            <a:br>
              <a:rPr lang="en-US" sz="800" i="1" dirty="0"/>
            </a:br>
            <a:r>
              <a:rPr lang="he-IL" sz="800" i="1" dirty="0"/>
              <a:t>שם הספר</a:t>
            </a:r>
            <a:r>
              <a:rPr lang="en-US" sz="800" i="1" dirty="0"/>
              <a:t>: </a:t>
            </a:r>
            <a:r>
              <a:rPr lang="he-IL" sz="800" i="1" dirty="0"/>
              <a:t>פסיכולוגיה </a:t>
            </a:r>
            <a:r>
              <a:rPr lang="he-IL" sz="800" i="1" dirty="0" err="1"/>
              <a:t>קוגנטיבית</a:t>
            </a:r>
            <a:r>
              <a:rPr lang="he-IL" sz="800" i="1" dirty="0"/>
              <a:t> - כרך ב - זיכרון (יחידות 2-3)</a:t>
            </a:r>
            <a:r>
              <a:rPr lang="en-US" sz="800" i="1" dirty="0"/>
              <a:t/>
            </a:r>
            <a:br>
              <a:rPr lang="en-US" sz="800" i="1" dirty="0"/>
            </a:br>
            <a:r>
              <a:rPr lang="he-IL" sz="800" i="1" dirty="0"/>
              <a:t>מקום ההוצאה</a:t>
            </a:r>
            <a:r>
              <a:rPr lang="en-US" sz="800" i="1" dirty="0"/>
              <a:t>: </a:t>
            </a:r>
            <a:r>
              <a:rPr lang="he-IL" sz="800" i="1" dirty="0"/>
              <a:t>רעננה</a:t>
            </a:r>
            <a:r>
              <a:rPr lang="en-US" sz="800" i="1" dirty="0"/>
              <a:t/>
            </a:r>
            <a:br>
              <a:rPr lang="en-US" sz="800" i="1" dirty="0"/>
            </a:br>
            <a:r>
              <a:rPr lang="he-IL" sz="800" i="1" dirty="0"/>
              <a:t>שם ההוצאה</a:t>
            </a:r>
            <a:r>
              <a:rPr lang="en-US" sz="800" i="1" dirty="0"/>
              <a:t>: </a:t>
            </a:r>
            <a:r>
              <a:rPr lang="he-IL" sz="800" i="1" dirty="0"/>
              <a:t>האוניברסיטה הפתוחה</a:t>
            </a:r>
            <a:r>
              <a:rPr lang="en-US" sz="800" i="1" dirty="0"/>
              <a:t> </a:t>
            </a:r>
            <a:br>
              <a:rPr lang="en-US" sz="800" i="1" dirty="0"/>
            </a:br>
            <a:r>
              <a:rPr lang="he-IL" sz="800" i="1" dirty="0"/>
              <a:t>שנת ההוצאה</a:t>
            </a:r>
            <a:r>
              <a:rPr lang="en-US" sz="800" i="1" dirty="0"/>
              <a:t>: </a:t>
            </a:r>
            <a:r>
              <a:rPr lang="he-IL" sz="800" i="1" dirty="0"/>
              <a:t>תשס"ו — 2006</a:t>
            </a:r>
            <a:r>
              <a:rPr lang="en-US" sz="800" i="1" dirty="0"/>
              <a:t/>
            </a:r>
            <a:br>
              <a:rPr lang="en-US" sz="800" i="1" dirty="0"/>
            </a:br>
            <a:r>
              <a:rPr lang="he-IL" sz="800" i="1" dirty="0"/>
              <a:t>עמוד: 71</a:t>
            </a:r>
            <a:endParaRPr lang="en-US" sz="800" dirty="0"/>
          </a:p>
        </p:txBody>
      </p:sp>
      <p:pic>
        <p:nvPicPr>
          <p:cNvPr id="6" name="תמונה 5" descr="P:\תיקיות אישיות\יאיר\מדעי המוח\הפקה ועיצוב\תבנית מסמכי וורד\אייקונים\אייקונים סופיים\אייקון מדעי המוח ג4_עצירה להתנסות.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5777" y="4589840"/>
            <a:ext cx="828000" cy="828000"/>
          </a:xfrm>
          <a:prstGeom prst="rect">
            <a:avLst/>
          </a:prstGeom>
          <a:noFill/>
          <a:ln>
            <a:noFill/>
          </a:ln>
        </p:spPr>
      </p:pic>
      <p:sp>
        <p:nvSpPr>
          <p:cNvPr id="7" name="מלבן 6"/>
          <p:cNvSpPr/>
          <p:nvPr/>
        </p:nvSpPr>
        <p:spPr>
          <a:xfrm>
            <a:off x="4597443" y="4819174"/>
            <a:ext cx="3238387" cy="646331"/>
          </a:xfrm>
          <a:prstGeom prst="rect">
            <a:avLst/>
          </a:prstGeom>
        </p:spPr>
        <p:txBody>
          <a:bodyPr wrap="none">
            <a:spAutoFit/>
          </a:bodyPr>
          <a:lstStyle/>
          <a:p>
            <a:r>
              <a:rPr lang="he-IL" dirty="0" smtClean="0"/>
              <a:t>מה </a:t>
            </a:r>
            <a:r>
              <a:rPr lang="he-IL" dirty="0"/>
              <a:t>נחשב כפריט מידע</a:t>
            </a:r>
            <a:r>
              <a:rPr lang="he-IL" dirty="0" smtClean="0"/>
              <a:t>?</a:t>
            </a:r>
            <a:endParaRPr lang="en-US" dirty="0" smtClean="0"/>
          </a:p>
          <a:p>
            <a:r>
              <a:rPr lang="he-IL" dirty="0" smtClean="0"/>
              <a:t>(הקראת שתי רשימות של אותיות) </a:t>
            </a:r>
            <a:endParaRPr lang="he-IL" dirty="0"/>
          </a:p>
        </p:txBody>
      </p:sp>
    </p:spTree>
    <p:extLst>
      <p:ext uri="{BB962C8B-B14F-4D97-AF65-F5344CB8AC3E}">
        <p14:creationId xmlns:p14="http://schemas.microsoft.com/office/powerpoint/2010/main" val="742612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r>
              <a:rPr lang="he-IL" dirty="0" smtClean="0"/>
              <a:t>זכרון לטווח קצר- </a:t>
            </a:r>
            <a:r>
              <a:rPr lang="he-IL" sz="1800" b="1" dirty="0" smtClean="0"/>
              <a:t>עקומת </a:t>
            </a:r>
            <a:r>
              <a:rPr lang="he-IL" sz="1800" b="1" dirty="0"/>
              <a:t>המיקום הסדרתית</a:t>
            </a:r>
            <a:endParaRPr lang="en-US" sz="1800" dirty="0"/>
          </a:p>
        </p:txBody>
      </p:sp>
      <p:pic>
        <p:nvPicPr>
          <p:cNvPr id="3" name="תמונה 2" descr="http://images.kotar.co.il/CropDownload.ashx?gPageToken=b8a6f604-bfd1-41da-9977-616820d8ad5c&amp;v=10&amp;nSizeStep=5&amp;nTop=281&amp;nLeft=221&amp;nWidth=452&amp;nHeight=340"/>
          <p:cNvPicPr/>
          <p:nvPr/>
        </p:nvPicPr>
        <p:blipFill>
          <a:blip r:embed="rId2">
            <a:extLst>
              <a:ext uri="{28A0092B-C50C-407E-A947-70E740481C1C}">
                <a14:useLocalDpi xmlns:a14="http://schemas.microsoft.com/office/drawing/2010/main" val="0"/>
              </a:ext>
            </a:extLst>
          </a:blip>
          <a:srcRect/>
          <a:stretch>
            <a:fillRect/>
          </a:stretch>
        </p:blipFill>
        <p:spPr bwMode="auto">
          <a:xfrm>
            <a:off x="3294599" y="1412776"/>
            <a:ext cx="5423356" cy="3888432"/>
          </a:xfrm>
          <a:prstGeom prst="rect">
            <a:avLst/>
          </a:prstGeom>
          <a:noFill/>
          <a:ln>
            <a:noFill/>
          </a:ln>
        </p:spPr>
      </p:pic>
      <p:sp>
        <p:nvSpPr>
          <p:cNvPr id="4" name="מלבן 3"/>
          <p:cNvSpPr/>
          <p:nvPr/>
        </p:nvSpPr>
        <p:spPr>
          <a:xfrm>
            <a:off x="179512" y="5669166"/>
            <a:ext cx="8538443" cy="646331"/>
          </a:xfrm>
          <a:prstGeom prst="rect">
            <a:avLst/>
          </a:prstGeom>
        </p:spPr>
        <p:txBody>
          <a:bodyPr wrap="square">
            <a:spAutoFit/>
          </a:bodyPr>
          <a:lstStyle/>
          <a:p>
            <a:r>
              <a:rPr lang="he-IL" dirty="0"/>
              <a:t>התופעה של זכירת הפריטים הראשונים קרויה </a:t>
            </a:r>
            <a:r>
              <a:rPr lang="he-IL" b="1" dirty="0"/>
              <a:t>אפקט הראשונות </a:t>
            </a:r>
            <a:r>
              <a:rPr lang="he-IL" dirty="0"/>
              <a:t>(</a:t>
            </a:r>
            <a:r>
              <a:rPr lang="en-US" dirty="0"/>
              <a:t>The primary effect</a:t>
            </a:r>
            <a:r>
              <a:rPr lang="he-IL" dirty="0"/>
              <a:t>), והתופעה של זכירת הפריטים האחרונים קרויה </a:t>
            </a:r>
            <a:r>
              <a:rPr lang="he-IL" b="1" dirty="0"/>
              <a:t>אפקט האחרונות </a:t>
            </a:r>
            <a:r>
              <a:rPr lang="he-IL" dirty="0"/>
              <a:t>(</a:t>
            </a:r>
            <a:r>
              <a:rPr lang="en-US" dirty="0"/>
              <a:t>The </a:t>
            </a:r>
            <a:r>
              <a:rPr lang="en-US" dirty="0" err="1"/>
              <a:t>recency</a:t>
            </a:r>
            <a:r>
              <a:rPr lang="en-US" dirty="0"/>
              <a:t> effect</a:t>
            </a:r>
            <a:r>
              <a:rPr lang="he-IL" dirty="0"/>
              <a:t>). </a:t>
            </a:r>
            <a:endParaRPr lang="en-US" dirty="0"/>
          </a:p>
        </p:txBody>
      </p:sp>
      <p:sp>
        <p:nvSpPr>
          <p:cNvPr id="5" name="מלבן 4"/>
          <p:cNvSpPr/>
          <p:nvPr/>
        </p:nvSpPr>
        <p:spPr>
          <a:xfrm>
            <a:off x="484010" y="3861048"/>
            <a:ext cx="3684340" cy="830997"/>
          </a:xfrm>
          <a:prstGeom prst="rect">
            <a:avLst/>
          </a:prstGeom>
        </p:spPr>
        <p:txBody>
          <a:bodyPr wrap="square">
            <a:spAutoFit/>
          </a:bodyPr>
          <a:lstStyle/>
          <a:p>
            <a:r>
              <a:rPr lang="he-IL" sz="800" i="1" dirty="0" smtClean="0"/>
              <a:t>מחבר/ים</a:t>
            </a:r>
            <a:r>
              <a:rPr lang="en-US" sz="800" i="1" dirty="0"/>
              <a:t>: </a:t>
            </a:r>
            <a:r>
              <a:rPr lang="he-IL" sz="800" i="1" dirty="0"/>
              <a:t>יונתן </a:t>
            </a:r>
            <a:r>
              <a:rPr lang="he-IL" sz="800" i="1" dirty="0" err="1"/>
              <a:t>גושן־גוטשטיין</a:t>
            </a:r>
            <a:r>
              <a:rPr lang="he-IL" sz="800" i="1" dirty="0"/>
              <a:t> ודן זכאי</a:t>
            </a:r>
            <a:r>
              <a:rPr lang="en-US" sz="800" i="1" dirty="0"/>
              <a:t/>
            </a:r>
            <a:br>
              <a:rPr lang="en-US" sz="800" i="1" dirty="0"/>
            </a:br>
            <a:r>
              <a:rPr lang="he-IL" sz="800" i="1" dirty="0"/>
              <a:t>שם הספר</a:t>
            </a:r>
            <a:r>
              <a:rPr lang="en-US" sz="800" i="1" dirty="0"/>
              <a:t>: </a:t>
            </a:r>
            <a:r>
              <a:rPr lang="he-IL" sz="800" i="1" dirty="0"/>
              <a:t>פסיכולוגיה </a:t>
            </a:r>
            <a:r>
              <a:rPr lang="he-IL" sz="800" i="1" dirty="0" err="1"/>
              <a:t>קוגנטיבית</a:t>
            </a:r>
            <a:r>
              <a:rPr lang="he-IL" sz="800" i="1" dirty="0"/>
              <a:t> - כרך ב - זיכרון (יחידות 2-3)</a:t>
            </a:r>
            <a:r>
              <a:rPr lang="en-US" sz="800" i="1" dirty="0"/>
              <a:t/>
            </a:r>
            <a:br>
              <a:rPr lang="en-US" sz="800" i="1" dirty="0"/>
            </a:br>
            <a:r>
              <a:rPr lang="he-IL" sz="800" i="1" dirty="0"/>
              <a:t>מקום ההוצאה</a:t>
            </a:r>
            <a:r>
              <a:rPr lang="en-US" sz="800" i="1" dirty="0"/>
              <a:t>: </a:t>
            </a:r>
            <a:r>
              <a:rPr lang="he-IL" sz="800" i="1" dirty="0"/>
              <a:t>רעננה</a:t>
            </a:r>
            <a:r>
              <a:rPr lang="en-US" sz="800" i="1" dirty="0"/>
              <a:t/>
            </a:r>
            <a:br>
              <a:rPr lang="en-US" sz="800" i="1" dirty="0"/>
            </a:br>
            <a:r>
              <a:rPr lang="he-IL" sz="800" i="1" dirty="0"/>
              <a:t>שם ההוצאה</a:t>
            </a:r>
            <a:r>
              <a:rPr lang="en-US" sz="800" i="1" dirty="0"/>
              <a:t>: </a:t>
            </a:r>
            <a:r>
              <a:rPr lang="he-IL" sz="800" i="1" dirty="0"/>
              <a:t>האוניברסיטה הפתוחה</a:t>
            </a:r>
            <a:r>
              <a:rPr lang="en-US" sz="800" i="1" dirty="0"/>
              <a:t> </a:t>
            </a:r>
            <a:br>
              <a:rPr lang="en-US" sz="800" i="1" dirty="0"/>
            </a:br>
            <a:r>
              <a:rPr lang="he-IL" sz="800" i="1" dirty="0"/>
              <a:t>שנת ההוצאה</a:t>
            </a:r>
            <a:r>
              <a:rPr lang="en-US" sz="800" i="1" dirty="0"/>
              <a:t>: </a:t>
            </a:r>
            <a:r>
              <a:rPr lang="he-IL" sz="800" i="1" dirty="0"/>
              <a:t>תשס"ו — 2006</a:t>
            </a:r>
            <a:r>
              <a:rPr lang="en-US" sz="800" i="1" dirty="0"/>
              <a:t/>
            </a:r>
            <a:br>
              <a:rPr lang="en-US" sz="800" i="1" dirty="0"/>
            </a:br>
            <a:r>
              <a:rPr lang="he-IL" sz="800" i="1" dirty="0"/>
              <a:t>עמוד: 87</a:t>
            </a:r>
            <a:endParaRPr lang="en-US" sz="800" dirty="0"/>
          </a:p>
        </p:txBody>
      </p:sp>
    </p:spTree>
    <p:extLst>
      <p:ext uri="{BB962C8B-B14F-4D97-AF65-F5344CB8AC3E}">
        <p14:creationId xmlns:p14="http://schemas.microsoft.com/office/powerpoint/2010/main" val="7426121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r>
              <a:rPr lang="he-IL" dirty="0"/>
              <a:t>זיכרון לטווח ארוך </a:t>
            </a:r>
            <a:endParaRPr lang="en-US" dirty="0"/>
          </a:p>
        </p:txBody>
      </p:sp>
      <p:sp>
        <p:nvSpPr>
          <p:cNvPr id="4" name="מלבן 3"/>
          <p:cNvSpPr/>
          <p:nvPr/>
        </p:nvSpPr>
        <p:spPr>
          <a:xfrm>
            <a:off x="455613" y="1477642"/>
            <a:ext cx="8239125" cy="646331"/>
          </a:xfrm>
          <a:prstGeom prst="rect">
            <a:avLst/>
          </a:prstGeom>
        </p:spPr>
        <p:txBody>
          <a:bodyPr wrap="square">
            <a:spAutoFit/>
          </a:bodyPr>
          <a:lstStyle/>
          <a:p>
            <a:r>
              <a:rPr lang="he-IL" dirty="0"/>
              <a:t>ככל הידוע, הזיכרון לטווח ארוך אינו מוגבל בקיבולת או </a:t>
            </a:r>
            <a:r>
              <a:rPr lang="he-IL" dirty="0" smtClean="0"/>
              <a:t>בזמן</a:t>
            </a:r>
            <a:r>
              <a:rPr lang="en-US" dirty="0" smtClean="0"/>
              <a:t>.</a:t>
            </a:r>
            <a:endParaRPr lang="he-IL" dirty="0" smtClean="0"/>
          </a:p>
          <a:p>
            <a:endParaRPr lang="en-US" dirty="0"/>
          </a:p>
        </p:txBody>
      </p:sp>
      <p:sp>
        <p:nvSpPr>
          <p:cNvPr id="5" name="מלבן 4"/>
          <p:cNvSpPr/>
          <p:nvPr/>
        </p:nvSpPr>
        <p:spPr>
          <a:xfrm>
            <a:off x="5885315" y="2049815"/>
            <a:ext cx="2789545" cy="369332"/>
          </a:xfrm>
          <a:prstGeom prst="rect">
            <a:avLst/>
          </a:prstGeom>
        </p:spPr>
        <p:txBody>
          <a:bodyPr wrap="none">
            <a:spAutoFit/>
          </a:bodyPr>
          <a:lstStyle/>
          <a:p>
            <a:r>
              <a:rPr lang="he-IL" b="1" dirty="0"/>
              <a:t>סוגים של זיכרון לטווח ארוך:</a:t>
            </a:r>
            <a:endParaRPr lang="en-US" dirty="0"/>
          </a:p>
        </p:txBody>
      </p:sp>
      <p:graphicFrame>
        <p:nvGraphicFramePr>
          <p:cNvPr id="6" name="דיאגרמה 5"/>
          <p:cNvGraphicFramePr/>
          <p:nvPr>
            <p:extLst>
              <p:ext uri="{D42A27DB-BD31-4B8C-83A1-F6EECF244321}">
                <p14:modId xmlns:p14="http://schemas.microsoft.com/office/powerpoint/2010/main" val="386951762"/>
              </p:ext>
            </p:extLst>
          </p:nvPr>
        </p:nvGraphicFramePr>
        <p:xfrm>
          <a:off x="1891082" y="2475463"/>
          <a:ext cx="5486400" cy="27355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מלבן 6"/>
          <p:cNvSpPr/>
          <p:nvPr/>
        </p:nvSpPr>
        <p:spPr>
          <a:xfrm>
            <a:off x="455613" y="5445224"/>
            <a:ext cx="8269957" cy="923330"/>
          </a:xfrm>
          <a:prstGeom prst="rect">
            <a:avLst/>
          </a:prstGeom>
        </p:spPr>
        <p:txBody>
          <a:bodyPr wrap="square">
            <a:spAutoFit/>
          </a:bodyPr>
          <a:lstStyle/>
          <a:p>
            <a:pPr lvl="0"/>
            <a:r>
              <a:rPr lang="he-IL" b="1" dirty="0"/>
              <a:t>זיכרון דקלרטיבי</a:t>
            </a:r>
            <a:r>
              <a:rPr lang="he-IL" dirty="0"/>
              <a:t> </a:t>
            </a:r>
            <a:r>
              <a:rPr lang="he-IL" dirty="0" smtClean="0"/>
              <a:t>ניתן לדיווח במילים.</a:t>
            </a:r>
          </a:p>
          <a:p>
            <a:pPr lvl="0"/>
            <a:r>
              <a:rPr lang="he-IL" b="1" dirty="0" smtClean="0"/>
              <a:t>זיכרון </a:t>
            </a:r>
            <a:r>
              <a:rPr lang="he-IL" b="1" dirty="0"/>
              <a:t>לא-דקלרטיבי</a:t>
            </a:r>
            <a:r>
              <a:rPr lang="he-IL" dirty="0"/>
              <a:t> </a:t>
            </a:r>
            <a:r>
              <a:rPr lang="he-IL" dirty="0" smtClean="0"/>
              <a:t>כמעט </a:t>
            </a:r>
            <a:r>
              <a:rPr lang="he-IL" dirty="0"/>
              <a:t>בלתי אפשרי להביע </a:t>
            </a:r>
            <a:r>
              <a:rPr lang="he-IL" dirty="0" smtClean="0"/>
              <a:t>במילים</a:t>
            </a:r>
            <a:r>
              <a:rPr lang="he-IL" dirty="0"/>
              <a:t>, אלא רק באמצעות הפגנת מיומנות באופן מעשי</a:t>
            </a:r>
            <a:r>
              <a:rPr lang="he-IL" dirty="0" smtClean="0"/>
              <a:t>.</a:t>
            </a:r>
          </a:p>
        </p:txBody>
      </p:sp>
    </p:spTree>
    <p:extLst>
      <p:ext uri="{BB962C8B-B14F-4D97-AF65-F5344CB8AC3E}">
        <p14:creationId xmlns:p14="http://schemas.microsoft.com/office/powerpoint/2010/main" val="7426121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r>
              <a:rPr lang="he-IL" dirty="0" smtClean="0"/>
              <a:t>האם קיים הבדל בין "לזכור" לבין "לדעת"?</a:t>
            </a:r>
            <a:endParaRPr lang="en-US" dirty="0"/>
          </a:p>
        </p:txBody>
      </p:sp>
      <p:sp>
        <p:nvSpPr>
          <p:cNvPr id="4" name="מלבן 3"/>
          <p:cNvSpPr/>
          <p:nvPr/>
        </p:nvSpPr>
        <p:spPr>
          <a:xfrm>
            <a:off x="1475656" y="1412776"/>
            <a:ext cx="7219082" cy="1754326"/>
          </a:xfrm>
          <a:prstGeom prst="rect">
            <a:avLst/>
          </a:prstGeom>
        </p:spPr>
        <p:txBody>
          <a:bodyPr wrap="square">
            <a:spAutoFit/>
          </a:bodyPr>
          <a:lstStyle/>
          <a:p>
            <a:pPr lvl="0"/>
            <a:r>
              <a:rPr lang="he-IL" b="1" dirty="0" smtClean="0"/>
              <a:t>זכרון דקלרטיבי</a:t>
            </a:r>
            <a:r>
              <a:rPr lang="he-IL" dirty="0" smtClean="0"/>
              <a:t>, שניתן לבטאו במילים, ניתן לחלק לסוגים: אפיזודי וסמנטי.</a:t>
            </a:r>
          </a:p>
          <a:p>
            <a:pPr lvl="0"/>
            <a:endParaRPr lang="he-IL" b="1" dirty="0"/>
          </a:p>
          <a:p>
            <a:pPr lvl="0"/>
            <a:r>
              <a:rPr lang="he-IL" b="1" dirty="0" smtClean="0"/>
              <a:t>זכרון אפיזודי </a:t>
            </a:r>
            <a:r>
              <a:rPr lang="he-IL" dirty="0" smtClean="0"/>
              <a:t>הוא זכרון של חוויה שהתרחשה, ואילו </a:t>
            </a:r>
            <a:r>
              <a:rPr lang="he-IL" b="1" dirty="0" smtClean="0"/>
              <a:t>זכרון סמנטי</a:t>
            </a:r>
            <a:r>
              <a:rPr lang="he-IL" dirty="0" smtClean="0"/>
              <a:t> הוא זכרון של מידע יבש, מנותק מחוויה. דוגמה:</a:t>
            </a:r>
          </a:p>
          <a:p>
            <a:pPr lvl="0"/>
            <a:r>
              <a:rPr lang="he-IL" dirty="0" smtClean="0"/>
              <a:t>- "אני </a:t>
            </a:r>
            <a:r>
              <a:rPr lang="he-IL" i="1" dirty="0" smtClean="0"/>
              <a:t>זוכר</a:t>
            </a:r>
            <a:r>
              <a:rPr lang="he-IL" dirty="0" smtClean="0"/>
              <a:t> </a:t>
            </a:r>
            <a:r>
              <a:rPr lang="he-IL" dirty="0"/>
              <a:t>ש</a:t>
            </a:r>
            <a:r>
              <a:rPr lang="he-IL" dirty="0" smtClean="0"/>
              <a:t>בקיץ שעבר ביקרתי עם משפחתי בים המלח" – זכרון אפיזודי.</a:t>
            </a:r>
          </a:p>
          <a:p>
            <a:pPr lvl="0"/>
            <a:r>
              <a:rPr lang="he-IL" dirty="0" smtClean="0"/>
              <a:t>- "אני </a:t>
            </a:r>
            <a:r>
              <a:rPr lang="he-IL" i="1" dirty="0" smtClean="0"/>
              <a:t>יודע</a:t>
            </a:r>
            <a:r>
              <a:rPr lang="he-IL" dirty="0" smtClean="0"/>
              <a:t> שים המלח הוא המקום הנמוך העולם" – זכרון סמנטי.</a:t>
            </a:r>
          </a:p>
        </p:txBody>
      </p:sp>
    </p:spTree>
    <p:extLst>
      <p:ext uri="{BB962C8B-B14F-4D97-AF65-F5344CB8AC3E}">
        <p14:creationId xmlns:p14="http://schemas.microsoft.com/office/powerpoint/2010/main" val="767882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dirty="0" smtClean="0"/>
              <a:t>האם קיים הבדל בין "לזכור" לבין "לדעת"?</a:t>
            </a:r>
            <a:endParaRPr lang="en-US" dirty="0"/>
          </a:p>
        </p:txBody>
      </p:sp>
      <p:sp>
        <p:nvSpPr>
          <p:cNvPr id="4" name="מלבן 3"/>
          <p:cNvSpPr/>
          <p:nvPr/>
        </p:nvSpPr>
        <p:spPr>
          <a:xfrm>
            <a:off x="455613" y="1412776"/>
            <a:ext cx="8239125" cy="3970318"/>
          </a:xfrm>
          <a:prstGeom prst="rect">
            <a:avLst/>
          </a:prstGeom>
        </p:spPr>
        <p:txBody>
          <a:bodyPr wrap="square">
            <a:spAutoFit/>
          </a:bodyPr>
          <a:lstStyle/>
          <a:p>
            <a:pPr lvl="0"/>
            <a:r>
              <a:rPr lang="he-IL" b="1" dirty="0" smtClean="0"/>
              <a:t>פרדיגמת </a:t>
            </a:r>
            <a:r>
              <a:rPr lang="he-IL" b="1" dirty="0"/>
              <a:t>"זוכר לעומת יודע"</a:t>
            </a:r>
            <a:r>
              <a:rPr lang="he-IL" dirty="0"/>
              <a:t> </a:t>
            </a:r>
            <a:endParaRPr lang="he-IL" dirty="0" smtClean="0"/>
          </a:p>
          <a:p>
            <a:pPr lvl="0"/>
            <a:r>
              <a:rPr lang="he-IL" dirty="0" smtClean="0"/>
              <a:t>מהלך הניסוי: </a:t>
            </a:r>
          </a:p>
          <a:p>
            <a:pPr marL="285750" lvl="0" indent="-285750">
              <a:buFont typeface="Arial" panose="020B0604020202020204" pitchFamily="34" charset="0"/>
              <a:buChar char="•"/>
            </a:pPr>
            <a:r>
              <a:rPr lang="he-IL" dirty="0" smtClean="0"/>
              <a:t>מציגים </a:t>
            </a:r>
            <a:r>
              <a:rPr lang="he-IL" dirty="0"/>
              <a:t>לנבדק </a:t>
            </a:r>
            <a:r>
              <a:rPr lang="he-IL" dirty="0" smtClean="0"/>
              <a:t>המחקר </a:t>
            </a:r>
            <a:r>
              <a:rPr lang="he-IL" dirty="0"/>
              <a:t>רשימת מילים ולאחר מכן </a:t>
            </a:r>
            <a:r>
              <a:rPr lang="he-IL" dirty="0" smtClean="0"/>
              <a:t>הוא נדרש </a:t>
            </a:r>
            <a:r>
              <a:rPr lang="he-IL" dirty="0"/>
              <a:t>לשפוט אם מילים שמוצגות לו היו או לא היו ברשימה המקורית. </a:t>
            </a:r>
            <a:endParaRPr lang="he-IL" dirty="0" smtClean="0"/>
          </a:p>
          <a:p>
            <a:pPr marL="285750" lvl="0" indent="-285750">
              <a:buFont typeface="Arial" panose="020B0604020202020204" pitchFamily="34" charset="0"/>
              <a:buChar char="•"/>
            </a:pPr>
            <a:r>
              <a:rPr lang="he-IL" dirty="0" smtClean="0"/>
              <a:t>כמו </a:t>
            </a:r>
            <a:r>
              <a:rPr lang="he-IL" dirty="0"/>
              <a:t>כן, עליו לציין באשר לכל מילה שהופיעה אם הוא "זוכר" זאת או פשוט "יודע" זאת</a:t>
            </a:r>
            <a:r>
              <a:rPr lang="he-IL" dirty="0" smtClean="0"/>
              <a:t>.</a:t>
            </a:r>
          </a:p>
          <a:p>
            <a:pPr marL="285750" lvl="0" indent="-285750">
              <a:buFont typeface="Arial" panose="020B0604020202020204" pitchFamily="34" charset="0"/>
              <a:buChar char="•"/>
            </a:pPr>
            <a:r>
              <a:rPr lang="he-IL" dirty="0" smtClean="0"/>
              <a:t>הפעילות החשמלית במוחו של הנבדק נמדדת באמצעות אלקטרודות </a:t>
            </a:r>
            <a:r>
              <a:rPr lang="en-US" dirty="0" smtClean="0"/>
              <a:t>EEG</a:t>
            </a:r>
            <a:r>
              <a:rPr lang="he-IL" dirty="0" smtClean="0"/>
              <a:t>.</a:t>
            </a:r>
          </a:p>
          <a:p>
            <a:pPr lvl="0"/>
            <a:endParaRPr lang="he-IL" b="1" i="1" dirty="0" smtClean="0"/>
          </a:p>
          <a:p>
            <a:pPr lvl="0"/>
            <a:r>
              <a:rPr lang="he-IL" dirty="0" smtClean="0"/>
              <a:t>תוצאות: </a:t>
            </a:r>
          </a:p>
          <a:p>
            <a:pPr lvl="0"/>
            <a:r>
              <a:rPr lang="he-IL" dirty="0" smtClean="0"/>
              <a:t>דפוס הפעילות החשמלית שונה כאשר הנבדק "יודע" לעומת כאשר הוא "זוכר". </a:t>
            </a:r>
          </a:p>
          <a:p>
            <a:pPr lvl="0"/>
            <a:endParaRPr lang="he-IL" i="1" dirty="0" smtClean="0"/>
          </a:p>
          <a:p>
            <a:pPr lvl="0"/>
            <a:r>
              <a:rPr lang="he-IL" dirty="0" smtClean="0"/>
              <a:t>מסקנה: </a:t>
            </a:r>
          </a:p>
          <a:p>
            <a:pPr lvl="0"/>
            <a:r>
              <a:rPr lang="he-IL" dirty="0" smtClean="0"/>
              <a:t>אופן הפעולה של המוח כשהוא מעורר זיכרון אפיזודי אינה זהה לאופן שבו הוא מעורר זיכרון סמנטי. הדבר מרמז על כך שייתכן שבבסיס שני סוגי זיכרונות אלה עומדים שני מנגנונים מוחיים שונים, או שהם מיוצגים במוח באופנים שונים.</a:t>
            </a:r>
            <a:endParaRPr lang="en-US" dirty="0"/>
          </a:p>
        </p:txBody>
      </p:sp>
    </p:spTree>
    <p:extLst>
      <p:ext uri="{BB962C8B-B14F-4D97-AF65-F5344CB8AC3E}">
        <p14:creationId xmlns:p14="http://schemas.microsoft.com/office/powerpoint/2010/main" val="2362422358"/>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של Office">
  <a:themeElements>
    <a:clrScheme name="התאמה אישית 2">
      <a:dk1>
        <a:srgbClr val="5B5B5B"/>
      </a:dk1>
      <a:lt1>
        <a:sysClr val="window" lastClr="FFFFFF"/>
      </a:lt1>
      <a:dk2>
        <a:srgbClr val="1F2549"/>
      </a:dk2>
      <a:lt2>
        <a:srgbClr val="E7E6E6"/>
      </a:lt2>
      <a:accent1>
        <a:srgbClr val="5B9BD5"/>
      </a:accent1>
      <a:accent2>
        <a:srgbClr val="EE5A12"/>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658</Words>
  <Application>Microsoft Office PowerPoint</Application>
  <PresentationFormat>‫הצגה על המסך (4:3)</PresentationFormat>
  <Paragraphs>69</Paragraphs>
  <Slides>10</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10</vt:i4>
      </vt:variant>
    </vt:vector>
  </HeadingPairs>
  <TitlesOfParts>
    <vt:vector size="11" baseType="lpstr">
      <vt:lpstr>ערכת נושא של Office</vt:lpstr>
      <vt:lpstr>סוגי זיכרון</vt:lpstr>
      <vt:lpstr>סוגים שונים של ייצוג זיכרונות</vt:lpstr>
      <vt:lpstr>זיכרון לטווח קצר </vt:lpstr>
      <vt:lpstr>זיכרון לטווח קצר </vt:lpstr>
      <vt:lpstr>זיכרון לטווח קצר </vt:lpstr>
      <vt:lpstr>זכרון לטווח קצר- עקומת המיקום הסדרתית</vt:lpstr>
      <vt:lpstr>זיכרון לטווח ארוך </vt:lpstr>
      <vt:lpstr>האם קיים הבדל בין "לזכור" לבין "לדעת"?</vt:lpstr>
      <vt:lpstr>האם קיים הבדל בין "לזכור" לבין "לדעת"?</vt:lpstr>
      <vt:lpstr>זיכרון לטווח ארוך – זכרון לא דקלרטיבי</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זכרון</dc:title>
  <dc:creator>Shiri Makov</dc:creator>
  <cp:lastModifiedBy>Yair Ben-Horin</cp:lastModifiedBy>
  <cp:revision>25</cp:revision>
  <dcterms:created xsi:type="dcterms:W3CDTF">2015-08-04T04:11:42Z</dcterms:created>
  <dcterms:modified xsi:type="dcterms:W3CDTF">2016-09-12T15:33:14Z</dcterms:modified>
</cp:coreProperties>
</file>