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94" r:id="rId5"/>
    <p:sldId id="278" r:id="rId6"/>
    <p:sldId id="279" r:id="rId7"/>
    <p:sldId id="295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7490" y="1632858"/>
            <a:ext cx="10058400" cy="2323317"/>
          </a:xfrm>
        </p:spPr>
        <p:txBody>
          <a:bodyPr/>
          <a:lstStyle/>
          <a:p>
            <a:r>
              <a:rPr lang="he-IL" dirty="0" smtClean="0"/>
              <a:t>קלימוגרף</a:t>
            </a: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87" y="1959429"/>
            <a:ext cx="4674901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5577" y="115973"/>
            <a:ext cx="10058400" cy="1450757"/>
          </a:xfrm>
        </p:spPr>
        <p:txBody>
          <a:bodyPr>
            <a:noAutofit/>
          </a:bodyPr>
          <a:lstStyle/>
          <a:p>
            <a:r>
              <a:rPr lang="he-IL" sz="3200" dirty="0"/>
              <a:t>לפני שנדבר על קלימוגרף</a:t>
            </a:r>
            <a:r>
              <a:rPr lang="he-IL" sz="3200" dirty="0" smtClean="0"/>
              <a:t>, תזכורת </a:t>
            </a:r>
            <a:r>
              <a:rPr lang="he-IL" sz="3200" dirty="0"/>
              <a:t>ב-3 העמודים </a:t>
            </a:r>
            <a:r>
              <a:rPr lang="he-IL" sz="3200" dirty="0" smtClean="0"/>
              <a:t>הבאים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20" y="2093573"/>
            <a:ext cx="5204210" cy="35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גורמי אקלים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63" y="2000568"/>
            <a:ext cx="9166672" cy="42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30" y="1295294"/>
            <a:ext cx="9179685" cy="46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סוגי אקלים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579" y="1858320"/>
            <a:ext cx="6939234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קלימוגרף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59" y="1931669"/>
            <a:ext cx="6214661" cy="43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5691" y="1123405"/>
            <a:ext cx="684493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מאפייני אקלים שבודקים </a:t>
            </a:r>
            <a:r>
              <a:rPr lang="he-IL" dirty="0" err="1"/>
              <a:t>בקלימוגרף</a:t>
            </a:r>
            <a:r>
              <a:rPr lang="he-IL" dirty="0"/>
              <a:t>: חמשת ה"מ"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1. </a:t>
            </a:r>
            <a:r>
              <a:rPr lang="he-IL" b="1" dirty="0"/>
              <a:t>טמפרטורה </a:t>
            </a:r>
            <a:r>
              <a:rPr lang="he-IL" b="1" dirty="0">
                <a:solidFill>
                  <a:srgbClr val="FF0000"/>
                </a:solidFill>
              </a:rPr>
              <a:t>מ</a:t>
            </a:r>
            <a:r>
              <a:rPr lang="he-IL" b="1" dirty="0"/>
              <a:t>קסימום</a:t>
            </a:r>
            <a:r>
              <a:rPr lang="he-IL" dirty="0"/>
              <a:t>: יולי הוא החודש החם </a:t>
            </a:r>
            <a:r>
              <a:rPr lang="he-IL" dirty="0" err="1"/>
              <a:t>בכדו"א</a:t>
            </a:r>
            <a:r>
              <a:rPr lang="he-IL" dirty="0"/>
              <a:t> צפוני </a:t>
            </a:r>
            <a:r>
              <a:rPr lang="he-IL" dirty="0" smtClean="0"/>
              <a:t>                          וינואר </a:t>
            </a:r>
            <a:r>
              <a:rPr lang="he-IL" dirty="0"/>
              <a:t>הוא החודש החם </a:t>
            </a:r>
            <a:r>
              <a:rPr lang="he-IL" dirty="0" err="1"/>
              <a:t>בכדו"א</a:t>
            </a:r>
            <a:r>
              <a:rPr lang="he-IL" dirty="0"/>
              <a:t> דרומי.   </a:t>
            </a:r>
          </a:p>
          <a:p>
            <a:pPr algn="r"/>
            <a:r>
              <a:rPr lang="he-IL" dirty="0"/>
              <a:t>       </a:t>
            </a:r>
          </a:p>
          <a:p>
            <a:pPr algn="r"/>
            <a:r>
              <a:rPr lang="he-IL" dirty="0"/>
              <a:t>2. </a:t>
            </a:r>
            <a:r>
              <a:rPr lang="he-IL" b="1" dirty="0"/>
              <a:t>טמפרטורה </a:t>
            </a:r>
            <a:r>
              <a:rPr lang="he-IL" b="1" dirty="0">
                <a:solidFill>
                  <a:srgbClr val="FF0000"/>
                </a:solidFill>
              </a:rPr>
              <a:t>מ</a:t>
            </a:r>
            <a:r>
              <a:rPr lang="he-IL" b="1" dirty="0"/>
              <a:t>ינימום</a:t>
            </a:r>
            <a:r>
              <a:rPr lang="he-IL" dirty="0"/>
              <a:t>: ינואר זה החודש הקר בחצי כדו"א הצפוני </a:t>
            </a:r>
            <a:r>
              <a:rPr lang="he-IL" dirty="0" smtClean="0"/>
              <a:t>                   ויולי </a:t>
            </a:r>
            <a:r>
              <a:rPr lang="he-IL" dirty="0"/>
              <a:t>הוא החודש הכי קר בחצי כדו"א הדרומי.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3. </a:t>
            </a:r>
            <a:r>
              <a:rPr lang="he-IL" b="1" dirty="0">
                <a:solidFill>
                  <a:srgbClr val="FF0000"/>
                </a:solidFill>
              </a:rPr>
              <a:t>מ</a:t>
            </a:r>
            <a:r>
              <a:rPr lang="he-IL" b="1" dirty="0"/>
              <a:t>שרע טמפרטורה</a:t>
            </a:r>
            <a:r>
              <a:rPr lang="he-IL" dirty="0"/>
              <a:t>: הפרש בין טמפרטורה מקסימום למינימום. </a:t>
            </a:r>
            <a:r>
              <a:rPr lang="he-IL" dirty="0" smtClean="0"/>
              <a:t>                משרע </a:t>
            </a:r>
            <a:r>
              <a:rPr lang="he-IL" dirty="0"/>
              <a:t>גבוה מעיד על ריחוק מהים או על מדבר. </a:t>
            </a:r>
          </a:p>
          <a:p>
            <a:pPr algn="r"/>
            <a:r>
              <a:rPr lang="he-IL" dirty="0"/>
              <a:t>משרע נמוך מאפיין אזור ליד הים כי הים ממזג את הטמפרטורה.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4. </a:t>
            </a:r>
            <a:r>
              <a:rPr lang="he-IL" b="1" dirty="0"/>
              <a:t>כמות </a:t>
            </a:r>
            <a:r>
              <a:rPr lang="he-IL" b="1" dirty="0">
                <a:solidFill>
                  <a:srgbClr val="FF0000"/>
                </a:solidFill>
              </a:rPr>
              <a:t>מ</a:t>
            </a:r>
            <a:r>
              <a:rPr lang="he-IL" b="1" dirty="0"/>
              <a:t>שקעים שנתית</a:t>
            </a:r>
            <a:r>
              <a:rPr lang="he-IL" dirty="0"/>
              <a:t>. יש לסכם את כל העמודות                            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5. </a:t>
            </a:r>
            <a:r>
              <a:rPr lang="he-IL" b="1" dirty="0"/>
              <a:t>עונת ה</a:t>
            </a:r>
            <a:r>
              <a:rPr lang="he-IL" b="1" dirty="0">
                <a:solidFill>
                  <a:srgbClr val="FF0000"/>
                </a:solidFill>
              </a:rPr>
              <a:t>מ</a:t>
            </a:r>
            <a:r>
              <a:rPr lang="he-IL" b="1" dirty="0"/>
              <a:t>שקעים</a:t>
            </a:r>
            <a:r>
              <a:rPr lang="he-IL" dirty="0"/>
              <a:t>: באיזה עונה יורד הגשם ? </a:t>
            </a:r>
            <a:r>
              <a:rPr lang="he-IL" dirty="0" smtClean="0"/>
              <a:t>                                       האם </a:t>
            </a:r>
            <a:r>
              <a:rPr lang="he-IL" dirty="0"/>
              <a:t>יורד גשם כל השנה או רק בחלקה </a:t>
            </a:r>
            <a:r>
              <a:rPr lang="he-IL" dirty="0" smtClean="0"/>
              <a:t>?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" y="1730181"/>
            <a:ext cx="4092820" cy="35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3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40" y="2311581"/>
            <a:ext cx="8011494" cy="337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6" y="1181686"/>
            <a:ext cx="11678966" cy="4783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509" y="535577"/>
            <a:ext cx="19333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שאלה מבגרות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25</TotalTime>
  <Words>128</Words>
  <Application>Microsoft Office PowerPoint</Application>
  <PresentationFormat>מסך רחב</PresentationFormat>
  <Paragraphs>18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מצגות קמפוס</vt:lpstr>
      <vt:lpstr>קלימוגרף</vt:lpstr>
      <vt:lpstr>לפני שנדבר על קלימוגרף, תזכורת ב-3 העמודים הבאים</vt:lpstr>
      <vt:lpstr>גורמי אקלים</vt:lpstr>
      <vt:lpstr>מצגת של PowerPoint‏</vt:lpstr>
      <vt:lpstr>סוגי אקלים</vt:lpstr>
      <vt:lpstr>קלימוגרף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8</cp:revision>
  <dcterms:created xsi:type="dcterms:W3CDTF">2020-05-21T11:17:02Z</dcterms:created>
  <dcterms:modified xsi:type="dcterms:W3CDTF">2020-07-18T12:50:06Z</dcterms:modified>
</cp:coreProperties>
</file>