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7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474646"/>
    <a:srgbClr val="5F3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v_Q8Cb69u88fNOYZxkapgbSAkf-MhL-fIH4_YMO2EVb8eUBwXsSYICdlgvYUSELEXY5FPKi8lk553FqcjCHcHXRbElu-zSWEOFQ_cjb9PjCUDozC3COOZQX_aPUgSSYHzMsDvNHyP4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12192000" cy="5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0" y="1955260"/>
            <a:ext cx="12192000" cy="32879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2323317"/>
          </a:xfrm>
          <a:noFill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87588"/>
          </a:xfrm>
          <a:noFill/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5D3D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CC667-A837-3347-8C35-D98B2F14041B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46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5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39FE795-2132-7B41-921F-570C1C1B5DB5}"/>
              </a:ext>
            </a:extLst>
          </p:cNvPr>
          <p:cNvGrpSpPr/>
          <p:nvPr userDrawn="1"/>
        </p:nvGrpSpPr>
        <p:grpSpPr>
          <a:xfrm>
            <a:off x="0" y="0"/>
            <a:ext cx="12281647" cy="6894512"/>
            <a:chOff x="0" y="0"/>
            <a:chExt cx="12281647" cy="68945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3429AB-4A57-9F48-A874-D440BF60FD7D}"/>
                </a:ext>
              </a:extLst>
            </p:cNvPr>
            <p:cNvSpPr/>
            <p:nvPr userDrawn="1"/>
          </p:nvSpPr>
          <p:spPr>
            <a:xfrm>
              <a:off x="0" y="457199"/>
              <a:ext cx="12192000" cy="611094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0EF8C-4B2D-724D-953A-00DAED53ED6A}"/>
                </a:ext>
              </a:extLst>
            </p:cNvPr>
            <p:cNvSpPr/>
            <p:nvPr userDrawn="1"/>
          </p:nvSpPr>
          <p:spPr>
            <a:xfrm>
              <a:off x="0" y="6380536"/>
              <a:ext cx="12199777" cy="513976"/>
            </a:xfrm>
            <a:prstGeom prst="rect">
              <a:avLst/>
            </a:prstGeom>
            <a:solidFill>
              <a:srgbClr val="47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01346D-99E3-EB44-B85B-EC0869E40AAF}"/>
                </a:ext>
              </a:extLst>
            </p:cNvPr>
            <p:cNvSpPr/>
            <p:nvPr userDrawn="1"/>
          </p:nvSpPr>
          <p:spPr>
            <a:xfrm>
              <a:off x="0" y="0"/>
              <a:ext cx="12199777" cy="926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7765FD-0D23-D645-B5E2-3BFD3BEC9DF9}"/>
                </a:ext>
              </a:extLst>
            </p:cNvPr>
            <p:cNvSpPr/>
            <p:nvPr userDrawn="1"/>
          </p:nvSpPr>
          <p:spPr>
            <a:xfrm>
              <a:off x="0" y="926353"/>
              <a:ext cx="12199777" cy="86658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F426ECE2-3A8E-274C-B0E5-D7950AEDBC6E}"/>
                </a:ext>
              </a:extLst>
            </p:cNvPr>
            <p:cNvSpPr/>
            <p:nvPr userDrawn="1"/>
          </p:nvSpPr>
          <p:spPr>
            <a:xfrm rot="10800000">
              <a:off x="9305364" y="1754094"/>
              <a:ext cx="274918" cy="197224"/>
            </a:xfrm>
            <a:prstGeom prst="triangle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79E0D2-2BC4-2147-8722-3731E59DE1CD}"/>
                </a:ext>
              </a:extLst>
            </p:cNvPr>
            <p:cNvSpPr/>
            <p:nvPr userDrawn="1"/>
          </p:nvSpPr>
          <p:spPr>
            <a:xfrm>
              <a:off x="0" y="6329082"/>
              <a:ext cx="12281647" cy="7171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D10B7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6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2DBEB5-55E3-F64A-9E65-359286118FBD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717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E4710-745C-0E42-87B6-411897835EB5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898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1990F-F072-3D4A-9841-B2F65AC50CAF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5507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65DB87-B6EF-1E43-AF1A-16D17E3E7471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1752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C4195E-7B21-4793-9E6D-7DD1FAD7041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0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0F0F0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/>
        </p:nvSpPr>
        <p:spPr>
          <a:xfrm>
            <a:off x="0" y="1796345"/>
            <a:ext cx="12192000" cy="4537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934304"/>
            <a:ext cx="12188840" cy="862041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11512"/>
            <a:ext cx="10058400" cy="3857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C4195E-7B21-4793-9E6D-7DD1FAD7041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4" name="משולש שווה שוקיים 13"/>
          <p:cNvSpPr/>
          <p:nvPr/>
        </p:nvSpPr>
        <p:spPr>
          <a:xfrm rot="10800000">
            <a:off x="9280186" y="1737360"/>
            <a:ext cx="330741" cy="188427"/>
          </a:xfrm>
          <a:prstGeom prst="triangle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5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kern="1200">
          <a:solidFill>
            <a:srgbClr val="474646"/>
          </a:solidFill>
          <a:latin typeface="+mn-lt"/>
          <a:ea typeface="+mn-ea"/>
          <a:cs typeface="+mn-cs"/>
        </a:defRPr>
      </a:lvl1pPr>
      <a:lvl2pPr marL="20116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800" kern="1200">
          <a:solidFill>
            <a:srgbClr val="474646"/>
          </a:solidFill>
          <a:latin typeface="+mn-lt"/>
          <a:ea typeface="+mn-ea"/>
          <a:cs typeface="+mn-cs"/>
        </a:defRPr>
      </a:lvl2pPr>
      <a:lvl3pPr marL="38404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3pPr>
      <a:lvl4pPr marL="56692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4pPr>
      <a:lvl5pPr marL="74980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שירותים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מגזר שלישוני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6480" y="2156386"/>
            <a:ext cx="5555461" cy="38027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09015" y="1852369"/>
            <a:ext cx="43641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לאס וגאס, עיר </a:t>
            </a:r>
            <a:r>
              <a:rPr lang="he-IL" dirty="0" smtClean="0"/>
              <a:t>תיירות ההימורים</a:t>
            </a:r>
            <a:r>
              <a:rPr lang="he-IL" dirty="0" smtClean="0"/>
              <a:t>, 1952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522515" y="3180578"/>
            <a:ext cx="5256033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b="1" dirty="0"/>
              <a:t>תיירות זו דוגמא לענף השירותים.</a:t>
            </a:r>
          </a:p>
          <a:p>
            <a:pPr algn="r"/>
            <a:endParaRPr lang="he-IL" b="1" dirty="0"/>
          </a:p>
          <a:p>
            <a:pPr algn="r"/>
            <a:r>
              <a:rPr lang="he-IL" b="1" dirty="0"/>
              <a:t>גם מורה, אומן, עורך-דין, בנקאי</a:t>
            </a:r>
            <a:r>
              <a:rPr lang="he-IL" b="1" dirty="0" smtClean="0"/>
              <a:t>, מלצר, </a:t>
            </a:r>
            <a:r>
              <a:rPr lang="he-IL" b="1" dirty="0"/>
              <a:t>סוכן ביטוח</a:t>
            </a:r>
          </a:p>
          <a:p>
            <a:pPr algn="r"/>
            <a:endParaRPr lang="he-IL" b="1" dirty="0"/>
          </a:p>
          <a:p>
            <a:pPr algn="r"/>
            <a:r>
              <a:rPr lang="he-IL" b="1" dirty="0"/>
              <a:t>למעשה, כל מי שלא מייצר כלום</a:t>
            </a:r>
          </a:p>
          <a:p>
            <a:pPr algn="r"/>
            <a:r>
              <a:rPr lang="he-IL" b="1" dirty="0"/>
              <a:t>כל מי שלא עובד בחקלאות או בתעשייה</a:t>
            </a:r>
          </a:p>
        </p:txBody>
      </p:sp>
    </p:spTree>
    <p:extLst>
      <p:ext uri="{BB962C8B-B14F-4D97-AF65-F5344CB8AC3E}">
        <p14:creationId xmlns:p14="http://schemas.microsoft.com/office/powerpoint/2010/main" val="1431074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39634" y="808305"/>
            <a:ext cx="10058400" cy="1450757"/>
          </a:xfrm>
        </p:spPr>
        <p:txBody>
          <a:bodyPr>
            <a:normAutofit/>
          </a:bodyPr>
          <a:lstStyle/>
          <a:p>
            <a:r>
              <a:rPr lang="he-IL" dirty="0"/>
              <a:t>מדוע יש עלייה בכמות עובדי השירותים ?</a:t>
            </a:r>
            <a:br>
              <a:rPr lang="he-IL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66206" y="2011512"/>
            <a:ext cx="10489474" cy="3857582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he-IL" sz="2800" b="1" dirty="0" smtClean="0"/>
              <a:t>המכונות </a:t>
            </a:r>
            <a:r>
              <a:rPr lang="he-IL" sz="2800" b="1" dirty="0"/>
              <a:t>הרחיקו את העובדים מענף החקלאות ומהתעשייה הקלה והכבדה</a:t>
            </a:r>
          </a:p>
          <a:p>
            <a:pPr marL="342900" indent="-342900">
              <a:buAutoNum type="arabicPeriod"/>
            </a:pPr>
            <a:r>
              <a:rPr lang="he-IL" sz="2800" b="1" dirty="0"/>
              <a:t>עם השנים כמות עובדי המדינה עולה. רוב עובדי המדינה הם אנשי שירותים.</a:t>
            </a:r>
          </a:p>
          <a:p>
            <a:pPr marL="342900" indent="-342900">
              <a:buAutoNum type="arabicPeriod"/>
            </a:pPr>
            <a:r>
              <a:rPr lang="he-IL" sz="2800" b="1" dirty="0"/>
              <a:t>רמת החיים עולה ולכן אנשים זקוקים לאנשי שירותים שיטפלו בהם. למשל, נשים פיליפיניות שמטפלות בזקנים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35890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 txBox="1">
            <a:spLocks noGrp="1"/>
          </p:cNvSpPr>
          <p:nvPr>
            <p:ph idx="1"/>
          </p:nvPr>
        </p:nvSpPr>
        <p:spPr>
          <a:xfrm>
            <a:off x="627018" y="2651592"/>
            <a:ext cx="10058400" cy="38575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0" dirty="0" smtClean="0"/>
              <a:t>במדינה מפותחת הרוב עובד בשירותים</a:t>
            </a:r>
            <a:endParaRPr lang="he-IL" sz="8000" dirty="0"/>
          </a:p>
        </p:txBody>
      </p:sp>
    </p:spTree>
    <p:extLst>
      <p:ext uri="{BB962C8B-B14F-4D97-AF65-F5344CB8AC3E}">
        <p14:creationId xmlns:p14="http://schemas.microsoft.com/office/powerpoint/2010/main" val="465581805"/>
      </p:ext>
    </p:extLst>
  </p:cSld>
  <p:clrMapOvr>
    <a:masterClrMapping/>
  </p:clrMapOvr>
</p:sld>
</file>

<file path=ppt/theme/theme1.xml><?xml version="1.0" encoding="utf-8"?>
<a:theme xmlns:a="http://schemas.openxmlformats.org/drawingml/2006/main" name="מצגות קמפוס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ות קמפוס" id="{E693CF45-7A1A-4041-A430-EC7555623299}" vid="{BB2ABCE7-DEDE-4117-B870-9DF266F2FE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מצגות קמפוס</Template>
  <TotalTime>48</TotalTime>
  <Words>97</Words>
  <Application>Microsoft Office PowerPoint</Application>
  <PresentationFormat>מסך רחב</PresentationFormat>
  <Paragraphs>14</Paragraphs>
  <Slides>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מצגות קמפוס</vt:lpstr>
      <vt:lpstr>שירותים</vt:lpstr>
      <vt:lpstr>מצגת של PowerPoint‏</vt:lpstr>
      <vt:lpstr>מדוע יש עלייה בכמות עובדי השירותים ? 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Samokovlija</dc:creator>
  <cp:lastModifiedBy>‏‏משתמש Windows</cp:lastModifiedBy>
  <cp:revision>6</cp:revision>
  <dcterms:created xsi:type="dcterms:W3CDTF">2020-05-21T11:17:02Z</dcterms:created>
  <dcterms:modified xsi:type="dcterms:W3CDTF">2020-07-15T19:12:52Z</dcterms:modified>
</cp:coreProperties>
</file>