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94" r:id="rId8"/>
    <p:sldId id="281" r:id="rId9"/>
    <p:sldId id="295" r:id="rId10"/>
    <p:sldId id="282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1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1694995"/>
          </a:xfrm>
        </p:spPr>
        <p:txBody>
          <a:bodyPr>
            <a:normAutofit/>
          </a:bodyPr>
          <a:lstStyle/>
          <a:p>
            <a:r>
              <a:rPr lang="he-IL" sz="7200" dirty="0" smtClean="0"/>
              <a:t>התיישבות בישראל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36862" y="3843090"/>
            <a:ext cx="10058400" cy="787588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/>
              <a:t>מושבה, קיבוץ, התנחלות ביו"ש ובגולן, </a:t>
            </a:r>
          </a:p>
          <a:p>
            <a:pPr algn="r"/>
            <a:r>
              <a:rPr lang="he-IL" sz="2800" dirty="0" smtClean="0"/>
              <a:t>ייהוד הגליל, מושבה שהפכה לעיר (עיור הכפר)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2207623"/>
            <a:ext cx="1088136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הממשלה עודדה הקמת יישובים יהודים בגליל במטרה למנוע רוב ערבי באזור (מה שכונה "</a:t>
            </a:r>
            <a:r>
              <a:rPr lang="he-IL" dirty="0">
                <a:solidFill>
                  <a:srgbClr val="FF0000"/>
                </a:solidFill>
              </a:rPr>
              <a:t>לייהד את הגליל</a:t>
            </a:r>
            <a:r>
              <a:rPr lang="he-IL" dirty="0"/>
              <a:t>") ולעודד את פיתוח הגליל ולפזר אוכלוסייה מהמרכז. </a:t>
            </a:r>
          </a:p>
          <a:p>
            <a:pPr algn="r"/>
            <a:r>
              <a:rPr lang="he-IL" dirty="0"/>
              <a:t>לכן קמו </a:t>
            </a:r>
            <a:r>
              <a:rPr lang="he-IL" dirty="0">
                <a:solidFill>
                  <a:srgbClr val="FF0000"/>
                </a:solidFill>
              </a:rPr>
              <a:t>ערים חדשות </a:t>
            </a:r>
            <a:r>
              <a:rPr lang="he-IL" dirty="0"/>
              <a:t>בכרמיאל ובנצרת-עלית (שנקראת כיום "נוף הגליל").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 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עיור מואץ של הכפרים במרכז</a:t>
            </a:r>
            <a:r>
              <a:rPr lang="he-IL" dirty="0"/>
              <a:t>: </a:t>
            </a:r>
          </a:p>
          <a:p>
            <a:pPr algn="r"/>
            <a:r>
              <a:rPr lang="he-IL" dirty="0"/>
              <a:t>הכפרים הופך לעיר בשל </a:t>
            </a:r>
            <a:r>
              <a:rPr lang="he-IL" dirty="0">
                <a:solidFill>
                  <a:srgbClr val="FF0000"/>
                </a:solidFill>
              </a:rPr>
              <a:t>זחילה עירונית </a:t>
            </a:r>
            <a:r>
              <a:rPr lang="he-IL" dirty="0"/>
              <a:t>במרכז. למשל, </a:t>
            </a:r>
            <a:r>
              <a:rPr lang="he-IL" dirty="0">
                <a:solidFill>
                  <a:srgbClr val="FF0000"/>
                </a:solidFill>
              </a:rPr>
              <a:t>המושבות פ"ת </a:t>
            </a:r>
            <a:r>
              <a:rPr lang="he-IL" dirty="0" err="1">
                <a:solidFill>
                  <a:srgbClr val="FF0000"/>
                </a:solidFill>
              </a:rPr>
              <a:t>ורשל"צ</a:t>
            </a:r>
            <a:r>
              <a:rPr lang="he-IL" dirty="0">
                <a:solidFill>
                  <a:srgbClr val="FF0000"/>
                </a:solidFill>
              </a:rPr>
              <a:t> הפכו לעיר</a:t>
            </a:r>
            <a:r>
              <a:rPr lang="he-IL" dirty="0"/>
              <a:t>.</a:t>
            </a:r>
          </a:p>
          <a:p>
            <a:pPr algn="r"/>
            <a:r>
              <a:rPr lang="he-IL" dirty="0"/>
              <a:t>הכפר משנה את שימושי הקרקע: במקום חקלאות יש בניית דירות, תיירות, מרכזי מסחר ותעשיה. 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בשל גידול האוכלוסייה בונים ערים חדשות.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ערים מתוכננות </a:t>
            </a:r>
            <a:r>
              <a:rPr lang="he-IL" dirty="0"/>
              <a:t>שתפקידן לפזר אוכלוסין כמו מודיעין וחריש. </a:t>
            </a:r>
          </a:p>
          <a:p>
            <a:pPr algn="r"/>
            <a:r>
              <a:rPr lang="he-IL" dirty="0"/>
              <a:t>יש בהן </a:t>
            </a:r>
            <a:r>
              <a:rPr lang="he-IL" dirty="0">
                <a:solidFill>
                  <a:srgbClr val="FF0000"/>
                </a:solidFill>
              </a:rPr>
              <a:t>הפרדה בין שימושי הקרקע</a:t>
            </a:r>
            <a:r>
              <a:rPr lang="he-IL" dirty="0"/>
              <a:t> </a:t>
            </a:r>
            <a:r>
              <a:rPr lang="he-IL" dirty="0" smtClean="0"/>
              <a:t>ובכך הן </a:t>
            </a:r>
            <a:r>
              <a:rPr lang="he-IL" dirty="0"/>
              <a:t>דומות לפרברים. לכן כדי למצוא עבודה יש לעשות </a:t>
            </a:r>
            <a:r>
              <a:rPr lang="he-IL" dirty="0">
                <a:solidFill>
                  <a:srgbClr val="FF0000"/>
                </a:solidFill>
              </a:rPr>
              <a:t>יוממות</a:t>
            </a:r>
            <a:r>
              <a:rPr lang="he-IL" dirty="0"/>
              <a:t> (לנסוע לגוש-דן)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4" y="623799"/>
            <a:ext cx="10120311" cy="5462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04947" y="131356"/>
            <a:ext cx="10141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חריש </a:t>
            </a:r>
            <a:r>
              <a:rPr lang="he-IL" sz="2400" b="1" dirty="0" smtClean="0"/>
              <a:t>- עיר חדשה ומתכוננת </a:t>
            </a:r>
            <a:r>
              <a:rPr lang="he-IL" sz="2400" dirty="0" smtClean="0"/>
              <a:t>קרוב לחדרה</a:t>
            </a:r>
            <a:r>
              <a:rPr lang="he-IL" sz="2400" dirty="0" smtClean="0"/>
              <a:t>.  </a:t>
            </a:r>
            <a:r>
              <a:rPr lang="he-IL" dirty="0" smtClean="0"/>
              <a:t>תכלס </a:t>
            </a:r>
            <a:r>
              <a:rPr lang="he-IL" dirty="0" smtClean="0"/>
              <a:t>פרבר לא אטרקטיבי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901339" y="6086226"/>
            <a:ext cx="1154083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מאת ניר ודל - נוצר על ידי מעלה היצירה, </a:t>
            </a:r>
            <a:r>
              <a:rPr lang="en-US" sz="1100" dirty="0"/>
              <a:t>CC BY-SA 4.0, https://commons.wikimedia.org/w/index.php?curid=48463582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02723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0709" y="795242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תוכן עניינים</a:t>
            </a:r>
            <a:br>
              <a:rPr lang="he-IL" dirty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920239" y="2023931"/>
            <a:ext cx="9366069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מושבה</a:t>
            </a:r>
            <a:r>
              <a:rPr lang="he-IL" dirty="0"/>
              <a:t> </a:t>
            </a:r>
            <a:r>
              <a:rPr lang="he-IL" sz="1200" dirty="0"/>
              <a:t>עמוד 3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sz="2800" dirty="0"/>
              <a:t>קיבוץ</a:t>
            </a:r>
            <a:r>
              <a:rPr lang="he-IL" dirty="0"/>
              <a:t> </a:t>
            </a:r>
            <a:r>
              <a:rPr lang="he-IL" sz="1200" dirty="0"/>
              <a:t>עמוד 3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sz="2800" dirty="0"/>
              <a:t>התנחלויות מאז מלחמת ששת הימים ב-67</a:t>
            </a:r>
            <a:r>
              <a:rPr lang="he-IL" dirty="0"/>
              <a:t> </a:t>
            </a:r>
            <a:r>
              <a:rPr lang="he-IL" sz="1200" dirty="0" smtClean="0"/>
              <a:t>עמוד 4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sz="2800" dirty="0"/>
              <a:t>התנחלויות ביו"ש  </a:t>
            </a:r>
            <a:r>
              <a:rPr lang="he-IL" sz="1200" dirty="0" smtClean="0"/>
              <a:t>עמוד 6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sz="2800" dirty="0"/>
              <a:t>התיישבות ברמת הגולן </a:t>
            </a:r>
            <a:r>
              <a:rPr lang="he-IL" sz="1200" dirty="0" smtClean="0"/>
              <a:t>עמוד 8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sz="2800" dirty="0"/>
              <a:t>ייהוד הגליל + עיור </a:t>
            </a:r>
            <a:r>
              <a:rPr lang="he-IL" sz="2800" dirty="0" smtClean="0"/>
              <a:t>הכפר </a:t>
            </a:r>
            <a:r>
              <a:rPr lang="he-IL" sz="2800" dirty="0"/>
              <a:t>(מושבות </a:t>
            </a:r>
            <a:r>
              <a:rPr lang="he-IL" sz="2800" dirty="0" smtClean="0"/>
              <a:t>במרכז </a:t>
            </a:r>
            <a:r>
              <a:rPr lang="he-IL" sz="2800" dirty="0"/>
              <a:t>הפכו </a:t>
            </a:r>
            <a:r>
              <a:rPr lang="he-IL" sz="2800" dirty="0" smtClean="0"/>
              <a:t>לערים</a:t>
            </a:r>
            <a:r>
              <a:rPr lang="he-IL" sz="2800" dirty="0"/>
              <a:t>)</a:t>
            </a:r>
            <a:r>
              <a:rPr lang="he-IL" dirty="0"/>
              <a:t> </a:t>
            </a:r>
            <a:r>
              <a:rPr lang="he-IL" sz="1200" dirty="0" smtClean="0"/>
              <a:t>עמוד 10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8051" y="220476"/>
            <a:ext cx="10776857" cy="1450757"/>
          </a:xfrm>
        </p:spPr>
        <p:txBody>
          <a:bodyPr/>
          <a:lstStyle/>
          <a:p>
            <a:pPr algn="ctr"/>
            <a:r>
              <a:rPr lang="he-IL" dirty="0" smtClean="0"/>
              <a:t>מושבה וקיבוץ – יישובים שקמו לפני קום המדינה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33" y="1899261"/>
            <a:ext cx="2617950" cy="404592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341326" y="2434838"/>
            <a:ext cx="463731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>
                <a:solidFill>
                  <a:srgbClr val="7030A0"/>
                </a:solidFill>
              </a:rPr>
              <a:t>מושבות</a:t>
            </a:r>
            <a:r>
              <a:rPr lang="he-IL" sz="2000" dirty="0">
                <a:solidFill>
                  <a:srgbClr val="7030A0"/>
                </a:solidFill>
              </a:rPr>
              <a:t> </a:t>
            </a:r>
            <a:r>
              <a:rPr lang="he-IL" sz="2000" dirty="0"/>
              <a:t>                                                       </a:t>
            </a:r>
          </a:p>
          <a:p>
            <a:pPr algn="r"/>
            <a:r>
              <a:rPr lang="he-IL" dirty="0" smtClean="0"/>
              <a:t>ישוב </a:t>
            </a:r>
            <a:r>
              <a:rPr lang="he-IL" dirty="0"/>
              <a:t>חקלאי שקם לפני קום המדינה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המושבות קמו במרכז (כמו רשל"צ ופ"ת) </a:t>
            </a:r>
            <a:r>
              <a:rPr lang="he-IL" dirty="0" smtClean="0"/>
              <a:t>                        ובגליל </a:t>
            </a:r>
            <a:r>
              <a:rPr lang="he-IL" dirty="0"/>
              <a:t>(כפר-תבור ומטולה).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המושבות במרכז הפכו לערים </a:t>
            </a:r>
            <a:r>
              <a:rPr lang="he-IL" dirty="0"/>
              <a:t>(עיור עצור)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לכל חקלאי יש רכוש ואדמה </a:t>
            </a:r>
            <a:r>
              <a:rPr lang="he-IL" b="1" dirty="0">
                <a:solidFill>
                  <a:srgbClr val="7030A0"/>
                </a:solidFill>
              </a:rPr>
              <a:t>פרטית</a:t>
            </a:r>
            <a:r>
              <a:rPr lang="he-IL" dirty="0"/>
              <a:t> (בניגוד לקיבוץ)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4504" y="2220686"/>
            <a:ext cx="4232366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קיבוץ</a:t>
            </a:r>
          </a:p>
          <a:p>
            <a:pPr algn="r"/>
            <a:endParaRPr lang="he-IL" sz="2000" b="1" dirty="0">
              <a:solidFill>
                <a:srgbClr val="FF0000"/>
              </a:solidFill>
            </a:endParaRPr>
          </a:p>
          <a:p>
            <a:pPr algn="r"/>
            <a:r>
              <a:rPr lang="he-IL" dirty="0"/>
              <a:t>ישוב חקלאי </a:t>
            </a:r>
            <a:r>
              <a:rPr lang="he-IL" dirty="0" smtClean="0"/>
              <a:t>מלפני </a:t>
            </a:r>
            <a:r>
              <a:rPr lang="he-IL" dirty="0"/>
              <a:t>קום המדינה וגם לאחריה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למשל, קיבוץ דגניה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כלכלה </a:t>
            </a:r>
            <a:r>
              <a:rPr lang="he-IL" b="1" dirty="0">
                <a:solidFill>
                  <a:srgbClr val="FF0000"/>
                </a:solidFill>
              </a:rPr>
              <a:t>סוציאליסטית שיתופית</a:t>
            </a:r>
            <a:r>
              <a:rPr lang="he-IL" dirty="0"/>
              <a:t>: </a:t>
            </a:r>
          </a:p>
          <a:p>
            <a:pPr algn="r"/>
            <a:r>
              <a:rPr lang="he-IL" dirty="0"/>
              <a:t>רכוש משותף, עבודה משותפת; </a:t>
            </a:r>
            <a:r>
              <a:rPr lang="he-IL" dirty="0" smtClean="0"/>
              <a:t>                    ההחלטות </a:t>
            </a:r>
            <a:r>
              <a:rPr lang="he-IL" dirty="0"/>
              <a:t>התקבלו בהצבעה כל חברי הקיבוץ; </a:t>
            </a:r>
          </a:p>
          <a:p>
            <a:pPr algn="r"/>
            <a:r>
              <a:rPr lang="he-IL" dirty="0"/>
              <a:t>אכלו בחדר אוכל;  </a:t>
            </a:r>
          </a:p>
          <a:p>
            <a:pPr algn="r"/>
            <a:r>
              <a:rPr lang="he-IL" dirty="0"/>
              <a:t>התינוקות והילדים לא גדלו בבית הוריהם אלא בחדר ילדים משותף</a:t>
            </a:r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מלחמת ששת הימים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53" y="1918482"/>
            <a:ext cx="3109356" cy="427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0" y="2651760"/>
            <a:ext cx="330490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השטחים בחום נכבשו ע"י צה"ל במלחמת ששת הימים ב-1967.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עם הזמן, ישראל החזירה את סיני בהסכם שלום וגם נסוגה מעזה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את רמת הגולן ויו"ש ישראל לא החזירה</a:t>
            </a:r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2960" y="808305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התנחלות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65" y="599168"/>
            <a:ext cx="2492952" cy="610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7681" y="2076182"/>
            <a:ext cx="658368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ב-49 תמה מלחמת העצמאות. הגבולות של ישראל כונו גבולות </a:t>
            </a:r>
            <a:r>
              <a:rPr lang="he-IL" b="1" dirty="0">
                <a:solidFill>
                  <a:srgbClr val="00B050"/>
                </a:solidFill>
              </a:rPr>
              <a:t>הקו הירוק</a:t>
            </a:r>
          </a:p>
          <a:p>
            <a:pPr algn="r"/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במלחמת ששת הימים ב-67 צה"ל כבש את שטחים שמסומנים בצהוב:</a:t>
            </a:r>
          </a:p>
          <a:p>
            <a:pPr algn="r"/>
            <a:r>
              <a:rPr lang="he-IL" dirty="0" smtClean="0"/>
              <a:t>- את </a:t>
            </a:r>
            <a:r>
              <a:rPr lang="he-IL" b="1" dirty="0"/>
              <a:t>רמת הגולן מסוריה</a:t>
            </a:r>
          </a:p>
          <a:p>
            <a:pPr algn="r"/>
            <a:r>
              <a:rPr lang="he-IL" dirty="0" smtClean="0"/>
              <a:t>- את </a:t>
            </a:r>
            <a:r>
              <a:rPr lang="he-IL" b="1" dirty="0"/>
              <a:t>יהודה ושומרון </a:t>
            </a:r>
            <a:r>
              <a:rPr lang="he-IL" dirty="0"/>
              <a:t>(יו"ש) </a:t>
            </a:r>
            <a:r>
              <a:rPr lang="he-IL" b="1" dirty="0"/>
              <a:t>ומזרח ירושלים מירדן</a:t>
            </a:r>
          </a:p>
          <a:p>
            <a:pPr algn="r"/>
            <a:r>
              <a:rPr lang="he-IL" dirty="0" smtClean="0"/>
              <a:t>- את </a:t>
            </a:r>
            <a:r>
              <a:rPr lang="he-IL" b="1" dirty="0"/>
              <a:t>עזה וסיני ממצרים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בשטחים שנכבשו ישראל הקימו התנחלויות (ישובים) כדי לקבוע עובדות בשטח ולמנוע נסיגה מהשטחים.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במשך השנים </a:t>
            </a:r>
            <a:r>
              <a:rPr lang="he-IL" b="1" dirty="0"/>
              <a:t>ההתנחלויות שבסיני ובעזה פונו</a:t>
            </a:r>
            <a:r>
              <a:rPr lang="he-IL" dirty="0"/>
              <a:t>.</a:t>
            </a:r>
          </a:p>
          <a:p>
            <a:pPr algn="r"/>
            <a:r>
              <a:rPr lang="he-IL" dirty="0"/>
              <a:t>לכן כיום מדובר על התנחלויות רק בגולן וביו"ש.</a:t>
            </a:r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התנחלויות ביו"ש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8" y="1671233"/>
            <a:ext cx="2236010" cy="4848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3645" y="1972492"/>
            <a:ext cx="85169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 </a:t>
            </a:r>
            <a:r>
              <a:rPr lang="he-IL" dirty="0" smtClean="0"/>
              <a:t>400 </a:t>
            </a:r>
            <a:r>
              <a:rPr lang="he-IL" dirty="0"/>
              <a:t>אלף </a:t>
            </a:r>
            <a:r>
              <a:rPr lang="he-IL" dirty="0" smtClean="0"/>
              <a:t>מתנחלים ביו"ש </a:t>
            </a:r>
            <a:r>
              <a:rPr lang="he-IL" dirty="0"/>
              <a:t>בשל הגירה לשם וגם בשל ילודה גבוהה (רוב המתנחלים הם דתיים)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6965"/>
              </p:ext>
            </p:extLst>
          </p:nvPr>
        </p:nvGraphicFramePr>
        <p:xfrm>
          <a:off x="3301339" y="2449004"/>
          <a:ext cx="8492318" cy="37718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6159">
                  <a:extLst>
                    <a:ext uri="{9D8B030D-6E8A-4147-A177-3AD203B41FA5}">
                      <a16:colId xmlns:a16="http://schemas.microsoft.com/office/drawing/2014/main" val="3923168903"/>
                    </a:ext>
                  </a:extLst>
                </a:gridCol>
                <a:gridCol w="4246159">
                  <a:extLst>
                    <a:ext uri="{9D8B030D-6E8A-4147-A177-3AD203B41FA5}">
                      <a16:colId xmlns:a16="http://schemas.microsoft.com/office/drawing/2014/main" val="2293167457"/>
                    </a:ext>
                  </a:extLst>
                </a:gridCol>
              </a:tblGrid>
              <a:tr h="5870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יתרון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חסרון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6229"/>
                  </a:ext>
                </a:extLst>
              </a:tr>
              <a:tr h="3184751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b="1" dirty="0" smtClean="0"/>
                        <a:t>אזור עדיפות א' </a:t>
                      </a:r>
                      <a:r>
                        <a:rPr lang="he-IL" dirty="0" smtClean="0"/>
                        <a:t>נותן</a:t>
                      </a:r>
                      <a:r>
                        <a:rPr lang="he-IL" baseline="0" dirty="0" smtClean="0"/>
                        <a:t> הקלות מס והשקעות ממשלה</a:t>
                      </a:r>
                      <a:endParaRPr lang="he-IL" dirty="0" smtClean="0"/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לקנות </a:t>
                      </a:r>
                      <a:r>
                        <a:rPr lang="he-IL" b="1" dirty="0" smtClean="0"/>
                        <a:t>דירה זולה במרכז</a:t>
                      </a:r>
                      <a:r>
                        <a:rPr lang="he-IL" dirty="0" smtClean="0"/>
                        <a:t>,</a:t>
                      </a:r>
                      <a:r>
                        <a:rPr lang="he-IL" baseline="0" dirty="0" smtClean="0"/>
                        <a:t> לא רחוק מת"א ומי-ם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b="1" baseline="0" dirty="0" smtClean="0"/>
                        <a:t>מקומות קדושים </a:t>
                      </a:r>
                      <a:r>
                        <a:rPr lang="he-IL" baseline="0" dirty="0" smtClean="0"/>
                        <a:t>(כמו מערת המכפלה בחברון ובית-אל) שמשכו את הדתיים הלאומים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יו"ש הוא שטח שנמצא במחלוקת בין ימין לשמאל. </a:t>
                      </a:r>
                      <a:r>
                        <a:rPr lang="he-IL" dirty="0" smtClean="0"/>
                        <a:t>                                                  עד </a:t>
                      </a:r>
                      <a:r>
                        <a:rPr lang="he-IL" dirty="0" smtClean="0"/>
                        <a:t>היום השטח לא סופח לישראל</a:t>
                      </a:r>
                      <a:r>
                        <a:rPr lang="he-IL" dirty="0" smtClean="0"/>
                        <a:t>.                  </a:t>
                      </a:r>
                      <a:r>
                        <a:rPr lang="he-IL" dirty="0" smtClean="0"/>
                        <a:t>בשטח יש רוב פלסטיני.   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מדי פעם פורצת אלימות בין המתנחלים לפלסטינים. </a:t>
                      </a:r>
                      <a:r>
                        <a:rPr lang="en-US" dirty="0" smtClean="0"/>
                        <a:t>                                           </a:t>
                      </a:r>
                      <a:r>
                        <a:rPr lang="he-IL" dirty="0" smtClean="0"/>
                        <a:t>בשביל הפלסטינים, המתנחלים הם כובש אכזר. 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0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5" y="540328"/>
            <a:ext cx="10664702" cy="5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התיישבות בגולן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8" y="1834628"/>
            <a:ext cx="2587190" cy="445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4657" y="2000298"/>
            <a:ext cx="63616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ההתנחלויות בגולן הן משהו אחר כי בשטח אין רוב ערבי.</a:t>
            </a:r>
          </a:p>
          <a:p>
            <a:pPr algn="r"/>
            <a:r>
              <a:rPr lang="he-IL" dirty="0"/>
              <a:t>יש רק מעט דרוזים כמו בכפר מגדל שמס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07" y="2892358"/>
            <a:ext cx="3885253" cy="1522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8807" y="2824406"/>
            <a:ext cx="2341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הר החרמון</a:t>
            </a:r>
            <a:endParaRPr lang="he-IL" sz="2400" b="1" dirty="0"/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2889"/>
              </p:ext>
            </p:extLst>
          </p:nvPr>
        </p:nvGraphicFramePr>
        <p:xfrm>
          <a:off x="3166740" y="4735034"/>
          <a:ext cx="8653220" cy="14712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6610">
                  <a:extLst>
                    <a:ext uri="{9D8B030D-6E8A-4147-A177-3AD203B41FA5}">
                      <a16:colId xmlns:a16="http://schemas.microsoft.com/office/drawing/2014/main" val="575119068"/>
                    </a:ext>
                  </a:extLst>
                </a:gridCol>
                <a:gridCol w="4326610">
                  <a:extLst>
                    <a:ext uri="{9D8B030D-6E8A-4147-A177-3AD203B41FA5}">
                      <a16:colId xmlns:a16="http://schemas.microsoft.com/office/drawing/2014/main" val="2754875583"/>
                    </a:ext>
                  </a:extLst>
                </a:gridCol>
              </a:tblGrid>
              <a:tr h="34487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יתרון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חסרון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82192"/>
                  </a:ext>
                </a:extLst>
              </a:tr>
              <a:tr h="1105479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סופח חוקית לישראל (בניגוד ליו"ש)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אזור עדיפות א' - מקבל הטבות והקלות מס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he-IL" dirty="0" smtClean="0"/>
                        <a:t>תיירות</a:t>
                      </a:r>
                      <a:r>
                        <a:rPr lang="he-IL" baseline="0" dirty="0" smtClean="0"/>
                        <a:t> צימרים, נחלים וסקי ב</a:t>
                      </a:r>
                      <a:r>
                        <a:rPr lang="he-IL" dirty="0" smtClean="0"/>
                        <a:t>חרמון.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רחוק מהמרכז</a:t>
                      </a:r>
                      <a:r>
                        <a:rPr lang="he-IL" dirty="0" smtClean="0"/>
                        <a:t>. אין תעסוקה, שירותים ובילוי. </a:t>
                      </a:r>
                    </a:p>
                    <a:p>
                      <a:pPr algn="r" rtl="1"/>
                      <a:r>
                        <a:rPr lang="he-IL" dirty="0" smtClean="0"/>
                        <a:t>לכן באזור לא קמו הרבה יישובים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2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5252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77</TotalTime>
  <Words>558</Words>
  <Application>Microsoft Office PowerPoint</Application>
  <PresentationFormat>מסך רחב</PresentationFormat>
  <Paragraphs>87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מצגות קמפוס</vt:lpstr>
      <vt:lpstr>התיישבות בישראל</vt:lpstr>
      <vt:lpstr>תוכן עניינים </vt:lpstr>
      <vt:lpstr>מושבה וקיבוץ – יישובים שקמו לפני קום המדינה</vt:lpstr>
      <vt:lpstr>מלחמת ששת הימים</vt:lpstr>
      <vt:lpstr>התנחלות </vt:lpstr>
      <vt:lpstr>התנחלויות ביו"ש</vt:lpstr>
      <vt:lpstr>מצגת של PowerPoint‏</vt:lpstr>
      <vt:lpstr>התיישבות בגולן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11</cp:revision>
  <dcterms:created xsi:type="dcterms:W3CDTF">2020-05-21T11:17:02Z</dcterms:created>
  <dcterms:modified xsi:type="dcterms:W3CDTF">2020-07-17T20:17:42Z</dcterms:modified>
</cp:coreProperties>
</file>