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401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D9E0A-11B6-4247-A078-4919C33DE281}" type="datetimeFigureOut">
              <a:rPr lang="he-IL" smtClean="0"/>
              <a:t>א'/אייר/תשע"ז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02470-4A01-4945-8F44-E23CC6DF9E1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30819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D9E0A-11B6-4247-A078-4919C33DE281}" type="datetimeFigureOut">
              <a:rPr lang="he-IL" smtClean="0"/>
              <a:t>א'/אייר/תשע"ז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02470-4A01-4945-8F44-E23CC6DF9E1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2653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D9E0A-11B6-4247-A078-4919C33DE281}" type="datetimeFigureOut">
              <a:rPr lang="he-IL" smtClean="0"/>
              <a:t>א'/אייר/תשע"ז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02470-4A01-4945-8F44-E23CC6DF9E1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88618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D9E0A-11B6-4247-A078-4919C33DE281}" type="datetimeFigureOut">
              <a:rPr lang="he-IL" smtClean="0"/>
              <a:t>א'/אייר/תשע"ז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02470-4A01-4945-8F44-E23CC6DF9E1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39262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D9E0A-11B6-4247-A078-4919C33DE281}" type="datetimeFigureOut">
              <a:rPr lang="he-IL" smtClean="0"/>
              <a:t>א'/אייר/תשע"ז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02470-4A01-4945-8F44-E23CC6DF9E1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16813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D9E0A-11B6-4247-A078-4919C33DE281}" type="datetimeFigureOut">
              <a:rPr lang="he-IL" smtClean="0"/>
              <a:t>א'/אייר/תשע"ז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02470-4A01-4945-8F44-E23CC6DF9E1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06210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D9E0A-11B6-4247-A078-4919C33DE281}" type="datetimeFigureOut">
              <a:rPr lang="he-IL" smtClean="0"/>
              <a:t>א'/אייר/תשע"ז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02470-4A01-4945-8F44-E23CC6DF9E1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52408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D9E0A-11B6-4247-A078-4919C33DE281}" type="datetimeFigureOut">
              <a:rPr lang="he-IL" smtClean="0"/>
              <a:t>א'/אייר/תשע"ז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02470-4A01-4945-8F44-E23CC6DF9E1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36192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D9E0A-11B6-4247-A078-4919C33DE281}" type="datetimeFigureOut">
              <a:rPr lang="he-IL" smtClean="0"/>
              <a:t>א'/אייר/תשע"ז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02470-4A01-4945-8F44-E23CC6DF9E1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67702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D9E0A-11B6-4247-A078-4919C33DE281}" type="datetimeFigureOut">
              <a:rPr lang="he-IL" smtClean="0"/>
              <a:t>א'/אייר/תשע"ז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02470-4A01-4945-8F44-E23CC6DF9E1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1455651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AD9E0A-11B6-4247-A078-4919C33DE281}" type="datetimeFigureOut">
              <a:rPr lang="he-IL" smtClean="0"/>
              <a:t>א'/אייר/תשע"ז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002470-4A01-4945-8F44-E23CC6DF9E1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2468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AD9E0A-11B6-4247-A078-4919C33DE281}" type="datetimeFigureOut">
              <a:rPr lang="he-IL" smtClean="0"/>
              <a:t>א'/אייר/תשע"ז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02470-4A01-4945-8F44-E23CC6DF9E1A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792241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gif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36060" y="2481374"/>
            <a:ext cx="5652509" cy="1446550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he-IL" sz="8800" dirty="0" smtClean="0"/>
              <a:t>מכשירי מדידה</a:t>
            </a:r>
            <a:endParaRPr lang="he-IL" sz="8800" dirty="0"/>
          </a:p>
        </p:txBody>
      </p:sp>
    </p:spTree>
    <p:extLst>
      <p:ext uri="{BB962C8B-B14F-4D97-AF65-F5344CB8AC3E}">
        <p14:creationId xmlns:p14="http://schemas.microsoft.com/office/powerpoint/2010/main" val="126382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52296" y="0"/>
            <a:ext cx="10772775" cy="695283"/>
          </a:xfrm>
        </p:spPr>
        <p:txBody>
          <a:bodyPr>
            <a:normAutofit/>
          </a:bodyPr>
          <a:lstStyle/>
          <a:p>
            <a:pPr algn="ctr"/>
            <a:r>
              <a:rPr lang="he-IL" dirty="0" smtClean="0"/>
              <a:t>אמפרמטר (מד זרם)</a:t>
            </a:r>
            <a:endParaRPr lang="he-IL" dirty="0"/>
          </a:p>
        </p:txBody>
      </p:sp>
      <p:pic>
        <p:nvPicPr>
          <p:cNvPr id="18434" name="Picture 2" descr="Amperemeter inbouw 10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143" y="927884"/>
            <a:ext cx="2270633" cy="1974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36" name="Picture 4" descr="http://www.clipartbest.com/cliparts/di8/5xd/di85xdBL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6215" y="1124954"/>
            <a:ext cx="2382398" cy="1580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440" name="Picture 8" descr="http://www.getit.co.il/Products/Huge/24640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5463" y="695283"/>
            <a:ext cx="2355977" cy="2355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כותרת 1"/>
          <p:cNvSpPr txBox="1">
            <a:spLocks/>
          </p:cNvSpPr>
          <p:nvPr/>
        </p:nvSpPr>
        <p:spPr>
          <a:xfrm>
            <a:off x="7658613" y="3639766"/>
            <a:ext cx="4158616" cy="6952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1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e-IL" dirty="0" smtClean="0">
                <a:solidFill>
                  <a:srgbClr val="FF0000"/>
                </a:solidFill>
              </a:rPr>
              <a:t>מחברים רק </a:t>
            </a:r>
            <a:r>
              <a:rPr lang="he-IL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בטור</a:t>
            </a:r>
            <a:endParaRPr lang="he-IL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כותרת 1"/>
          <p:cNvSpPr txBox="1">
            <a:spLocks/>
          </p:cNvSpPr>
          <p:nvPr/>
        </p:nvSpPr>
        <p:spPr>
          <a:xfrm>
            <a:off x="3767328" y="4532375"/>
            <a:ext cx="7857743" cy="11173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1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e-IL" dirty="0" smtClean="0">
                <a:solidFill>
                  <a:srgbClr val="FF0000"/>
                </a:solidFill>
              </a:rPr>
              <a:t>למד זרם אידיאלי התנגדות שווה </a:t>
            </a:r>
            <a:r>
              <a:rPr lang="he-IL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לאפס</a:t>
            </a:r>
            <a:endParaRPr lang="he-IL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8442" name="Picture 10" descr="http://www.doctronics.co.uk/images/met2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143" y="3305396"/>
            <a:ext cx="2808806" cy="3168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938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52296" y="0"/>
            <a:ext cx="10772775" cy="695283"/>
          </a:xfrm>
        </p:spPr>
        <p:txBody>
          <a:bodyPr>
            <a:normAutofit/>
          </a:bodyPr>
          <a:lstStyle/>
          <a:p>
            <a:pPr algn="ctr"/>
            <a:r>
              <a:rPr lang="he-IL" dirty="0" smtClean="0"/>
              <a:t>וולטמטר (מד מתח)</a:t>
            </a:r>
            <a:endParaRPr lang="he-IL" dirty="0"/>
          </a:p>
        </p:txBody>
      </p:sp>
      <p:pic>
        <p:nvPicPr>
          <p:cNvPr id="18440" name="Picture 8" descr="http://www.getit.co.il/Products/Huge/24640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65463" y="695283"/>
            <a:ext cx="2355977" cy="2355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כותרת 1"/>
          <p:cNvSpPr txBox="1">
            <a:spLocks/>
          </p:cNvSpPr>
          <p:nvPr/>
        </p:nvSpPr>
        <p:spPr>
          <a:xfrm>
            <a:off x="7658613" y="3639766"/>
            <a:ext cx="4158616" cy="6952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l" defTabSz="914400" rtl="1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e-IL" dirty="0" smtClean="0">
                <a:solidFill>
                  <a:srgbClr val="FF0000"/>
                </a:solidFill>
              </a:rPr>
              <a:t>מחברים רק </a:t>
            </a:r>
            <a:r>
              <a:rPr lang="he-IL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במקביל</a:t>
            </a:r>
            <a:endParaRPr lang="he-IL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כותרת 1"/>
          <p:cNvSpPr txBox="1">
            <a:spLocks/>
          </p:cNvSpPr>
          <p:nvPr/>
        </p:nvSpPr>
        <p:spPr>
          <a:xfrm>
            <a:off x="4191134" y="4561624"/>
            <a:ext cx="7626095" cy="111738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>
            <a:lvl1pPr algn="l" defTabSz="914400" rtl="1" eaLnBrk="1" latinLnBrk="0" hangingPunct="1">
              <a:lnSpc>
                <a:spcPct val="85000"/>
              </a:lnSpc>
              <a:spcBef>
                <a:spcPct val="0"/>
              </a:spcBef>
              <a:buNone/>
              <a:defRPr sz="5400" kern="1200" spc="-12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he-IL" dirty="0" smtClean="0">
                <a:solidFill>
                  <a:srgbClr val="FF0000"/>
                </a:solidFill>
              </a:rPr>
              <a:t>למד מתח אידיאלי התנגדות </a:t>
            </a:r>
            <a:r>
              <a:rPr lang="he-IL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אינסופית</a:t>
            </a:r>
            <a:endParaRPr lang="he-IL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9458" name="Picture 2" descr="http://www.doctronics.co.uk/images/met3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142" y="3334923"/>
            <a:ext cx="3304451" cy="30171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0" name="Picture 4" descr="http://www.clipartbest.com/cliparts/dcr/Gg4/dcrGg4Bc9.jpe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EFEFC"/>
              </a:clrFrom>
              <a:clrTo>
                <a:srgbClr val="FEFEF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1913" y="1086513"/>
            <a:ext cx="2453831" cy="1815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462" name="Picture 6" descr="Volt Meter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598" y="506788"/>
            <a:ext cx="2649956" cy="2395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035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Office PowerPoint</Application>
  <PresentationFormat>מסך רחב</PresentationFormat>
  <Paragraphs>7</Paragraphs>
  <Slides>3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ערכת נושא Office</vt:lpstr>
      <vt:lpstr>מצגת של PowerPoint</vt:lpstr>
      <vt:lpstr>אמפרמטר (מד זרם)</vt:lpstr>
      <vt:lpstr>וולטמטר (מד מתח)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ilya</dc:creator>
  <cp:lastModifiedBy>ilya</cp:lastModifiedBy>
  <cp:revision>1</cp:revision>
  <dcterms:created xsi:type="dcterms:W3CDTF">2017-04-27T16:17:11Z</dcterms:created>
  <dcterms:modified xsi:type="dcterms:W3CDTF">2017-04-27T16:17:26Z</dcterms:modified>
</cp:coreProperties>
</file>