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8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65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861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926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681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621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240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619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770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556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6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9E0A-11B6-4247-A078-4919C33DE28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2470-4A01-4945-8F44-E23CC6DF9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92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36060" y="2481374"/>
            <a:ext cx="5652509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8800" dirty="0" smtClean="0"/>
              <a:t>מכשירי מדידה</a:t>
            </a:r>
            <a:endParaRPr lang="he-IL" sz="8800" dirty="0"/>
          </a:p>
        </p:txBody>
      </p:sp>
    </p:spTree>
    <p:extLst>
      <p:ext uri="{BB962C8B-B14F-4D97-AF65-F5344CB8AC3E}">
        <p14:creationId xmlns:p14="http://schemas.microsoft.com/office/powerpoint/2010/main" val="12638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2296" y="0"/>
            <a:ext cx="10772775" cy="695283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אמפרמטר (מד זרם)</a:t>
            </a:r>
            <a:endParaRPr lang="he-IL" dirty="0"/>
          </a:p>
        </p:txBody>
      </p:sp>
      <p:pic>
        <p:nvPicPr>
          <p:cNvPr id="18434" name="Picture 2" descr="Amperemeter inbouw 1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43" y="927884"/>
            <a:ext cx="2270633" cy="197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://www.clipartbest.com/cliparts/di8/5xd/di85xdBL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215" y="1124954"/>
            <a:ext cx="2382398" cy="158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http://www.getit.co.il/Products/Huge/2464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463" y="695283"/>
            <a:ext cx="2355977" cy="235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7658613" y="3639766"/>
            <a:ext cx="4158616" cy="695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dirty="0" smtClean="0">
                <a:solidFill>
                  <a:srgbClr val="FF0000"/>
                </a:solidFill>
              </a:rPr>
              <a:t>מחברים רק </a:t>
            </a:r>
            <a:r>
              <a:rPr lang="he-I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בטור</a:t>
            </a:r>
            <a:endParaRPr lang="he-IL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3767328" y="4532375"/>
            <a:ext cx="7857743" cy="1117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dirty="0" smtClean="0">
                <a:solidFill>
                  <a:srgbClr val="FF0000"/>
                </a:solidFill>
              </a:rPr>
              <a:t>למד זרם אידיאלי התנגדות שווה </a:t>
            </a:r>
            <a:r>
              <a:rPr lang="he-I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לאפס</a:t>
            </a:r>
            <a:endParaRPr lang="he-IL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42" name="Picture 10" descr="http://www.doctronics.co.uk/images/met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43" y="3305396"/>
            <a:ext cx="2808806" cy="316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3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2296" y="0"/>
            <a:ext cx="10772775" cy="695283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וולטמטר (מד מתח)</a:t>
            </a:r>
            <a:endParaRPr lang="he-IL" dirty="0"/>
          </a:p>
        </p:txBody>
      </p:sp>
      <p:pic>
        <p:nvPicPr>
          <p:cNvPr id="18440" name="Picture 8" descr="http://www.getit.co.il/Products/Huge/2464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463" y="695283"/>
            <a:ext cx="2355977" cy="235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7658613" y="3639766"/>
            <a:ext cx="4158616" cy="695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dirty="0" smtClean="0">
                <a:solidFill>
                  <a:srgbClr val="FF0000"/>
                </a:solidFill>
              </a:rPr>
              <a:t>מחברים רק </a:t>
            </a:r>
            <a:r>
              <a:rPr lang="he-I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במקביל</a:t>
            </a:r>
            <a:endParaRPr lang="he-IL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4191134" y="4561624"/>
            <a:ext cx="7626095" cy="1117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dirty="0" smtClean="0">
                <a:solidFill>
                  <a:srgbClr val="FF0000"/>
                </a:solidFill>
              </a:rPr>
              <a:t>למד מתח אידיאלי התנגדות </a:t>
            </a:r>
            <a:r>
              <a:rPr lang="he-I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אינסופית</a:t>
            </a:r>
            <a:endParaRPr lang="he-IL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8" name="Picture 2" descr="http://www.doctronics.co.uk/images/met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42" y="3334923"/>
            <a:ext cx="3304451" cy="301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http://www.clipartbest.com/cliparts/dcr/Gg4/dcrGg4Bc9.jpe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913" y="1086513"/>
            <a:ext cx="2453831" cy="181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Volt Meter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98" y="506788"/>
            <a:ext cx="2649956" cy="239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3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מסך רחב</PresentationFormat>
  <Paragraphs>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אמפרמטר (מד זרם)</vt:lpstr>
      <vt:lpstr>וולטמטר (מד מתח)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ilya</dc:creator>
  <cp:lastModifiedBy>ilya</cp:lastModifiedBy>
  <cp:revision>1</cp:revision>
  <dcterms:created xsi:type="dcterms:W3CDTF">2017-04-27T16:17:11Z</dcterms:created>
  <dcterms:modified xsi:type="dcterms:W3CDTF">2017-04-27T16:17:26Z</dcterms:modified>
</cp:coreProperties>
</file>