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4" r:id="rId1"/>
  </p:sldMasterIdLst>
  <p:sldIdLst>
    <p:sldId id="256" r:id="rId2"/>
    <p:sldId id="257" r:id="rId3"/>
    <p:sldId id="258" r:id="rId4"/>
    <p:sldId id="264" r:id="rId5"/>
    <p:sldId id="259" r:id="rId6"/>
    <p:sldId id="260" r:id="rId7"/>
    <p:sldId id="261" r:id="rId8"/>
    <p:sldId id="263"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B0DD5A-4FF1-41A7-AE62-C36956ABA7B0}" v="5" dt="2020-07-12T18:47:34.4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84" autoAdjust="0"/>
    <p:restoredTop sz="94660"/>
  </p:normalViewPr>
  <p:slideViewPr>
    <p:cSldViewPr snapToGrid="0">
      <p:cViewPr>
        <p:scale>
          <a:sx n="85" d="100"/>
          <a:sy n="85" d="100"/>
        </p:scale>
        <p:origin x="-78"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מירה צ'שלר" userId="48448f08f799db2a" providerId="LiveId" clId="{0424A03C-8E99-46EC-9A04-E3F35022DA20}"/>
    <pc:docChg chg="undo redo custSel addSld modSld sldOrd">
      <pc:chgData name="מירה צ'שלר" userId="48448f08f799db2a" providerId="LiveId" clId="{0424A03C-8E99-46EC-9A04-E3F35022DA20}" dt="2020-05-19T13:14:57.768" v="3328"/>
      <pc:docMkLst>
        <pc:docMk/>
      </pc:docMkLst>
      <pc:sldChg chg="addSp modSp">
        <pc:chgData name="מירה צ'שלר" userId="48448f08f799db2a" providerId="LiveId" clId="{0424A03C-8E99-46EC-9A04-E3F35022DA20}" dt="2020-04-20T11:17:16.745" v="1054" actId="1076"/>
        <pc:sldMkLst>
          <pc:docMk/>
          <pc:sldMk cId="3916149332" sldId="256"/>
        </pc:sldMkLst>
        <pc:spChg chg="mod">
          <ac:chgData name="מירה צ'שלר" userId="48448f08f799db2a" providerId="LiveId" clId="{0424A03C-8E99-46EC-9A04-E3F35022DA20}" dt="2020-04-20T07:45:06.139" v="84" actId="255"/>
          <ac:spMkLst>
            <pc:docMk/>
            <pc:sldMk cId="3916149332" sldId="256"/>
            <ac:spMk id="2" creationId="{606EB7F3-8731-4DBE-B8C6-B63C95A4F3CD}"/>
          </ac:spMkLst>
        </pc:spChg>
        <pc:spChg chg="mod">
          <ac:chgData name="מירה צ'שלר" userId="48448f08f799db2a" providerId="LiveId" clId="{0424A03C-8E99-46EC-9A04-E3F35022DA20}" dt="2020-04-20T07:45:17.419" v="86" actId="2711"/>
          <ac:spMkLst>
            <pc:docMk/>
            <pc:sldMk cId="3916149332" sldId="256"/>
            <ac:spMk id="3" creationId="{3D6D86DF-C4B7-4673-8876-A82B713AAAAF}"/>
          </ac:spMkLst>
        </pc:spChg>
        <pc:picChg chg="add mod modCrop">
          <ac:chgData name="מירה צ'שלר" userId="48448f08f799db2a" providerId="LiveId" clId="{0424A03C-8E99-46EC-9A04-E3F35022DA20}" dt="2020-04-20T11:16:51.995" v="1048" actId="14100"/>
          <ac:picMkLst>
            <pc:docMk/>
            <pc:sldMk cId="3916149332" sldId="256"/>
            <ac:picMk id="4" creationId="{46DFCD6D-CC18-4111-80FD-3C13518FFFA4}"/>
          </ac:picMkLst>
        </pc:picChg>
        <pc:picChg chg="add mod">
          <ac:chgData name="מירה צ'שלר" userId="48448f08f799db2a" providerId="LiveId" clId="{0424A03C-8E99-46EC-9A04-E3F35022DA20}" dt="2020-04-20T11:17:16.745" v="1054" actId="1076"/>
          <ac:picMkLst>
            <pc:docMk/>
            <pc:sldMk cId="3916149332" sldId="256"/>
            <ac:picMk id="5" creationId="{4380E40A-E7D4-4934-BD6A-90A92CAFC528}"/>
          </ac:picMkLst>
        </pc:picChg>
      </pc:sldChg>
      <pc:sldChg chg="addSp delSp modSp add ord">
        <pc:chgData name="מירה צ'שלר" userId="48448f08f799db2a" providerId="LiveId" clId="{0424A03C-8E99-46EC-9A04-E3F35022DA20}" dt="2020-04-20T18:32:18.456" v="3319" actId="14100"/>
        <pc:sldMkLst>
          <pc:docMk/>
          <pc:sldMk cId="2324058376" sldId="257"/>
        </pc:sldMkLst>
        <pc:spChg chg="mod">
          <ac:chgData name="מירה צ'שלר" userId="48448f08f799db2a" providerId="LiveId" clId="{0424A03C-8E99-46EC-9A04-E3F35022DA20}" dt="2020-04-20T18:32:11.378" v="3317" actId="27636"/>
          <ac:spMkLst>
            <pc:docMk/>
            <pc:sldMk cId="2324058376" sldId="257"/>
            <ac:spMk id="2" creationId="{606EB7F3-8731-4DBE-B8C6-B63C95A4F3CD}"/>
          </ac:spMkLst>
        </pc:spChg>
        <pc:spChg chg="mod">
          <ac:chgData name="מירה צ'שלר" userId="48448f08f799db2a" providerId="LiveId" clId="{0424A03C-8E99-46EC-9A04-E3F35022DA20}" dt="2020-04-20T18:32:18.456" v="3319" actId="14100"/>
          <ac:spMkLst>
            <pc:docMk/>
            <pc:sldMk cId="2324058376" sldId="257"/>
            <ac:spMk id="3" creationId="{3D6D86DF-C4B7-4673-8876-A82B713AAAAF}"/>
          </ac:spMkLst>
        </pc:spChg>
        <pc:spChg chg="add del mod">
          <ac:chgData name="מירה צ'שלר" userId="48448f08f799db2a" providerId="LiveId" clId="{0424A03C-8E99-46EC-9A04-E3F35022DA20}" dt="2020-04-20T08:07:09.979" v="207" actId="478"/>
          <ac:spMkLst>
            <pc:docMk/>
            <pc:sldMk cId="2324058376" sldId="257"/>
            <ac:spMk id="4" creationId="{EC626BAF-595B-46CA-98BD-2B223225B4D9}"/>
          </ac:spMkLst>
        </pc:spChg>
      </pc:sldChg>
      <pc:sldChg chg="addSp delSp modSp new ord">
        <pc:chgData name="מירה צ'שלר" userId="48448f08f799db2a" providerId="LiveId" clId="{0424A03C-8E99-46EC-9A04-E3F35022DA20}" dt="2020-04-20T15:05:46.216" v="3258" actId="14100"/>
        <pc:sldMkLst>
          <pc:docMk/>
          <pc:sldMk cId="2914059516" sldId="258"/>
        </pc:sldMkLst>
        <pc:spChg chg="mod">
          <ac:chgData name="מירה צ'שלר" userId="48448f08f799db2a" providerId="LiveId" clId="{0424A03C-8E99-46EC-9A04-E3F35022DA20}" dt="2020-04-20T11:22:34.086" v="1080" actId="20577"/>
          <ac:spMkLst>
            <pc:docMk/>
            <pc:sldMk cId="2914059516" sldId="258"/>
            <ac:spMk id="2" creationId="{99DF0CBA-8C77-4124-AF98-CBD0C305316F}"/>
          </ac:spMkLst>
        </pc:spChg>
        <pc:spChg chg="del mod">
          <ac:chgData name="מירה צ'שלר" userId="48448f08f799db2a" providerId="LiveId" clId="{0424A03C-8E99-46EC-9A04-E3F35022DA20}" dt="2020-04-20T11:09:20.608" v="998" actId="478"/>
          <ac:spMkLst>
            <pc:docMk/>
            <pc:sldMk cId="2914059516" sldId="258"/>
            <ac:spMk id="3" creationId="{4252AC8E-E036-42DB-BCDA-C3DF47AA839D}"/>
          </ac:spMkLst>
        </pc:spChg>
        <pc:picChg chg="add mod">
          <ac:chgData name="מירה צ'שלר" userId="48448f08f799db2a" providerId="LiveId" clId="{0424A03C-8E99-46EC-9A04-E3F35022DA20}" dt="2020-04-20T15:05:46.216" v="3258" actId="14100"/>
          <ac:picMkLst>
            <pc:docMk/>
            <pc:sldMk cId="2914059516" sldId="258"/>
            <ac:picMk id="4" creationId="{3C1BF24D-D536-4CAB-99C8-B5294C8C0F64}"/>
          </ac:picMkLst>
        </pc:picChg>
      </pc:sldChg>
      <pc:sldChg chg="addSp delSp modSp new ord">
        <pc:chgData name="מירה צ'שלר" userId="48448f08f799db2a" providerId="LiveId" clId="{0424A03C-8E99-46EC-9A04-E3F35022DA20}" dt="2020-05-19T13:14:57.768" v="3328"/>
        <pc:sldMkLst>
          <pc:docMk/>
          <pc:sldMk cId="177970396" sldId="259"/>
        </pc:sldMkLst>
        <pc:spChg chg="del mod">
          <ac:chgData name="מירה צ'שלר" userId="48448f08f799db2a" providerId="LiveId" clId="{0424A03C-8E99-46EC-9A04-E3F35022DA20}" dt="2020-04-20T11:23:17.432" v="1084" actId="478"/>
          <ac:spMkLst>
            <pc:docMk/>
            <pc:sldMk cId="177970396" sldId="259"/>
            <ac:spMk id="2" creationId="{66996698-4841-41A0-83FA-64E111E087D6}"/>
          </ac:spMkLst>
        </pc:spChg>
        <pc:spChg chg="mod">
          <ac:chgData name="מירה צ'שלר" userId="48448f08f799db2a" providerId="LiveId" clId="{0424A03C-8E99-46EC-9A04-E3F35022DA20}" dt="2020-04-20T15:03:37.320" v="3178" actId="20577"/>
          <ac:spMkLst>
            <pc:docMk/>
            <pc:sldMk cId="177970396" sldId="259"/>
            <ac:spMk id="3" creationId="{82D31EEB-14D0-4FCB-A180-DDC41A614FE2}"/>
          </ac:spMkLst>
        </pc:spChg>
        <pc:picChg chg="add mod">
          <ac:chgData name="מירה צ'שלר" userId="48448f08f799db2a" providerId="LiveId" clId="{0424A03C-8E99-46EC-9A04-E3F35022DA20}" dt="2020-04-20T15:03:44.591" v="3180" actId="14100"/>
          <ac:picMkLst>
            <pc:docMk/>
            <pc:sldMk cId="177970396" sldId="259"/>
            <ac:picMk id="4" creationId="{B06A649A-0644-49B9-9345-7D1C2075A117}"/>
          </ac:picMkLst>
        </pc:picChg>
      </pc:sldChg>
      <pc:sldChg chg="addSp delSp modSp new ord">
        <pc:chgData name="מירה צ'שלר" userId="48448f08f799db2a" providerId="LiveId" clId="{0424A03C-8E99-46EC-9A04-E3F35022DA20}" dt="2020-04-20T15:04:51.966" v="3248" actId="14100"/>
        <pc:sldMkLst>
          <pc:docMk/>
          <pc:sldMk cId="3130719826" sldId="260"/>
        </pc:sldMkLst>
        <pc:spChg chg="add del mod">
          <ac:chgData name="מירה צ'שלר" userId="48448f08f799db2a" providerId="LiveId" clId="{0424A03C-8E99-46EC-9A04-E3F35022DA20}" dt="2020-04-20T11:08:28.640" v="995"/>
          <ac:spMkLst>
            <pc:docMk/>
            <pc:sldMk cId="3130719826" sldId="260"/>
            <ac:spMk id="2" creationId="{EB9DFA53-B311-41B4-B613-630F872D47F2}"/>
          </ac:spMkLst>
        </pc:spChg>
        <pc:spChg chg="add del mod">
          <ac:chgData name="מירה צ'שלר" userId="48448f08f799db2a" providerId="LiveId" clId="{0424A03C-8E99-46EC-9A04-E3F35022DA20}" dt="2020-04-20T11:08:28.640" v="995"/>
          <ac:spMkLst>
            <pc:docMk/>
            <pc:sldMk cId="3130719826" sldId="260"/>
            <ac:spMk id="3" creationId="{D4DEED55-5DF7-49F1-8F89-DFA8A67F966D}"/>
          </ac:spMkLst>
        </pc:spChg>
        <pc:spChg chg="add del mod">
          <ac:chgData name="מירה צ'שלר" userId="48448f08f799db2a" providerId="LiveId" clId="{0424A03C-8E99-46EC-9A04-E3F35022DA20}" dt="2020-04-20T11:08:28.640" v="995"/>
          <ac:spMkLst>
            <pc:docMk/>
            <pc:sldMk cId="3130719826" sldId="260"/>
            <ac:spMk id="4" creationId="{4CBFF3DA-3F01-49FB-88EC-CEED6939A726}"/>
          </ac:spMkLst>
        </pc:spChg>
        <pc:spChg chg="add del mod">
          <ac:chgData name="מירה צ'שלר" userId="48448f08f799db2a" providerId="LiveId" clId="{0424A03C-8E99-46EC-9A04-E3F35022DA20}" dt="2020-04-20T11:23:35.722" v="1086" actId="478"/>
          <ac:spMkLst>
            <pc:docMk/>
            <pc:sldMk cId="3130719826" sldId="260"/>
            <ac:spMk id="5" creationId="{565350C7-E962-4F06-AE36-E4C0BEF54285}"/>
          </ac:spMkLst>
        </pc:spChg>
        <pc:spChg chg="add del mod">
          <ac:chgData name="מירה צ'שלר" userId="48448f08f799db2a" providerId="LiveId" clId="{0424A03C-8E99-46EC-9A04-E3F35022DA20}" dt="2020-04-20T11:11:51.775" v="1030" actId="478"/>
          <ac:spMkLst>
            <pc:docMk/>
            <pc:sldMk cId="3130719826" sldId="260"/>
            <ac:spMk id="6" creationId="{E9866844-CD1C-46E0-8D94-93610B4EECD9}"/>
          </ac:spMkLst>
        </pc:spChg>
        <pc:spChg chg="add mod">
          <ac:chgData name="מירה צ'שלר" userId="48448f08f799db2a" providerId="LiveId" clId="{0424A03C-8E99-46EC-9A04-E3F35022DA20}" dt="2020-04-20T15:04:44.710" v="3246" actId="20577"/>
          <ac:spMkLst>
            <pc:docMk/>
            <pc:sldMk cId="3130719826" sldId="260"/>
            <ac:spMk id="7" creationId="{65DE7A82-B036-4D3A-8587-03B0FFE4883A}"/>
          </ac:spMkLst>
        </pc:spChg>
        <pc:picChg chg="add mod">
          <ac:chgData name="מירה צ'שלר" userId="48448f08f799db2a" providerId="LiveId" clId="{0424A03C-8E99-46EC-9A04-E3F35022DA20}" dt="2020-04-20T15:04:51.966" v="3248" actId="14100"/>
          <ac:picMkLst>
            <pc:docMk/>
            <pc:sldMk cId="3130719826" sldId="260"/>
            <ac:picMk id="8" creationId="{4A15D099-4F2C-4D9D-9D85-9AC8B77AA51E}"/>
          </ac:picMkLst>
        </pc:picChg>
      </pc:sldChg>
      <pc:sldChg chg="addSp delSp modSp new ord">
        <pc:chgData name="מירה צ'שלר" userId="48448f08f799db2a" providerId="LiveId" clId="{0424A03C-8E99-46EC-9A04-E3F35022DA20}" dt="2020-04-20T14:20:23.290" v="2192" actId="20577"/>
        <pc:sldMkLst>
          <pc:docMk/>
          <pc:sldMk cId="2674982902" sldId="261"/>
        </pc:sldMkLst>
        <pc:spChg chg="del">
          <ac:chgData name="מירה צ'שלר" userId="48448f08f799db2a" providerId="LiveId" clId="{0424A03C-8E99-46EC-9A04-E3F35022DA20}" dt="2020-04-20T11:24:02.552" v="1091" actId="478"/>
          <ac:spMkLst>
            <pc:docMk/>
            <pc:sldMk cId="2674982902" sldId="261"/>
            <ac:spMk id="2" creationId="{76711F0C-C35D-4B65-BB30-E64BCE3FCBE6}"/>
          </ac:spMkLst>
        </pc:spChg>
        <pc:spChg chg="mod">
          <ac:chgData name="מירה צ'שלר" userId="48448f08f799db2a" providerId="LiveId" clId="{0424A03C-8E99-46EC-9A04-E3F35022DA20}" dt="2020-04-20T14:20:23.290" v="2192" actId="20577"/>
          <ac:spMkLst>
            <pc:docMk/>
            <pc:sldMk cId="2674982902" sldId="261"/>
            <ac:spMk id="3" creationId="{A25BF192-C03A-4841-88CA-6D5FFA6AFA9F}"/>
          </ac:spMkLst>
        </pc:spChg>
        <pc:picChg chg="add mod">
          <ac:chgData name="מירה צ'שלר" userId="48448f08f799db2a" providerId="LiveId" clId="{0424A03C-8E99-46EC-9A04-E3F35022DA20}" dt="2020-04-20T14:20:21.250" v="2191" actId="1076"/>
          <ac:picMkLst>
            <pc:docMk/>
            <pc:sldMk cId="2674982902" sldId="261"/>
            <ac:picMk id="4" creationId="{9225AE40-DE14-413C-9658-5EEE96025B54}"/>
          </ac:picMkLst>
        </pc:picChg>
      </pc:sldChg>
      <pc:sldChg chg="delSp modSp new ord">
        <pc:chgData name="מירה צ'שלר" userId="48448f08f799db2a" providerId="LiveId" clId="{0424A03C-8E99-46EC-9A04-E3F35022DA20}" dt="2020-04-20T15:05:35.362" v="3257" actId="20577"/>
        <pc:sldMkLst>
          <pc:docMk/>
          <pc:sldMk cId="3191852789" sldId="262"/>
        </pc:sldMkLst>
        <pc:spChg chg="del">
          <ac:chgData name="מירה צ'שלר" userId="48448f08f799db2a" providerId="LiveId" clId="{0424A03C-8E99-46EC-9A04-E3F35022DA20}" dt="2020-04-20T11:24:20.855" v="1093" actId="478"/>
          <ac:spMkLst>
            <pc:docMk/>
            <pc:sldMk cId="3191852789" sldId="262"/>
            <ac:spMk id="2" creationId="{6733C03F-9C0D-47C8-81E8-BA11D1B9693B}"/>
          </ac:spMkLst>
        </pc:spChg>
        <pc:spChg chg="mod">
          <ac:chgData name="מירה צ'שלר" userId="48448f08f799db2a" providerId="LiveId" clId="{0424A03C-8E99-46EC-9A04-E3F35022DA20}" dt="2020-04-20T15:05:35.362" v="3257" actId="20577"/>
          <ac:spMkLst>
            <pc:docMk/>
            <pc:sldMk cId="3191852789" sldId="262"/>
            <ac:spMk id="3" creationId="{9FCE83AD-B16C-40F8-9189-F675882C1619}"/>
          </ac:spMkLst>
        </pc:spChg>
      </pc:sldChg>
      <pc:sldChg chg="addSp delSp modSp new">
        <pc:chgData name="מירה צ'שלר" userId="48448f08f799db2a" providerId="LiveId" clId="{0424A03C-8E99-46EC-9A04-E3F35022DA20}" dt="2020-04-21T13:24:31.561" v="3326" actId="14100"/>
        <pc:sldMkLst>
          <pc:docMk/>
          <pc:sldMk cId="2012331035" sldId="263"/>
        </pc:sldMkLst>
        <pc:spChg chg="mod">
          <ac:chgData name="מירה צ'שלר" userId="48448f08f799db2a" providerId="LiveId" clId="{0424A03C-8E99-46EC-9A04-E3F35022DA20}" dt="2020-04-21T13:24:31.561" v="3326" actId="14100"/>
          <ac:spMkLst>
            <pc:docMk/>
            <pc:sldMk cId="2012331035" sldId="263"/>
            <ac:spMk id="2" creationId="{3A6DAB0A-0219-4FBC-97E4-4903B34ECAFC}"/>
          </ac:spMkLst>
        </pc:spChg>
        <pc:spChg chg="del mod">
          <ac:chgData name="מירה צ'שלר" userId="48448f08f799db2a" providerId="LiveId" clId="{0424A03C-8E99-46EC-9A04-E3F35022DA20}" dt="2020-04-20T14:50:05.228" v="2376" actId="478"/>
          <ac:spMkLst>
            <pc:docMk/>
            <pc:sldMk cId="2012331035" sldId="263"/>
            <ac:spMk id="3" creationId="{DA65AFF9-C186-4084-9552-550030EB63D5}"/>
          </ac:spMkLst>
        </pc:spChg>
        <pc:picChg chg="add mod">
          <ac:chgData name="מירה צ'שלר" userId="48448f08f799db2a" providerId="LiveId" clId="{0424A03C-8E99-46EC-9A04-E3F35022DA20}" dt="2020-04-21T13:24:20.906" v="3325" actId="14100"/>
          <ac:picMkLst>
            <pc:docMk/>
            <pc:sldMk cId="2012331035" sldId="263"/>
            <ac:picMk id="3" creationId="{EE32161C-9A08-4BFD-935F-61E1A65B7099}"/>
          </ac:picMkLst>
        </pc:picChg>
      </pc:sldChg>
      <pc:sldChg chg="addSp modSp new">
        <pc:chgData name="מירה צ'שלר" userId="48448f08f799db2a" providerId="LiveId" clId="{0424A03C-8E99-46EC-9A04-E3F35022DA20}" dt="2020-04-20T15:09:48.058" v="3310" actId="14100"/>
        <pc:sldMkLst>
          <pc:docMk/>
          <pc:sldMk cId="1830423294" sldId="264"/>
        </pc:sldMkLst>
        <pc:spChg chg="mod">
          <ac:chgData name="מירה צ'שלר" userId="48448f08f799db2a" providerId="LiveId" clId="{0424A03C-8E99-46EC-9A04-E3F35022DA20}" dt="2020-04-20T15:06:53.006" v="3276" actId="20577"/>
          <ac:spMkLst>
            <pc:docMk/>
            <pc:sldMk cId="1830423294" sldId="264"/>
            <ac:spMk id="2" creationId="{3F49E6AB-4110-42AF-A1B5-3BB9D8F0B2C0}"/>
          </ac:spMkLst>
        </pc:spChg>
        <pc:spChg chg="mod">
          <ac:chgData name="מירה צ'שלר" userId="48448f08f799db2a" providerId="LiveId" clId="{0424A03C-8E99-46EC-9A04-E3F35022DA20}" dt="2020-04-20T15:09:32.699" v="3309" actId="404"/>
          <ac:spMkLst>
            <pc:docMk/>
            <pc:sldMk cId="1830423294" sldId="264"/>
            <ac:spMk id="3" creationId="{519EE6D8-B735-4E7F-B502-918D5F5F3230}"/>
          </ac:spMkLst>
        </pc:spChg>
        <pc:picChg chg="add mod">
          <ac:chgData name="מירה צ'שלר" userId="48448f08f799db2a" providerId="LiveId" clId="{0424A03C-8E99-46EC-9A04-E3F35022DA20}" dt="2020-04-20T15:09:48.058" v="3310" actId="14100"/>
          <ac:picMkLst>
            <pc:docMk/>
            <pc:sldMk cId="1830423294" sldId="264"/>
            <ac:picMk id="4" creationId="{959DAFC3-9008-48E0-A27C-197695BAD9BF}"/>
          </ac:picMkLst>
        </pc:picChg>
      </pc:sldChg>
    </pc:docChg>
  </pc:docChgLst>
  <pc:docChgLst>
    <pc:chgData name="מירה צ'שלר" userId="48448f08f799db2a" providerId="LiveId" clId="{38B0DD5A-4FF1-41A7-AE62-C36956ABA7B0}"/>
    <pc:docChg chg="modSld sldOrd">
      <pc:chgData name="מירה צ'שלר" userId="48448f08f799db2a" providerId="LiveId" clId="{38B0DD5A-4FF1-41A7-AE62-C36956ABA7B0}" dt="2020-07-13T13:36:30.651" v="12" actId="20577"/>
      <pc:docMkLst>
        <pc:docMk/>
      </pc:docMkLst>
      <pc:sldChg chg="modSp mod">
        <pc:chgData name="מירה צ'שלר" userId="48448f08f799db2a" providerId="LiveId" clId="{38B0DD5A-4FF1-41A7-AE62-C36956ABA7B0}" dt="2020-07-13T13:36:30.651" v="12" actId="20577"/>
        <pc:sldMkLst>
          <pc:docMk/>
          <pc:sldMk cId="3191852789" sldId="262"/>
        </pc:sldMkLst>
        <pc:spChg chg="mod">
          <ac:chgData name="מירה צ'שלר" userId="48448f08f799db2a" providerId="LiveId" clId="{38B0DD5A-4FF1-41A7-AE62-C36956ABA7B0}" dt="2020-07-13T13:36:30.651" v="12" actId="20577"/>
          <ac:spMkLst>
            <pc:docMk/>
            <pc:sldMk cId="3191852789" sldId="262"/>
            <ac:spMk id="3" creationId="{9FCE83AD-B16C-40F8-9189-F675882C1619}"/>
          </ac:spMkLst>
        </pc:spChg>
      </pc:sldChg>
      <pc:sldChg chg="modSp mod ord">
        <pc:chgData name="מירה צ'שלר" userId="48448f08f799db2a" providerId="LiveId" clId="{38B0DD5A-4FF1-41A7-AE62-C36956ABA7B0}" dt="2020-07-13T05:51:02.227" v="9"/>
        <pc:sldMkLst>
          <pc:docMk/>
          <pc:sldMk cId="1830423294" sldId="264"/>
        </pc:sldMkLst>
        <pc:spChg chg="mod">
          <ac:chgData name="מירה צ'שלר" userId="48448f08f799db2a" providerId="LiveId" clId="{38B0DD5A-4FF1-41A7-AE62-C36956ABA7B0}" dt="2020-07-12T18:47:36.324" v="7" actId="20577"/>
          <ac:spMkLst>
            <pc:docMk/>
            <pc:sldMk cId="1830423294" sldId="264"/>
            <ac:spMk id="3" creationId="{519EE6D8-B735-4E7F-B502-918D5F5F323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0616AC1C-6B6D-4890-ABDA-FB941044D4C2}" type="datetimeFigureOut">
              <a:rPr lang="he-IL" smtClean="0"/>
              <a:t>י"ז/אלול/תש"פ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207E7F9-D76E-4450-84E6-457CD9F4EC33}" type="slidenum">
              <a:rPr lang="he-IL" smtClean="0"/>
              <a:t>‹#›</a:t>
            </a:fld>
            <a:endParaRPr lang="he-IL"/>
          </a:p>
        </p:txBody>
      </p:sp>
    </p:spTree>
    <p:extLst>
      <p:ext uri="{BB962C8B-B14F-4D97-AF65-F5344CB8AC3E}">
        <p14:creationId xmlns:p14="http://schemas.microsoft.com/office/powerpoint/2010/main" val="240512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0616AC1C-6B6D-4890-ABDA-FB941044D4C2}" type="datetimeFigureOut">
              <a:rPr lang="he-IL" smtClean="0"/>
              <a:t>י"ז/אלול/תש"פ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207E7F9-D76E-4450-84E6-457CD9F4EC33}" type="slidenum">
              <a:rPr lang="he-IL" smtClean="0"/>
              <a:t>‹#›</a:t>
            </a:fld>
            <a:endParaRPr lang="he-IL"/>
          </a:p>
        </p:txBody>
      </p:sp>
    </p:spTree>
    <p:extLst>
      <p:ext uri="{BB962C8B-B14F-4D97-AF65-F5344CB8AC3E}">
        <p14:creationId xmlns:p14="http://schemas.microsoft.com/office/powerpoint/2010/main" val="364213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0616AC1C-6B6D-4890-ABDA-FB941044D4C2}" type="datetimeFigureOut">
              <a:rPr lang="he-IL" smtClean="0"/>
              <a:t>י"ז/אלול/תש"פ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207E7F9-D76E-4450-84E6-457CD9F4EC33}" type="slidenum">
              <a:rPr lang="he-IL" smtClean="0"/>
              <a:t>‹#›</a:t>
            </a:fld>
            <a:endParaRPr lang="he-IL"/>
          </a:p>
        </p:txBody>
      </p:sp>
    </p:spTree>
    <p:extLst>
      <p:ext uri="{BB962C8B-B14F-4D97-AF65-F5344CB8AC3E}">
        <p14:creationId xmlns:p14="http://schemas.microsoft.com/office/powerpoint/2010/main" val="1558545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0616AC1C-6B6D-4890-ABDA-FB941044D4C2}" type="datetimeFigureOut">
              <a:rPr lang="he-IL" smtClean="0"/>
              <a:t>י"ז/אלול/תש"פ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207E7F9-D76E-4450-84E6-457CD9F4EC33}" type="slidenum">
              <a:rPr lang="he-IL" smtClean="0"/>
              <a:t>‹#›</a:t>
            </a:fld>
            <a:endParaRPr lang="he-IL"/>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0766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0616AC1C-6B6D-4890-ABDA-FB941044D4C2}" type="datetimeFigureOut">
              <a:rPr lang="he-IL" smtClean="0"/>
              <a:t>י"ז/אלול/תש"פ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207E7F9-D76E-4450-84E6-457CD9F4EC33}" type="slidenum">
              <a:rPr lang="he-IL" smtClean="0"/>
              <a:t>‹#›</a:t>
            </a:fld>
            <a:endParaRPr lang="he-IL"/>
          </a:p>
        </p:txBody>
      </p:sp>
    </p:spTree>
    <p:extLst>
      <p:ext uri="{BB962C8B-B14F-4D97-AF65-F5344CB8AC3E}">
        <p14:creationId xmlns:p14="http://schemas.microsoft.com/office/powerpoint/2010/main" val="2244685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0616AC1C-6B6D-4890-ABDA-FB941044D4C2}" type="datetimeFigureOut">
              <a:rPr lang="he-IL" smtClean="0"/>
              <a:t>י"ז/אלול/תש"פ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2207E7F9-D76E-4450-84E6-457CD9F4EC33}" type="slidenum">
              <a:rPr lang="he-IL" smtClean="0"/>
              <a:t>‹#›</a:t>
            </a:fld>
            <a:endParaRPr lang="he-IL"/>
          </a:p>
        </p:txBody>
      </p:sp>
    </p:spTree>
    <p:extLst>
      <p:ext uri="{BB962C8B-B14F-4D97-AF65-F5344CB8AC3E}">
        <p14:creationId xmlns:p14="http://schemas.microsoft.com/office/powerpoint/2010/main" val="211872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0616AC1C-6B6D-4890-ABDA-FB941044D4C2}" type="datetimeFigureOut">
              <a:rPr lang="he-IL" smtClean="0"/>
              <a:t>י"ז/אלול/תש"פ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2207E7F9-D76E-4450-84E6-457CD9F4EC33}" type="slidenum">
              <a:rPr lang="he-IL" smtClean="0"/>
              <a:t>‹#›</a:t>
            </a:fld>
            <a:endParaRPr lang="he-IL"/>
          </a:p>
        </p:txBody>
      </p:sp>
    </p:spTree>
    <p:extLst>
      <p:ext uri="{BB962C8B-B14F-4D97-AF65-F5344CB8AC3E}">
        <p14:creationId xmlns:p14="http://schemas.microsoft.com/office/powerpoint/2010/main" val="727869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616AC1C-6B6D-4890-ABDA-FB941044D4C2}" type="datetimeFigureOut">
              <a:rPr lang="he-IL" smtClean="0"/>
              <a:t>י"ז/אלול/תש"פ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207E7F9-D76E-4450-84E6-457CD9F4EC33}" type="slidenum">
              <a:rPr lang="he-IL" smtClean="0"/>
              <a:t>‹#›</a:t>
            </a:fld>
            <a:endParaRPr lang="he-IL"/>
          </a:p>
        </p:txBody>
      </p:sp>
    </p:spTree>
    <p:extLst>
      <p:ext uri="{BB962C8B-B14F-4D97-AF65-F5344CB8AC3E}">
        <p14:creationId xmlns:p14="http://schemas.microsoft.com/office/powerpoint/2010/main" val="2321818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he-IL"/>
              <a:t>לחץ כדי לערוך סגנון כותרת של תבנית בסיס</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616AC1C-6B6D-4890-ABDA-FB941044D4C2}" type="datetimeFigureOut">
              <a:rPr lang="he-IL" smtClean="0"/>
              <a:t>י"ז/אלול/תש"פ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207E7F9-D76E-4450-84E6-457CD9F4EC33}" type="slidenum">
              <a:rPr lang="he-IL" smtClean="0"/>
              <a:t>‹#›</a:t>
            </a:fld>
            <a:endParaRPr lang="he-IL"/>
          </a:p>
        </p:txBody>
      </p:sp>
    </p:spTree>
    <p:extLst>
      <p:ext uri="{BB962C8B-B14F-4D97-AF65-F5344CB8AC3E}">
        <p14:creationId xmlns:p14="http://schemas.microsoft.com/office/powerpoint/2010/main" val="163614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616AC1C-6B6D-4890-ABDA-FB941044D4C2}" type="datetimeFigureOut">
              <a:rPr lang="he-IL" smtClean="0"/>
              <a:t>י"ז/אלול/תש"פ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207E7F9-D76E-4450-84E6-457CD9F4EC33}" type="slidenum">
              <a:rPr lang="he-IL" smtClean="0"/>
              <a:t>‹#›</a:t>
            </a:fld>
            <a:endParaRPr lang="he-IL"/>
          </a:p>
        </p:txBody>
      </p:sp>
    </p:spTree>
    <p:extLst>
      <p:ext uri="{BB962C8B-B14F-4D97-AF65-F5344CB8AC3E}">
        <p14:creationId xmlns:p14="http://schemas.microsoft.com/office/powerpoint/2010/main" val="91666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0616AC1C-6B6D-4890-ABDA-FB941044D4C2}" type="datetimeFigureOut">
              <a:rPr lang="he-IL" smtClean="0"/>
              <a:t>י"ז/אלול/תש"פ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207E7F9-D76E-4450-84E6-457CD9F4EC33}" type="slidenum">
              <a:rPr lang="he-IL" smtClean="0"/>
              <a:t>‹#›</a:t>
            </a:fld>
            <a:endParaRPr lang="he-IL"/>
          </a:p>
        </p:txBody>
      </p:sp>
    </p:spTree>
    <p:extLst>
      <p:ext uri="{BB962C8B-B14F-4D97-AF65-F5344CB8AC3E}">
        <p14:creationId xmlns:p14="http://schemas.microsoft.com/office/powerpoint/2010/main" val="2213488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e-IL"/>
              <a:t>לחץ כדי לערוך סגנון כותרת של תבנית בסיס</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0616AC1C-6B6D-4890-ABDA-FB941044D4C2}" type="datetimeFigureOut">
              <a:rPr lang="he-IL" smtClean="0"/>
              <a:t>י"ז/אלול/תש"פ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207E7F9-D76E-4450-84E6-457CD9F4EC33}" type="slidenum">
              <a:rPr lang="he-IL" smtClean="0"/>
              <a:t>‹#›</a:t>
            </a:fld>
            <a:endParaRPr lang="he-IL"/>
          </a:p>
        </p:txBody>
      </p:sp>
    </p:spTree>
    <p:extLst>
      <p:ext uri="{BB962C8B-B14F-4D97-AF65-F5344CB8AC3E}">
        <p14:creationId xmlns:p14="http://schemas.microsoft.com/office/powerpoint/2010/main" val="286068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Content Placeholder 3"/>
          <p:cNvSpPr>
            <a:spLocks noGrp="1"/>
          </p:cNvSpPr>
          <p:nvPr>
            <p:ph sz="quarter" idx="13"/>
          </p:nvPr>
        </p:nvSpPr>
        <p:spPr>
          <a:xfrm>
            <a:off x="913774" y="3051012"/>
            <a:ext cx="5106027" cy="274018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3" name="Content Placeholder 5"/>
          <p:cNvSpPr>
            <a:spLocks noGrp="1"/>
          </p:cNvSpPr>
          <p:nvPr>
            <p:ph sz="quarter" idx="14"/>
          </p:nvPr>
        </p:nvSpPr>
        <p:spPr>
          <a:xfrm>
            <a:off x="6172200" y="3051012"/>
            <a:ext cx="5105401" cy="274018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0616AC1C-6B6D-4890-ABDA-FB941044D4C2}" type="datetimeFigureOut">
              <a:rPr lang="he-IL" smtClean="0"/>
              <a:t>י"ז/אלול/תש"פ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207E7F9-D76E-4450-84E6-457CD9F4EC33}" type="slidenum">
              <a:rPr lang="he-IL" smtClean="0"/>
              <a:t>‹#›</a:t>
            </a:fld>
            <a:endParaRPr lang="he-IL"/>
          </a:p>
        </p:txBody>
      </p:sp>
    </p:spTree>
    <p:extLst>
      <p:ext uri="{BB962C8B-B14F-4D97-AF65-F5344CB8AC3E}">
        <p14:creationId xmlns:p14="http://schemas.microsoft.com/office/powerpoint/2010/main" val="700750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0616AC1C-6B6D-4890-ABDA-FB941044D4C2}" type="datetimeFigureOut">
              <a:rPr lang="he-IL" smtClean="0"/>
              <a:t>י"ז/אלול/תש"פ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2207E7F9-D76E-4450-84E6-457CD9F4EC33}" type="slidenum">
              <a:rPr lang="he-IL" smtClean="0"/>
              <a:t>‹#›</a:t>
            </a:fld>
            <a:endParaRPr lang="he-IL"/>
          </a:p>
        </p:txBody>
      </p:sp>
    </p:spTree>
    <p:extLst>
      <p:ext uri="{BB962C8B-B14F-4D97-AF65-F5344CB8AC3E}">
        <p14:creationId xmlns:p14="http://schemas.microsoft.com/office/powerpoint/2010/main" val="200063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616AC1C-6B6D-4890-ABDA-FB941044D4C2}" type="datetimeFigureOut">
              <a:rPr lang="he-IL" smtClean="0"/>
              <a:t>י"ז/אלול/תש"פ</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2207E7F9-D76E-4450-84E6-457CD9F4EC33}" type="slidenum">
              <a:rPr lang="he-IL" smtClean="0"/>
              <a:t>‹#›</a:t>
            </a:fld>
            <a:endParaRPr lang="he-IL"/>
          </a:p>
        </p:txBody>
      </p:sp>
    </p:spTree>
    <p:extLst>
      <p:ext uri="{BB962C8B-B14F-4D97-AF65-F5344CB8AC3E}">
        <p14:creationId xmlns:p14="http://schemas.microsoft.com/office/powerpoint/2010/main" val="405979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he-IL"/>
              <a:t>לחץ כדי לערוך סגנון כותרת של תבנית בסיס</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0616AC1C-6B6D-4890-ABDA-FB941044D4C2}" type="datetimeFigureOut">
              <a:rPr lang="he-IL" smtClean="0"/>
              <a:t>י"ז/אלול/תש"פ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207E7F9-D76E-4450-84E6-457CD9F4EC33}" type="slidenum">
              <a:rPr lang="he-IL" smtClean="0"/>
              <a:t>‹#›</a:t>
            </a:fld>
            <a:endParaRPr lang="he-IL"/>
          </a:p>
        </p:txBody>
      </p:sp>
    </p:spTree>
    <p:extLst>
      <p:ext uri="{BB962C8B-B14F-4D97-AF65-F5344CB8AC3E}">
        <p14:creationId xmlns:p14="http://schemas.microsoft.com/office/powerpoint/2010/main" val="220463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0616AC1C-6B6D-4890-ABDA-FB941044D4C2}" type="datetimeFigureOut">
              <a:rPr lang="he-IL" smtClean="0"/>
              <a:t>י"ז/אלול/תש"פ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207E7F9-D76E-4450-84E6-457CD9F4EC33}" type="slidenum">
              <a:rPr lang="he-IL" smtClean="0"/>
              <a:t>‹#›</a:t>
            </a:fld>
            <a:endParaRPr lang="he-IL"/>
          </a:p>
        </p:txBody>
      </p:sp>
    </p:spTree>
    <p:extLst>
      <p:ext uri="{BB962C8B-B14F-4D97-AF65-F5344CB8AC3E}">
        <p14:creationId xmlns:p14="http://schemas.microsoft.com/office/powerpoint/2010/main" val="242710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616AC1C-6B6D-4890-ABDA-FB941044D4C2}" type="datetimeFigureOut">
              <a:rPr lang="he-IL" smtClean="0"/>
              <a:t>י"ז/אלול/תש"פ</a:t>
            </a:fld>
            <a:endParaRPr lang="he-IL"/>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he-IL"/>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207E7F9-D76E-4450-84E6-457CD9F4EC33}" type="slidenum">
              <a:rPr lang="he-IL" smtClean="0"/>
              <a:t>‹#›</a:t>
            </a:fld>
            <a:endParaRPr lang="he-IL"/>
          </a:p>
        </p:txBody>
      </p:sp>
    </p:spTree>
    <p:extLst>
      <p:ext uri="{BB962C8B-B14F-4D97-AF65-F5344CB8AC3E}">
        <p14:creationId xmlns:p14="http://schemas.microsoft.com/office/powerpoint/2010/main" val="343592722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06EB7F3-8731-4DBE-B8C6-B63C95A4F3CD}"/>
              </a:ext>
            </a:extLst>
          </p:cNvPr>
          <p:cNvSpPr>
            <a:spLocks noGrp="1"/>
          </p:cNvSpPr>
          <p:nvPr>
            <p:ph type="ctrTitle"/>
          </p:nvPr>
        </p:nvSpPr>
        <p:spPr/>
        <p:txBody>
          <a:bodyPr>
            <a:normAutofit/>
          </a:bodyPr>
          <a:lstStyle/>
          <a:p>
            <a:r>
              <a:rPr lang="he-IL" sz="6600" dirty="0">
                <a:solidFill>
                  <a:schemeClr val="tx2">
                    <a:lumMod val="75000"/>
                  </a:schemeClr>
                </a:solidFill>
                <a:latin typeface="Choco" panose="00000400000000000000" pitchFamily="2" charset="-79"/>
                <a:cs typeface="Choco" panose="00000400000000000000" pitchFamily="2" charset="-79"/>
              </a:rPr>
              <a:t>הבא מבול/ ר' יהודה הלוי</a:t>
            </a:r>
          </a:p>
        </p:txBody>
      </p:sp>
      <p:sp>
        <p:nvSpPr>
          <p:cNvPr id="3" name="כותרת משנה 2">
            <a:extLst>
              <a:ext uri="{FF2B5EF4-FFF2-40B4-BE49-F238E27FC236}">
                <a16:creationId xmlns:a16="http://schemas.microsoft.com/office/drawing/2014/main" xmlns="" id="{3D6D86DF-C4B7-4673-8876-A82B713AAAAF}"/>
              </a:ext>
            </a:extLst>
          </p:cNvPr>
          <p:cNvSpPr>
            <a:spLocks noGrp="1"/>
          </p:cNvSpPr>
          <p:nvPr>
            <p:ph type="subTitle" idx="1"/>
          </p:nvPr>
        </p:nvSpPr>
        <p:spPr/>
        <p:txBody>
          <a:bodyPr>
            <a:normAutofit/>
          </a:bodyPr>
          <a:lstStyle/>
          <a:p>
            <a:r>
              <a:rPr lang="he-IL" sz="3600" dirty="0">
                <a:solidFill>
                  <a:schemeClr val="bg2">
                    <a:lumMod val="75000"/>
                  </a:schemeClr>
                </a:solidFill>
                <a:latin typeface="Choco" panose="00000400000000000000" pitchFamily="2" charset="-79"/>
                <a:cs typeface="Choco" panose="00000400000000000000" pitchFamily="2" charset="-79"/>
              </a:rPr>
              <a:t>המצגת הוכנה ע"י מירה צ'שלר</a:t>
            </a:r>
          </a:p>
        </p:txBody>
      </p:sp>
      <p:pic>
        <p:nvPicPr>
          <p:cNvPr id="4" name="תמונה 3">
            <a:extLst>
              <a:ext uri="{FF2B5EF4-FFF2-40B4-BE49-F238E27FC236}">
                <a16:creationId xmlns:a16="http://schemas.microsoft.com/office/drawing/2014/main" xmlns="" id="{46DFCD6D-CC18-4111-80FD-3C13518FFFA4}"/>
              </a:ext>
            </a:extLst>
          </p:cNvPr>
          <p:cNvPicPr>
            <a:picLocks noChangeAspect="1"/>
          </p:cNvPicPr>
          <p:nvPr/>
        </p:nvPicPr>
        <p:blipFill rotWithShape="1">
          <a:blip r:embed="rId2"/>
          <a:srcRect l="1962" b="4175"/>
          <a:stretch/>
        </p:blipFill>
        <p:spPr>
          <a:xfrm>
            <a:off x="262309" y="4457700"/>
            <a:ext cx="3029588" cy="2161793"/>
          </a:xfrm>
          <a:prstGeom prst="rect">
            <a:avLst/>
          </a:prstGeom>
        </p:spPr>
      </p:pic>
      <p:pic>
        <p:nvPicPr>
          <p:cNvPr id="5" name="תמונה 4">
            <a:extLst>
              <a:ext uri="{FF2B5EF4-FFF2-40B4-BE49-F238E27FC236}">
                <a16:creationId xmlns:a16="http://schemas.microsoft.com/office/drawing/2014/main" xmlns="" id="{4380E40A-E7D4-4934-BD6A-90A92CAFC528}"/>
              </a:ext>
            </a:extLst>
          </p:cNvPr>
          <p:cNvPicPr>
            <a:picLocks noChangeAspect="1"/>
          </p:cNvPicPr>
          <p:nvPr/>
        </p:nvPicPr>
        <p:blipFill>
          <a:blip r:embed="rId3"/>
          <a:stretch>
            <a:fillRect/>
          </a:stretch>
        </p:blipFill>
        <p:spPr>
          <a:xfrm>
            <a:off x="8636000" y="458672"/>
            <a:ext cx="3048000" cy="2283058"/>
          </a:xfrm>
          <a:prstGeom prst="rect">
            <a:avLst/>
          </a:prstGeom>
        </p:spPr>
      </p:pic>
    </p:spTree>
    <p:extLst>
      <p:ext uri="{BB962C8B-B14F-4D97-AF65-F5344CB8AC3E}">
        <p14:creationId xmlns:p14="http://schemas.microsoft.com/office/powerpoint/2010/main" val="391614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06EB7F3-8731-4DBE-B8C6-B63C95A4F3CD}"/>
              </a:ext>
            </a:extLst>
          </p:cNvPr>
          <p:cNvSpPr>
            <a:spLocks noGrp="1"/>
          </p:cNvSpPr>
          <p:nvPr>
            <p:ph type="ctrTitle"/>
          </p:nvPr>
        </p:nvSpPr>
        <p:spPr>
          <a:xfrm>
            <a:off x="1751012" y="457201"/>
            <a:ext cx="8993188" cy="2971800"/>
          </a:xfrm>
        </p:spPr>
        <p:txBody>
          <a:bodyPr>
            <a:normAutofit/>
          </a:bodyPr>
          <a:lstStyle/>
          <a:p>
            <a:pPr algn="r"/>
            <a:r>
              <a:rPr lang="he-IL" sz="3600" b="1" dirty="0">
                <a:latin typeface="Choco" panose="00000400000000000000" pitchFamily="2" charset="-79"/>
                <a:cs typeface="Choco" panose="00000400000000000000" pitchFamily="2" charset="-79"/>
              </a:rPr>
              <a:t>רבי יהודה בן שמואל הלוי </a:t>
            </a:r>
            <a:r>
              <a:rPr lang="he-IL" sz="2000" dirty="0"/>
              <a:t>(</a:t>
            </a:r>
            <a:r>
              <a:rPr lang="ar-AE" sz="2000" dirty="0"/>
              <a:t>1075 – 1141 </a:t>
            </a:r>
            <a:r>
              <a:rPr lang="he-IL" sz="2000" dirty="0"/>
              <a:t>בערך)</a:t>
            </a:r>
            <a:r>
              <a:rPr lang="en-US" sz="2000" dirty="0"/>
              <a:t/>
            </a:r>
            <a:br>
              <a:rPr lang="en-US" sz="2000" dirty="0"/>
            </a:br>
            <a:r>
              <a:rPr lang="he-IL" sz="2000" dirty="0"/>
              <a:t> היה משורר ופילוסוף בתור הזהב של יהדות ספרד, מגדולי הכותבים היהודיים בימי הביניים ובכלל. הוא נולד בסוף המאה ה-11,בעיר טולדו שבצפון ספרד, למשפחה אמידה ומלומדת. הוא זכה לחינוך מקיף גם בתחום היהדות וגם בתחום ההשכלה הכללית-הערבית. ידועה כמיהתו הגדולה לעלות לארץ ישראל כפי שבאה לידי ביטוי בשירו "לבי במזרח":</a:t>
            </a:r>
            <a:r>
              <a:rPr lang="en-US" sz="2000" dirty="0"/>
              <a:t/>
            </a:r>
            <a:br>
              <a:rPr lang="en-US" sz="2000" dirty="0"/>
            </a:br>
            <a:r>
              <a:rPr lang="en-US" sz="2000" dirty="0"/>
              <a:t/>
            </a:r>
            <a:br>
              <a:rPr lang="en-US" sz="2000" dirty="0"/>
            </a:br>
            <a:r>
              <a:rPr lang="he-IL" sz="2200" b="1" dirty="0"/>
              <a:t>לִבִּי בְמִזְרָח וְאָנֹכִי בְּסוֹף מַעֲרָב / אֵיךְ אֶטְעֲמָה אֵת אֲשֶׁר אֹכַל וְאֵיךְ יֶעֱרָב</a:t>
            </a:r>
            <a:br>
              <a:rPr lang="he-IL" sz="2200" b="1" dirty="0"/>
            </a:br>
            <a:r>
              <a:rPr lang="he-IL" sz="2200" b="1" dirty="0"/>
              <a:t>אֵיכָה אֲשַׁלֵּם נְדָרַי וֶאֱסָרַי, בְּעוֹד / צִיּוֹן בְּחֶבֶל אֱדוֹם וַאֲנִי בְּכֶבֶל עֲרָב</a:t>
            </a:r>
            <a:br>
              <a:rPr lang="he-IL" sz="2200" b="1" dirty="0"/>
            </a:br>
            <a:r>
              <a:rPr lang="he-IL" sz="2200" b="1" dirty="0"/>
              <a:t>יֵקַל בְּעֵינַי עֲזֹב כָּל טוּב סְפָרַד, כְּמוֹ / יֵקַר בְּעֵינַי רְאוֹת עַפְרוֹת דְּבִיר נֶחֱרָב.</a:t>
            </a:r>
          </a:p>
        </p:txBody>
      </p:sp>
      <p:sp>
        <p:nvSpPr>
          <p:cNvPr id="3" name="כותרת משנה 2">
            <a:extLst>
              <a:ext uri="{FF2B5EF4-FFF2-40B4-BE49-F238E27FC236}">
                <a16:creationId xmlns:a16="http://schemas.microsoft.com/office/drawing/2014/main" xmlns="" id="{3D6D86DF-C4B7-4673-8876-A82B713AAAAF}"/>
              </a:ext>
            </a:extLst>
          </p:cNvPr>
          <p:cNvSpPr>
            <a:spLocks noGrp="1"/>
          </p:cNvSpPr>
          <p:nvPr>
            <p:ph type="subTitle" idx="1"/>
          </p:nvPr>
        </p:nvSpPr>
        <p:spPr>
          <a:xfrm>
            <a:off x="1828800" y="3708400"/>
            <a:ext cx="8915400" cy="1473197"/>
          </a:xfrm>
        </p:spPr>
        <p:txBody>
          <a:bodyPr>
            <a:noAutofit/>
          </a:bodyPr>
          <a:lstStyle/>
          <a:p>
            <a:pPr algn="r"/>
            <a:r>
              <a:rPr lang="he-IL" sz="1800" dirty="0">
                <a:solidFill>
                  <a:schemeClr val="tx1"/>
                </a:solidFill>
                <a:cs typeface="+mj-cs"/>
              </a:rPr>
              <a:t>בשיר ניגודים רבים שמטרתם להביע את סערת הרגשות בה נמצא המשורר:</a:t>
            </a:r>
            <a:r>
              <a:rPr lang="en-US" sz="1800" dirty="0">
                <a:solidFill>
                  <a:schemeClr val="tx1"/>
                </a:solidFill>
                <a:cs typeface="+mj-cs"/>
              </a:rPr>
              <a:t/>
            </a:r>
            <a:br>
              <a:rPr lang="en-US" sz="1800" dirty="0">
                <a:solidFill>
                  <a:schemeClr val="tx1"/>
                </a:solidFill>
                <a:cs typeface="+mj-cs"/>
              </a:rPr>
            </a:br>
            <a:r>
              <a:rPr lang="he-IL" sz="1800" dirty="0">
                <a:solidFill>
                  <a:schemeClr val="tx1"/>
                </a:solidFill>
                <a:cs typeface="+mj-cs"/>
              </a:rPr>
              <a:t>בית 1- הדובר  נמצא במערב (ספרד), אך מתאווה להיות במזרח, ארץ ישראל. געגועיו העזים והקונפליקטים הנפשיים בהם נמצא המשורר, מקשים עליו מלהנות מטעמו של האוכל: איך אוכל לטעום את מזוני, ואיך יהיה המזון הזה טעים לי?</a:t>
            </a:r>
          </a:p>
          <a:p>
            <a:pPr algn="r"/>
            <a:r>
              <a:rPr lang="he-IL" sz="1800" b="1" dirty="0">
                <a:solidFill>
                  <a:schemeClr val="tx1"/>
                </a:solidFill>
                <a:cs typeface="+mj-cs"/>
              </a:rPr>
              <a:t>בית 2 </a:t>
            </a:r>
            <a:r>
              <a:rPr lang="he-IL" sz="1800" dirty="0">
                <a:solidFill>
                  <a:schemeClr val="tx1"/>
                </a:solidFill>
                <a:cs typeface="+mj-cs"/>
              </a:rPr>
              <a:t>-  איך אקיים את הנדרים והשבועות  בעוד ציון נמצאת תחת שלטון נוצרי ואני כבול למקום הנשלט בידי המוסלמים?</a:t>
            </a:r>
          </a:p>
          <a:p>
            <a:pPr algn="r"/>
            <a:r>
              <a:rPr lang="he-IL" sz="1800" b="1" dirty="0">
                <a:solidFill>
                  <a:schemeClr val="tx1"/>
                </a:solidFill>
                <a:cs typeface="+mj-cs"/>
              </a:rPr>
              <a:t>בית 3</a:t>
            </a:r>
            <a:r>
              <a:rPr lang="he-IL" sz="1800" dirty="0">
                <a:solidFill>
                  <a:schemeClr val="tx1"/>
                </a:solidFill>
                <a:cs typeface="+mj-cs"/>
              </a:rPr>
              <a:t> - המשורר מוסיף כי היה מעדיף לעזוב את כל הטוב שבספרד, רק בשביל לראות את עפר הדביר (מקדש) הנחרב</a:t>
            </a:r>
            <a:r>
              <a:rPr lang="he-IL" sz="1800" dirty="0">
                <a:solidFill>
                  <a:schemeClr val="tx1"/>
                </a:solidFill>
              </a:rPr>
              <a:t>.</a:t>
            </a:r>
            <a:r>
              <a:rPr lang="en-US" sz="1800" dirty="0">
                <a:solidFill>
                  <a:schemeClr val="tx1"/>
                </a:solidFill>
              </a:rPr>
              <a:t/>
            </a:r>
            <a:br>
              <a:rPr lang="en-US" sz="1800" dirty="0">
                <a:solidFill>
                  <a:schemeClr val="tx1"/>
                </a:solidFill>
              </a:rPr>
            </a:br>
            <a:endParaRPr lang="he-IL" sz="1800" dirty="0">
              <a:solidFill>
                <a:schemeClr val="tx1"/>
              </a:solidFill>
              <a:cs typeface="+mj-cs"/>
            </a:endParaRPr>
          </a:p>
        </p:txBody>
      </p:sp>
    </p:spTree>
    <p:extLst>
      <p:ext uri="{BB962C8B-B14F-4D97-AF65-F5344CB8AC3E}">
        <p14:creationId xmlns:p14="http://schemas.microsoft.com/office/powerpoint/2010/main" val="2324058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9DF0CBA-8C77-4124-AF98-CBD0C305316F}"/>
              </a:ext>
            </a:extLst>
          </p:cNvPr>
          <p:cNvSpPr>
            <a:spLocks noGrp="1"/>
          </p:cNvSpPr>
          <p:nvPr>
            <p:ph type="title"/>
          </p:nvPr>
        </p:nvSpPr>
        <p:spPr/>
        <p:txBody>
          <a:bodyPr>
            <a:normAutofit fontScale="90000"/>
          </a:bodyPr>
          <a:lstStyle/>
          <a:p>
            <a:pPr algn="r"/>
            <a:r>
              <a:rPr lang="he-IL" dirty="0"/>
              <a:t/>
            </a:r>
            <a:br>
              <a:rPr lang="he-IL" dirty="0"/>
            </a:br>
            <a:r>
              <a:rPr lang="he-IL" dirty="0"/>
              <a:t/>
            </a:r>
            <a:br>
              <a:rPr lang="he-IL" dirty="0"/>
            </a:br>
            <a:r>
              <a:rPr lang="he-IL" dirty="0"/>
              <a:t/>
            </a:r>
            <a:br>
              <a:rPr lang="he-IL" dirty="0"/>
            </a:br>
            <a:r>
              <a:rPr lang="he-IL" sz="3100" dirty="0"/>
              <a:t>בסוף קיץ 1140 עזב ר' יהודה הלוי את ספרד בדרכו לארץ ישראל. </a:t>
            </a:r>
            <a:br>
              <a:rPr lang="he-IL" sz="3100" dirty="0"/>
            </a:br>
            <a:r>
              <a:rPr lang="he-IL" sz="3100" dirty="0"/>
              <a:t/>
            </a:r>
            <a:br>
              <a:rPr lang="he-IL" sz="3100" dirty="0"/>
            </a:br>
            <a:r>
              <a:rPr lang="he-IL" sz="3100" dirty="0"/>
              <a:t/>
            </a:r>
            <a:br>
              <a:rPr lang="he-IL" sz="3100" dirty="0"/>
            </a:br>
            <a:r>
              <a:rPr lang="he-IL" sz="3100" dirty="0"/>
              <a:t>השיר </a:t>
            </a:r>
            <a:r>
              <a:rPr lang="he-IL" sz="3100" dirty="0">
                <a:latin typeface="Choco" panose="00000400000000000000" pitchFamily="2" charset="-79"/>
                <a:cs typeface="Choco" panose="00000400000000000000" pitchFamily="2" charset="-79"/>
              </a:rPr>
              <a:t>"הבא מבול" </a:t>
            </a:r>
            <a:r>
              <a:rPr lang="he-IL" sz="3100" dirty="0"/>
              <a:t>נכתב בלב ים, במהלך מסעו של המשורר לארץ ישראל.</a:t>
            </a:r>
            <a:r>
              <a:rPr lang="en-US" sz="3100" dirty="0"/>
              <a:t/>
            </a:r>
            <a:br>
              <a:rPr lang="en-US" sz="3100" dirty="0"/>
            </a:br>
            <a:r>
              <a:rPr lang="he-IL" sz="3100" dirty="0"/>
              <a:t>הים הסוער המשתרע לאין קץ וגליו הגבוהים מעוררים בלב המשורר את התחושה כאילו מי מבול הציפו את תבל (=העולם) והחריבוה, ורק אונייתו ודגי הים נותרו בה.</a:t>
            </a:r>
            <a:r>
              <a:rPr lang="en-US" sz="3100" dirty="0"/>
              <a:t/>
            </a:r>
            <a:br>
              <a:rPr lang="en-US" sz="3100" dirty="0"/>
            </a:br>
            <a:r>
              <a:rPr lang="he-IL" sz="3100" dirty="0"/>
              <a:t>אך עד מהרה, משנזכר המשורר כי הוא שט ומתקרב אל מחוז חפצו- אל ארץ ישראל, הוא משתחרר ממחשבות ההרס והחורבן, וליבו מתמלא שמחה.</a:t>
            </a:r>
          </a:p>
        </p:txBody>
      </p:sp>
      <p:pic>
        <p:nvPicPr>
          <p:cNvPr id="4" name="תמונה 3">
            <a:extLst>
              <a:ext uri="{FF2B5EF4-FFF2-40B4-BE49-F238E27FC236}">
                <a16:creationId xmlns:a16="http://schemas.microsoft.com/office/drawing/2014/main" xmlns="" id="{3C1BF24D-D536-4CAB-99C8-B5294C8C0F64}"/>
              </a:ext>
            </a:extLst>
          </p:cNvPr>
          <p:cNvPicPr>
            <a:picLocks noChangeAspect="1"/>
          </p:cNvPicPr>
          <p:nvPr/>
        </p:nvPicPr>
        <p:blipFill>
          <a:blip r:embed="rId2"/>
          <a:stretch>
            <a:fillRect/>
          </a:stretch>
        </p:blipFill>
        <p:spPr>
          <a:xfrm>
            <a:off x="418475" y="4057841"/>
            <a:ext cx="4204326" cy="2360438"/>
          </a:xfrm>
          <a:prstGeom prst="rect">
            <a:avLst/>
          </a:prstGeom>
        </p:spPr>
      </p:pic>
    </p:spTree>
    <p:extLst>
      <p:ext uri="{BB962C8B-B14F-4D97-AF65-F5344CB8AC3E}">
        <p14:creationId xmlns:p14="http://schemas.microsoft.com/office/powerpoint/2010/main" val="2914059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F49E6AB-4110-42AF-A1B5-3BB9D8F0B2C0}"/>
              </a:ext>
            </a:extLst>
          </p:cNvPr>
          <p:cNvSpPr>
            <a:spLocks noGrp="1"/>
          </p:cNvSpPr>
          <p:nvPr>
            <p:ph type="title"/>
          </p:nvPr>
        </p:nvSpPr>
        <p:spPr>
          <a:xfrm>
            <a:off x="913775" y="428946"/>
            <a:ext cx="10364451" cy="1596177"/>
          </a:xfrm>
        </p:spPr>
        <p:txBody>
          <a:bodyPr/>
          <a:lstStyle/>
          <a:p>
            <a:r>
              <a:rPr lang="he-IL" b="1" dirty="0"/>
              <a:t>הֲבָא מַבּוּל/ ר' יהודה הלוי</a:t>
            </a:r>
            <a:endParaRPr lang="he-IL" dirty="0"/>
          </a:p>
        </p:txBody>
      </p:sp>
      <p:sp>
        <p:nvSpPr>
          <p:cNvPr id="3" name="מציין מיקום תוכן 2">
            <a:extLst>
              <a:ext uri="{FF2B5EF4-FFF2-40B4-BE49-F238E27FC236}">
                <a16:creationId xmlns:a16="http://schemas.microsoft.com/office/drawing/2014/main" xmlns="" id="{519EE6D8-B735-4E7F-B502-918D5F5F3230}"/>
              </a:ext>
            </a:extLst>
          </p:cNvPr>
          <p:cNvSpPr>
            <a:spLocks noGrp="1"/>
          </p:cNvSpPr>
          <p:nvPr>
            <p:ph sz="quarter" idx="13"/>
          </p:nvPr>
        </p:nvSpPr>
        <p:spPr>
          <a:xfrm>
            <a:off x="200722" y="1793403"/>
            <a:ext cx="11110956" cy="3670299"/>
          </a:xfrm>
        </p:spPr>
        <p:txBody>
          <a:bodyPr>
            <a:normAutofit fontScale="25000" lnSpcReduction="20000"/>
          </a:bodyPr>
          <a:lstStyle/>
          <a:p>
            <a:pPr marL="0" indent="0">
              <a:buNone/>
            </a:pPr>
            <a:r>
              <a:rPr lang="he-IL" sz="11200" b="1" dirty="0">
                <a:latin typeface="Choco" panose="00000400000000000000" pitchFamily="2" charset="-79"/>
                <a:cs typeface="Choco" panose="00000400000000000000" pitchFamily="2" charset="-79"/>
              </a:rPr>
              <a:t>הֲבָא מַבּוּל וְשָׂם תֵּבֵל חֳרֵבָה</a:t>
            </a:r>
            <a:r>
              <a:rPr lang="en-US" sz="11200" b="1" dirty="0">
                <a:cs typeface="Choco" panose="00000400000000000000" pitchFamily="2" charset="-79"/>
              </a:rPr>
              <a:t>,</a:t>
            </a:r>
            <a:r>
              <a:rPr lang="he-IL" sz="11200" b="1" dirty="0">
                <a:latin typeface="Choco" panose="00000400000000000000" pitchFamily="2" charset="-79"/>
                <a:cs typeface="Choco" panose="00000400000000000000" pitchFamily="2" charset="-79"/>
              </a:rPr>
              <a:t> </a:t>
            </a:r>
            <a:r>
              <a:rPr lang="he-IL" sz="11200" b="1" dirty="0" smtClean="0">
                <a:latin typeface="Choco" panose="00000400000000000000" pitchFamily="2" charset="-79"/>
                <a:cs typeface="Choco" panose="00000400000000000000" pitchFamily="2" charset="-79"/>
              </a:rPr>
              <a:t>/וְאֵין </a:t>
            </a:r>
            <a:r>
              <a:rPr lang="he-IL" sz="11200" b="1" dirty="0">
                <a:latin typeface="Choco" panose="00000400000000000000" pitchFamily="2" charset="-79"/>
                <a:cs typeface="Choco" panose="00000400000000000000" pitchFamily="2" charset="-79"/>
              </a:rPr>
              <a:t>לִרְאוֹת פְּנֵי אֶרֶץ חֳרֵבָה</a:t>
            </a:r>
            <a:r>
              <a:rPr lang="en-US" sz="11200" b="1" dirty="0">
                <a:cs typeface="Choco" panose="00000400000000000000" pitchFamily="2" charset="-79"/>
              </a:rPr>
              <a:t>,</a:t>
            </a:r>
            <a:endParaRPr lang="en-US" sz="11200" dirty="0">
              <a:cs typeface="Choco" panose="00000400000000000000" pitchFamily="2" charset="-79"/>
            </a:endParaRPr>
          </a:p>
          <a:p>
            <a:pPr marL="0" indent="0">
              <a:buNone/>
            </a:pPr>
            <a:r>
              <a:rPr lang="he-IL" sz="11200" b="1" dirty="0">
                <a:latin typeface="Choco" panose="00000400000000000000" pitchFamily="2" charset="-79"/>
                <a:cs typeface="Choco" panose="00000400000000000000" pitchFamily="2" charset="-79"/>
              </a:rPr>
              <a:t>וְאֵין אָדָם וְאֵין חַיָּה וְאֵין עוֹף / הֲסָף הַכֹּל וְשָׁכְבוּ מַעֲצֵבָה?</a:t>
            </a:r>
            <a:endParaRPr lang="en-US" sz="11200" dirty="0">
              <a:cs typeface="Choco" panose="00000400000000000000" pitchFamily="2" charset="-79"/>
            </a:endParaRPr>
          </a:p>
          <a:p>
            <a:pPr marL="0" indent="0">
              <a:buNone/>
            </a:pPr>
            <a:r>
              <a:rPr lang="he-IL" sz="11200" b="1" dirty="0">
                <a:latin typeface="Choco" panose="00000400000000000000" pitchFamily="2" charset="-79"/>
                <a:cs typeface="Choco" panose="00000400000000000000" pitchFamily="2" charset="-79"/>
              </a:rPr>
              <a:t>וּבִרְאוֹת הַר וְשׁוּחָה לִי מְנוּחָה / וְאֶרֶץ הָעֲרָבָה לִי עֲרֵבָה.</a:t>
            </a:r>
            <a:endParaRPr lang="en-US" sz="11200" dirty="0">
              <a:cs typeface="Choco" panose="00000400000000000000" pitchFamily="2" charset="-79"/>
            </a:endParaRPr>
          </a:p>
          <a:p>
            <a:pPr marL="0" indent="0">
              <a:buNone/>
            </a:pPr>
            <a:r>
              <a:rPr lang="he-IL" sz="11200" b="1" dirty="0">
                <a:latin typeface="Choco" panose="00000400000000000000" pitchFamily="2" charset="-79"/>
                <a:cs typeface="Choco" panose="00000400000000000000" pitchFamily="2" charset="-79"/>
              </a:rPr>
              <a:t>וְאַשְׁגִּיחַ לְכָל עֵבֶר וְאֵין כֹּל / אֲבָל מַיִם וְשָׁמַיִם </a:t>
            </a:r>
            <a:r>
              <a:rPr lang="he-IL" sz="11200" b="1" dirty="0" err="1">
                <a:latin typeface="Choco" panose="00000400000000000000" pitchFamily="2" charset="-79"/>
                <a:cs typeface="Choco" panose="00000400000000000000" pitchFamily="2" charset="-79"/>
              </a:rPr>
              <a:t>וְתֵבָה</a:t>
            </a:r>
            <a:r>
              <a:rPr lang="he-IL" sz="11200" b="1" dirty="0">
                <a:latin typeface="Choco" panose="00000400000000000000" pitchFamily="2" charset="-79"/>
                <a:cs typeface="Choco" panose="00000400000000000000" pitchFamily="2" charset="-79"/>
              </a:rPr>
              <a:t>.</a:t>
            </a:r>
            <a:endParaRPr lang="en-US" sz="11200" dirty="0">
              <a:cs typeface="Choco" panose="00000400000000000000" pitchFamily="2" charset="-79"/>
            </a:endParaRPr>
          </a:p>
          <a:p>
            <a:pPr marL="0" indent="0">
              <a:buNone/>
            </a:pPr>
            <a:r>
              <a:rPr lang="he-IL" sz="11200" b="1" dirty="0" err="1">
                <a:latin typeface="Choco" panose="00000400000000000000" pitchFamily="2" charset="-79"/>
                <a:cs typeface="Choco" panose="00000400000000000000" pitchFamily="2" charset="-79"/>
              </a:rPr>
              <a:t>וְלִוְיָתָן</a:t>
            </a:r>
            <a:r>
              <a:rPr lang="he-IL" sz="11200" b="1" dirty="0">
                <a:latin typeface="Choco" panose="00000400000000000000" pitchFamily="2" charset="-79"/>
                <a:cs typeface="Choco" panose="00000400000000000000" pitchFamily="2" charset="-79"/>
              </a:rPr>
              <a:t> בְּהַרְתִּיחוֹ מְצוּלָה / וְאֶחְשֹׁב כִּי תְהוֹם יַחְשֹׁב לְשֵׂיבָה.</a:t>
            </a:r>
            <a:endParaRPr lang="en-US" sz="11200" dirty="0">
              <a:cs typeface="Choco" panose="00000400000000000000" pitchFamily="2" charset="-79"/>
            </a:endParaRPr>
          </a:p>
          <a:p>
            <a:pPr marL="0" indent="0">
              <a:buNone/>
            </a:pPr>
            <a:r>
              <a:rPr lang="he-IL" sz="11200" b="1" dirty="0">
                <a:latin typeface="Choco" panose="00000400000000000000" pitchFamily="2" charset="-79"/>
                <a:cs typeface="Choco" panose="00000400000000000000" pitchFamily="2" charset="-79"/>
              </a:rPr>
              <a:t>וְלֵב הַיָּם יְכַחֵשׁ </a:t>
            </a:r>
            <a:r>
              <a:rPr lang="he-IL" sz="11200" b="1" dirty="0" err="1">
                <a:latin typeface="Choco" panose="00000400000000000000" pitchFamily="2" charset="-79"/>
                <a:cs typeface="Choco" panose="00000400000000000000" pitchFamily="2" charset="-79"/>
              </a:rPr>
              <a:t>בָּאֳנִיָּה</a:t>
            </a:r>
            <a:r>
              <a:rPr lang="he-IL" sz="11200" b="1" dirty="0">
                <a:latin typeface="Choco" panose="00000400000000000000" pitchFamily="2" charset="-79"/>
                <a:cs typeface="Choco" panose="00000400000000000000" pitchFamily="2" charset="-79"/>
              </a:rPr>
              <a:t> / כְּאִלּוּ הִיא בְּיַד הַיָּם גְּנֵבָה!</a:t>
            </a:r>
            <a:endParaRPr lang="en-US" sz="11200" dirty="0">
              <a:cs typeface="Choco" panose="00000400000000000000" pitchFamily="2" charset="-79"/>
            </a:endParaRPr>
          </a:p>
          <a:p>
            <a:pPr marL="0" indent="0">
              <a:buNone/>
            </a:pPr>
            <a:r>
              <a:rPr lang="he-IL" sz="11200" b="1" dirty="0">
                <a:latin typeface="Choco" panose="00000400000000000000" pitchFamily="2" charset="-79"/>
                <a:cs typeface="Choco" panose="00000400000000000000" pitchFamily="2" charset="-79"/>
              </a:rPr>
              <a:t>וְיָם יִזְעַף וְנַפְשִׁי </a:t>
            </a:r>
            <a:r>
              <a:rPr lang="he-IL" sz="11200" b="1" dirty="0" err="1">
                <a:latin typeface="Choco" panose="00000400000000000000" pitchFamily="2" charset="-79"/>
                <a:cs typeface="Choco" panose="00000400000000000000" pitchFamily="2" charset="-79"/>
              </a:rPr>
              <a:t>תַעֲלֹז</a:t>
            </a:r>
            <a:r>
              <a:rPr lang="he-IL" sz="11200" b="1" dirty="0">
                <a:latin typeface="Choco" panose="00000400000000000000" pitchFamily="2" charset="-79"/>
                <a:cs typeface="Choco" panose="00000400000000000000" pitchFamily="2" charset="-79"/>
              </a:rPr>
              <a:t>, כִּי / אֱלֵי מִקְדַּשׁ </a:t>
            </a:r>
            <a:r>
              <a:rPr lang="he-IL" sz="11200" b="1" dirty="0" err="1">
                <a:latin typeface="Choco" panose="00000400000000000000" pitchFamily="2" charset="-79"/>
                <a:cs typeface="Choco" panose="00000400000000000000" pitchFamily="2" charset="-79"/>
              </a:rPr>
              <a:t>אֱלֹהֶיה</a:t>
            </a:r>
            <a:r>
              <a:rPr lang="he-IL" sz="11200" b="1" dirty="0">
                <a:latin typeface="Choco" panose="00000400000000000000" pitchFamily="2" charset="-79"/>
                <a:cs typeface="Choco" panose="00000400000000000000" pitchFamily="2" charset="-79"/>
              </a:rPr>
              <a:t>ָ קְרֵבָה</a:t>
            </a:r>
            <a:r>
              <a:rPr lang="en-US" sz="3000" b="1" dirty="0">
                <a:latin typeface="Choco" panose="00000400000000000000" pitchFamily="2" charset="-79"/>
                <a:cs typeface="Choco" panose="00000400000000000000" pitchFamily="2" charset="-79"/>
              </a:rPr>
              <a:t/>
            </a:r>
            <a:br>
              <a:rPr lang="en-US" sz="3000" b="1" dirty="0">
                <a:latin typeface="Choco" panose="00000400000000000000" pitchFamily="2" charset="-79"/>
                <a:cs typeface="Choco" panose="00000400000000000000" pitchFamily="2" charset="-79"/>
              </a:rPr>
            </a:br>
            <a:endParaRPr lang="en-US" sz="3000" dirty="0">
              <a:cs typeface="Choco" panose="00000400000000000000" pitchFamily="2" charset="-79"/>
            </a:endParaRPr>
          </a:p>
          <a:p>
            <a:endParaRPr lang="he-IL" dirty="0"/>
          </a:p>
        </p:txBody>
      </p:sp>
      <p:pic>
        <p:nvPicPr>
          <p:cNvPr id="4" name="תמונה 3">
            <a:extLst>
              <a:ext uri="{FF2B5EF4-FFF2-40B4-BE49-F238E27FC236}">
                <a16:creationId xmlns:a16="http://schemas.microsoft.com/office/drawing/2014/main" xmlns="" id="{959DAFC3-9008-48E0-A27C-197695BAD9BF}"/>
              </a:ext>
            </a:extLst>
          </p:cNvPr>
          <p:cNvPicPr>
            <a:picLocks noChangeAspect="1"/>
          </p:cNvPicPr>
          <p:nvPr/>
        </p:nvPicPr>
        <p:blipFill>
          <a:blip r:embed="rId2"/>
          <a:stretch>
            <a:fillRect/>
          </a:stretch>
        </p:blipFill>
        <p:spPr>
          <a:xfrm>
            <a:off x="418476" y="5675576"/>
            <a:ext cx="1700256" cy="954576"/>
          </a:xfrm>
          <a:prstGeom prst="rect">
            <a:avLst/>
          </a:prstGeom>
        </p:spPr>
      </p:pic>
    </p:spTree>
    <p:extLst>
      <p:ext uri="{BB962C8B-B14F-4D97-AF65-F5344CB8AC3E}">
        <p14:creationId xmlns:p14="http://schemas.microsoft.com/office/powerpoint/2010/main" val="1830423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82D31EEB-14D0-4FCB-A180-DDC41A614FE2}"/>
              </a:ext>
            </a:extLst>
          </p:cNvPr>
          <p:cNvSpPr>
            <a:spLocks noGrp="1"/>
          </p:cNvSpPr>
          <p:nvPr>
            <p:ph sz="quarter" idx="13"/>
          </p:nvPr>
        </p:nvSpPr>
        <p:spPr>
          <a:xfrm>
            <a:off x="0" y="1092200"/>
            <a:ext cx="11391900" cy="2730499"/>
          </a:xfrm>
        </p:spPr>
        <p:txBody>
          <a:bodyPr>
            <a:normAutofit fontScale="25000" lnSpcReduction="20000"/>
          </a:bodyPr>
          <a:lstStyle/>
          <a:p>
            <a:r>
              <a:rPr lang="he-IL" sz="11200" b="1" dirty="0">
                <a:latin typeface="Choco" panose="00000400000000000000" pitchFamily="2" charset="-79"/>
                <a:cs typeface="Choco" panose="00000400000000000000" pitchFamily="2" charset="-79"/>
              </a:rPr>
              <a:t>הֲבָא מַבּוּל וְשָׂם תֵּבֵל חֳרָבָה / וְאֵין לִרְאוֹת פְּנֵי אֶרֶץ חֲרֵבָה</a:t>
            </a:r>
            <a:r>
              <a:rPr lang="en-US" sz="11200" b="1" dirty="0">
                <a:cs typeface="Choco" panose="00000400000000000000" pitchFamily="2" charset="-79"/>
              </a:rPr>
              <a:t>,</a:t>
            </a:r>
            <a:endParaRPr lang="he-IL" sz="11200" b="1" dirty="0">
              <a:cs typeface="Choco" panose="00000400000000000000" pitchFamily="2" charset="-79"/>
            </a:endParaRPr>
          </a:p>
          <a:p>
            <a:pPr marL="0" indent="0">
              <a:buNone/>
            </a:pPr>
            <a:r>
              <a:rPr lang="he-IL" sz="9600" dirty="0">
                <a:solidFill>
                  <a:srgbClr val="0070C0"/>
                </a:solidFill>
                <a:cs typeface="+mj-cs"/>
              </a:rPr>
              <a:t>הדובר השר משתומם למראה הים ושואל:</a:t>
            </a:r>
            <a:r>
              <a:rPr lang="en-US" sz="9600" dirty="0">
                <a:solidFill>
                  <a:srgbClr val="0070C0"/>
                </a:solidFill>
                <a:cs typeface="+mj-cs"/>
              </a:rPr>
              <a:t/>
            </a:r>
            <a:br>
              <a:rPr lang="en-US" sz="9600" dirty="0">
                <a:solidFill>
                  <a:srgbClr val="0070C0"/>
                </a:solidFill>
                <a:cs typeface="+mj-cs"/>
              </a:rPr>
            </a:br>
            <a:r>
              <a:rPr lang="he-IL" sz="9600" dirty="0">
                <a:solidFill>
                  <a:srgbClr val="0070C0"/>
                </a:solidFill>
                <a:cs typeface="+mj-cs"/>
              </a:rPr>
              <a:t>האם הציפו מי הים את העולם והחריבוהו?/ כי אין לראות פני ארץ יבשה</a:t>
            </a:r>
            <a:endParaRPr lang="en-US" sz="9600" dirty="0">
              <a:solidFill>
                <a:srgbClr val="0070C0"/>
              </a:solidFill>
              <a:cs typeface="+mj-cs"/>
            </a:endParaRPr>
          </a:p>
          <a:p>
            <a:r>
              <a:rPr lang="he-IL" sz="11200" b="1" dirty="0">
                <a:latin typeface="Choco" panose="00000400000000000000" pitchFamily="2" charset="-79"/>
                <a:cs typeface="Choco" panose="00000400000000000000" pitchFamily="2" charset="-79"/>
              </a:rPr>
              <a:t>וְאֵין אָדָם וְאֵין חַיָּה וְאֵין עוֹף / הֲסָף הַכֹּל וְשָׁכְבוּ מַעֲצֵבָה?</a:t>
            </a:r>
          </a:p>
          <a:p>
            <a:pPr marL="0" indent="0">
              <a:buNone/>
            </a:pPr>
            <a:r>
              <a:rPr lang="he-IL" sz="9600" dirty="0">
                <a:solidFill>
                  <a:srgbClr val="0070C0"/>
                </a:solidFill>
                <a:cs typeface="+mj-cs"/>
              </a:rPr>
              <a:t>ואין רואים עוד לא אדם לא חיה ולא עוף/ האם כולם שוכנים במקום עצב ויגון כלומר בקבריהם?</a:t>
            </a:r>
            <a:r>
              <a:rPr lang="en-US" sz="9600" dirty="0">
                <a:solidFill>
                  <a:srgbClr val="0070C0"/>
                </a:solidFill>
                <a:cs typeface="+mj-cs"/>
              </a:rPr>
              <a:t/>
            </a:r>
            <a:br>
              <a:rPr lang="en-US" sz="9600" dirty="0">
                <a:solidFill>
                  <a:srgbClr val="0070C0"/>
                </a:solidFill>
                <a:cs typeface="+mj-cs"/>
              </a:rPr>
            </a:br>
            <a:r>
              <a:rPr lang="he-IL" sz="9600" dirty="0">
                <a:solidFill>
                  <a:srgbClr val="0070C0"/>
                </a:solidFill>
                <a:cs typeface="+mj-cs"/>
              </a:rPr>
              <a:t>הדובר-השר אומר שאין כלום כי הכל מתים.</a:t>
            </a:r>
            <a:r>
              <a:rPr lang="en-US" sz="9600" dirty="0">
                <a:solidFill>
                  <a:srgbClr val="0070C0"/>
                </a:solidFill>
                <a:cs typeface="+mj-cs"/>
              </a:rPr>
              <a:t/>
            </a:r>
            <a:br>
              <a:rPr lang="en-US" sz="9600" dirty="0">
                <a:solidFill>
                  <a:srgbClr val="0070C0"/>
                </a:solidFill>
                <a:cs typeface="+mj-cs"/>
              </a:rPr>
            </a:br>
            <a:r>
              <a:rPr lang="he-IL" sz="9600" dirty="0">
                <a:solidFill>
                  <a:srgbClr val="0070C0"/>
                </a:solidFill>
                <a:cs typeface="+mj-cs"/>
              </a:rPr>
              <a:t>הפרוט (אין אדם, חיה ועוף) מדגיש את תחושת הבדידות שלא רק בני-אדם אינם, אלא גם בעלי-חיים</a:t>
            </a:r>
          </a:p>
          <a:p>
            <a:pPr marL="0" indent="0">
              <a:buNone/>
            </a:pPr>
            <a:endParaRPr lang="en-US" sz="9600" dirty="0">
              <a:solidFill>
                <a:srgbClr val="0070C0"/>
              </a:solidFill>
              <a:cs typeface="+mj-cs"/>
            </a:endParaRPr>
          </a:p>
          <a:p>
            <a:endParaRPr lang="he-IL" dirty="0"/>
          </a:p>
        </p:txBody>
      </p:sp>
      <p:pic>
        <p:nvPicPr>
          <p:cNvPr id="4" name="תמונה 3">
            <a:extLst>
              <a:ext uri="{FF2B5EF4-FFF2-40B4-BE49-F238E27FC236}">
                <a16:creationId xmlns:a16="http://schemas.microsoft.com/office/drawing/2014/main" xmlns="" id="{B06A649A-0644-49B9-9345-7D1C2075A117}"/>
              </a:ext>
            </a:extLst>
          </p:cNvPr>
          <p:cNvPicPr>
            <a:picLocks noChangeAspect="1"/>
          </p:cNvPicPr>
          <p:nvPr/>
        </p:nvPicPr>
        <p:blipFill>
          <a:blip r:embed="rId2"/>
          <a:stretch>
            <a:fillRect/>
          </a:stretch>
        </p:blipFill>
        <p:spPr>
          <a:xfrm>
            <a:off x="418475" y="4756249"/>
            <a:ext cx="2960345" cy="1662029"/>
          </a:xfrm>
          <a:prstGeom prst="rect">
            <a:avLst/>
          </a:prstGeom>
        </p:spPr>
      </p:pic>
    </p:spTree>
    <p:extLst>
      <p:ext uri="{BB962C8B-B14F-4D97-AF65-F5344CB8AC3E}">
        <p14:creationId xmlns:p14="http://schemas.microsoft.com/office/powerpoint/2010/main" val="177970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xmlns="" id="{65DE7A82-B036-4D3A-8587-03B0FFE4883A}"/>
              </a:ext>
            </a:extLst>
          </p:cNvPr>
          <p:cNvSpPr/>
          <p:nvPr/>
        </p:nvSpPr>
        <p:spPr>
          <a:xfrm>
            <a:off x="501805" y="698500"/>
            <a:ext cx="10597995" cy="4912948"/>
          </a:xfrm>
          <a:prstGeom prst="rect">
            <a:avLst/>
          </a:prstGeom>
        </p:spPr>
        <p:txBody>
          <a:bodyPr wrap="square">
            <a:spAutoFit/>
          </a:bodyPr>
          <a:lstStyle/>
          <a:p>
            <a:pPr marL="457200" indent="-457200" algn="r" rtl="1">
              <a:lnSpc>
                <a:spcPct val="107000"/>
              </a:lnSpc>
              <a:spcBef>
                <a:spcPts val="600"/>
              </a:spcBef>
              <a:spcAft>
                <a:spcPts val="0"/>
              </a:spcAft>
              <a:buFont typeface="Arial" panose="020B0604020202020204" pitchFamily="34" charset="0"/>
              <a:buChar char="•"/>
            </a:pPr>
            <a:r>
              <a:rPr lang="he-IL" sz="2800" b="1" dirty="0">
                <a:solidFill>
                  <a:srgbClr val="000000"/>
                </a:solidFill>
                <a:latin typeface="Choco" panose="00000400000000000000" pitchFamily="2" charset="-79"/>
                <a:ea typeface="Times New Roman" panose="02020603050405020304" pitchFamily="18" charset="0"/>
                <a:cs typeface="Choco" panose="00000400000000000000" pitchFamily="2" charset="-79"/>
              </a:rPr>
              <a:t>וּבִרְאוֹת הַר וְשׁוּחָה לִי מְנוּחָה / וְאֶרֶץ הָעֲרָבָה לִי עֲרֵבָה.</a:t>
            </a:r>
          </a:p>
          <a:p>
            <a:pPr algn="r" rtl="1">
              <a:lnSpc>
                <a:spcPct val="107000"/>
              </a:lnSpc>
              <a:spcBef>
                <a:spcPts val="600"/>
              </a:spcBef>
              <a:spcAft>
                <a:spcPts val="0"/>
              </a:spcAft>
            </a:pPr>
            <a:r>
              <a:rPr lang="he-IL" sz="2800" dirty="0">
                <a:solidFill>
                  <a:srgbClr val="0070C0"/>
                </a:solidFill>
                <a:latin typeface="Calibri" panose="020F0502020204030204" pitchFamily="34" charset="0"/>
                <a:ea typeface="Calibri" panose="020F0502020204030204" pitchFamily="34" charset="0"/>
                <a:cs typeface="+mj-cs"/>
              </a:rPr>
              <a:t>לו ראיתי הר או בור עמוק היתה לי מנוחה/ ואפילו מדבר נעים לי לראות.</a:t>
            </a:r>
            <a:r>
              <a:rPr lang="en-US" sz="2800" dirty="0">
                <a:solidFill>
                  <a:srgbClr val="0070C0"/>
                </a:solidFill>
                <a:latin typeface="Calibri" panose="020F0502020204030204" pitchFamily="34" charset="0"/>
                <a:ea typeface="Calibri" panose="020F0502020204030204" pitchFamily="34" charset="0"/>
                <a:cs typeface="+mj-cs"/>
              </a:rPr>
              <a:t/>
            </a:r>
            <a:br>
              <a:rPr lang="en-US" sz="2800" dirty="0">
                <a:solidFill>
                  <a:srgbClr val="0070C0"/>
                </a:solidFill>
                <a:latin typeface="Calibri" panose="020F0502020204030204" pitchFamily="34" charset="0"/>
                <a:ea typeface="Calibri" panose="020F0502020204030204" pitchFamily="34" charset="0"/>
                <a:cs typeface="+mj-cs"/>
              </a:rPr>
            </a:br>
            <a:r>
              <a:rPr lang="he-IL" sz="2800" dirty="0">
                <a:solidFill>
                  <a:srgbClr val="0070C0"/>
                </a:solidFill>
                <a:latin typeface="Calibri" panose="020F0502020204030204" pitchFamily="34" charset="0"/>
                <a:ea typeface="Calibri" panose="020F0502020204030204" pitchFamily="34" charset="0"/>
                <a:cs typeface="+mj-cs"/>
              </a:rPr>
              <a:t>הדובר-השר מייחל לאחד מסימני היבשה: הר, עמק, מדבר, לו יראה מסימני היבשה, ירווח לו.</a:t>
            </a:r>
            <a:endParaRPr lang="en-US" sz="2800" dirty="0">
              <a:solidFill>
                <a:srgbClr val="0070C0"/>
              </a:solidFill>
              <a:latin typeface="Calibri" panose="020F0502020204030204" pitchFamily="34" charset="0"/>
              <a:ea typeface="Calibri" panose="020F0502020204030204" pitchFamily="34" charset="0"/>
              <a:cs typeface="+mj-cs"/>
            </a:endParaRPr>
          </a:p>
          <a:p>
            <a:pPr marL="457200" indent="-457200" algn="r" rtl="1">
              <a:lnSpc>
                <a:spcPct val="107000"/>
              </a:lnSpc>
              <a:spcBef>
                <a:spcPts val="600"/>
              </a:spcBef>
              <a:spcAft>
                <a:spcPts val="0"/>
              </a:spcAft>
              <a:buFont typeface="Arial" panose="020B0604020202020204" pitchFamily="34" charset="0"/>
              <a:buChar char="•"/>
            </a:pPr>
            <a:r>
              <a:rPr lang="he-IL" sz="2800" b="1" dirty="0">
                <a:solidFill>
                  <a:srgbClr val="000000"/>
                </a:solidFill>
                <a:latin typeface="Choco" panose="00000400000000000000" pitchFamily="2" charset="-79"/>
                <a:ea typeface="Times New Roman" panose="02020603050405020304" pitchFamily="18" charset="0"/>
                <a:cs typeface="Choco" panose="00000400000000000000" pitchFamily="2" charset="-79"/>
              </a:rPr>
              <a:t>וְאַשְׁגִּיחַ לְכָל עֵבֶר וְאֵין כֹּל / אֲבָל מַיִם וְשָׁמַיִם </a:t>
            </a:r>
            <a:r>
              <a:rPr lang="he-IL" sz="2800" b="1" dirty="0" err="1">
                <a:solidFill>
                  <a:srgbClr val="000000"/>
                </a:solidFill>
                <a:latin typeface="Choco" panose="00000400000000000000" pitchFamily="2" charset="-79"/>
                <a:ea typeface="Times New Roman" panose="02020603050405020304" pitchFamily="18" charset="0"/>
                <a:cs typeface="Choco" panose="00000400000000000000" pitchFamily="2" charset="-79"/>
              </a:rPr>
              <a:t>וְתֵבָה</a:t>
            </a:r>
            <a:r>
              <a:rPr lang="he-IL" sz="2800" b="1" dirty="0">
                <a:solidFill>
                  <a:srgbClr val="000000"/>
                </a:solidFill>
                <a:latin typeface="Choco" panose="00000400000000000000" pitchFamily="2" charset="-79"/>
                <a:ea typeface="Times New Roman" panose="02020603050405020304" pitchFamily="18" charset="0"/>
                <a:cs typeface="Choco" panose="00000400000000000000" pitchFamily="2" charset="-79"/>
              </a:rPr>
              <a:t>.</a:t>
            </a:r>
          </a:p>
          <a:p>
            <a:pPr algn="r" rtl="1">
              <a:lnSpc>
                <a:spcPct val="107000"/>
              </a:lnSpc>
              <a:spcBef>
                <a:spcPts val="600"/>
              </a:spcBef>
            </a:pPr>
            <a:r>
              <a:rPr lang="he-IL" sz="2800" dirty="0">
                <a:solidFill>
                  <a:srgbClr val="0070C0"/>
                </a:solidFill>
                <a:latin typeface="Calibri" panose="020F0502020204030204" pitchFamily="34" charset="0"/>
                <a:cs typeface="+mj-cs"/>
              </a:rPr>
              <a:t>אך אם אני מסתכל לכל עבר ואינני רואה דבר/ רק מים ושמים ואוניה.</a:t>
            </a:r>
            <a:r>
              <a:rPr lang="en-US" sz="2800" dirty="0">
                <a:solidFill>
                  <a:srgbClr val="0070C0"/>
                </a:solidFill>
                <a:latin typeface="Calibri" panose="020F0502020204030204" pitchFamily="34" charset="0"/>
                <a:cs typeface="+mj-cs"/>
              </a:rPr>
              <a:t/>
            </a:r>
            <a:br>
              <a:rPr lang="en-US" sz="2800" dirty="0">
                <a:solidFill>
                  <a:srgbClr val="0070C0"/>
                </a:solidFill>
                <a:latin typeface="Calibri" panose="020F0502020204030204" pitchFamily="34" charset="0"/>
                <a:cs typeface="+mj-cs"/>
              </a:rPr>
            </a:br>
            <a:r>
              <a:rPr lang="he-IL" sz="2800" dirty="0">
                <a:solidFill>
                  <a:srgbClr val="0070C0"/>
                </a:solidFill>
                <a:latin typeface="Calibri" panose="020F0502020204030204" pitchFamily="34" charset="0"/>
                <a:cs typeface="+mj-cs"/>
              </a:rPr>
              <a:t>השימוש במילה </a:t>
            </a:r>
            <a:r>
              <a:rPr lang="he-IL" sz="2800" dirty="0" smtClean="0">
                <a:solidFill>
                  <a:srgbClr val="0070C0"/>
                </a:solidFill>
                <a:latin typeface="Calibri" panose="020F0502020204030204" pitchFamily="34" charset="0"/>
                <a:cs typeface="+mj-cs"/>
              </a:rPr>
              <a:t>"</a:t>
            </a:r>
            <a:r>
              <a:rPr lang="he-IL" sz="2800" b="1" dirty="0" err="1" smtClean="0">
                <a:solidFill>
                  <a:srgbClr val="000000"/>
                </a:solidFill>
                <a:latin typeface="Choco" panose="00000400000000000000" pitchFamily="2" charset="-79"/>
                <a:ea typeface="Times New Roman" panose="02020603050405020304" pitchFamily="18" charset="0"/>
                <a:cs typeface="Choco" panose="00000400000000000000" pitchFamily="2" charset="-79"/>
              </a:rPr>
              <a:t>תֵבָה</a:t>
            </a:r>
            <a:r>
              <a:rPr lang="he-IL" sz="2800" dirty="0">
                <a:solidFill>
                  <a:srgbClr val="0070C0"/>
                </a:solidFill>
                <a:latin typeface="Calibri" panose="020F0502020204030204" pitchFamily="34" charset="0"/>
                <a:cs typeface="+mj-cs"/>
              </a:rPr>
              <a:t>" אסוציאציה לתיבת נוח ולמבול, תורם להרגשה שסביבו רק ים כמו במבול.</a:t>
            </a:r>
            <a:r>
              <a:rPr lang="en-US" sz="2800" dirty="0">
                <a:solidFill>
                  <a:srgbClr val="0070C0"/>
                </a:solidFill>
                <a:latin typeface="Calibri" panose="020F0502020204030204" pitchFamily="34" charset="0"/>
                <a:cs typeface="+mj-cs"/>
              </a:rPr>
              <a:t/>
            </a:r>
            <a:br>
              <a:rPr lang="en-US" sz="2800" dirty="0">
                <a:solidFill>
                  <a:srgbClr val="0070C0"/>
                </a:solidFill>
                <a:latin typeface="Calibri" panose="020F0502020204030204" pitchFamily="34" charset="0"/>
                <a:cs typeface="+mj-cs"/>
              </a:rPr>
            </a:br>
            <a:r>
              <a:rPr lang="en-US" sz="2800" dirty="0">
                <a:solidFill>
                  <a:srgbClr val="0070C0"/>
                </a:solidFill>
                <a:latin typeface="Calibri" panose="020F0502020204030204" pitchFamily="34" charset="0"/>
                <a:cs typeface="+mj-cs"/>
              </a:rPr>
              <a:t/>
            </a:r>
            <a:br>
              <a:rPr lang="en-US" sz="2800" dirty="0">
                <a:solidFill>
                  <a:srgbClr val="0070C0"/>
                </a:solidFill>
                <a:latin typeface="Calibri" panose="020F0502020204030204" pitchFamily="34" charset="0"/>
                <a:cs typeface="+mj-cs"/>
              </a:rPr>
            </a:br>
            <a:endParaRPr lang="en-US" sz="2800" dirty="0">
              <a:solidFill>
                <a:srgbClr val="0070C0"/>
              </a:solidFill>
              <a:latin typeface="Calibri" panose="020F0502020204030204" pitchFamily="34" charset="0"/>
              <a:cs typeface="+mj-cs"/>
            </a:endParaRPr>
          </a:p>
        </p:txBody>
      </p:sp>
      <p:pic>
        <p:nvPicPr>
          <p:cNvPr id="8" name="תמונה 7">
            <a:extLst>
              <a:ext uri="{FF2B5EF4-FFF2-40B4-BE49-F238E27FC236}">
                <a16:creationId xmlns:a16="http://schemas.microsoft.com/office/drawing/2014/main" xmlns="" id="{4A15D099-4F2C-4D9D-9D85-9AC8B77AA51E}"/>
              </a:ext>
            </a:extLst>
          </p:cNvPr>
          <p:cNvPicPr>
            <a:picLocks noChangeAspect="1"/>
          </p:cNvPicPr>
          <p:nvPr/>
        </p:nvPicPr>
        <p:blipFill>
          <a:blip r:embed="rId2"/>
          <a:stretch>
            <a:fillRect/>
          </a:stretch>
        </p:blipFill>
        <p:spPr>
          <a:xfrm>
            <a:off x="418475" y="5307979"/>
            <a:ext cx="1977624" cy="1110299"/>
          </a:xfrm>
          <a:prstGeom prst="rect">
            <a:avLst/>
          </a:prstGeom>
        </p:spPr>
      </p:pic>
    </p:spTree>
    <p:extLst>
      <p:ext uri="{BB962C8B-B14F-4D97-AF65-F5344CB8AC3E}">
        <p14:creationId xmlns:p14="http://schemas.microsoft.com/office/powerpoint/2010/main" val="3130719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A25BF192-C03A-4841-88CA-6D5FFA6AFA9F}"/>
              </a:ext>
            </a:extLst>
          </p:cNvPr>
          <p:cNvSpPr>
            <a:spLocks noGrp="1"/>
          </p:cNvSpPr>
          <p:nvPr>
            <p:ph sz="quarter" idx="13"/>
          </p:nvPr>
        </p:nvSpPr>
        <p:spPr>
          <a:xfrm>
            <a:off x="1332874" y="462092"/>
            <a:ext cx="10363826" cy="3424107"/>
          </a:xfrm>
        </p:spPr>
        <p:txBody>
          <a:bodyPr>
            <a:noAutofit/>
          </a:bodyPr>
          <a:lstStyle/>
          <a:p>
            <a:r>
              <a:rPr lang="he-IL" sz="2800" b="1" dirty="0" err="1">
                <a:latin typeface="Choco" panose="00000400000000000000" pitchFamily="2" charset="-79"/>
                <a:cs typeface="Choco" panose="00000400000000000000" pitchFamily="2" charset="-79"/>
              </a:rPr>
              <a:t>וְלִוְיָתָן</a:t>
            </a:r>
            <a:r>
              <a:rPr lang="he-IL" sz="2800" b="1" dirty="0">
                <a:latin typeface="Choco" panose="00000400000000000000" pitchFamily="2" charset="-79"/>
                <a:cs typeface="Choco" panose="00000400000000000000" pitchFamily="2" charset="-79"/>
              </a:rPr>
              <a:t> בְּהַרְתִּיחוֹ מְצוּלָה / וְאֶחְשֹׁב כִּי תְהוֹם יַחְשֹׁב לְשֵׂיבָה.</a:t>
            </a:r>
          </a:p>
          <a:p>
            <a:pPr marL="0" indent="0">
              <a:buNone/>
            </a:pPr>
            <a:r>
              <a:rPr lang="he-IL" sz="2800" dirty="0">
                <a:solidFill>
                  <a:srgbClr val="0070C0"/>
                </a:solidFill>
                <a:cs typeface="+mj-cs"/>
              </a:rPr>
              <a:t>ולוותינים= דגי ענק בהרתיחם את מעמקי הים= כשהם גורמים לסערות בים/ הם מעלים קצף הדומה לשער שיבה של אדם זקן.</a:t>
            </a:r>
            <a:r>
              <a:rPr lang="en-US" sz="2800" dirty="0">
                <a:solidFill>
                  <a:srgbClr val="0070C0"/>
                </a:solidFill>
                <a:cs typeface="+mj-cs"/>
              </a:rPr>
              <a:t/>
            </a:r>
            <a:br>
              <a:rPr lang="en-US" sz="2800" dirty="0">
                <a:solidFill>
                  <a:srgbClr val="0070C0"/>
                </a:solidFill>
                <a:cs typeface="+mj-cs"/>
              </a:rPr>
            </a:br>
            <a:r>
              <a:rPr lang="he-IL" sz="2800" dirty="0">
                <a:solidFill>
                  <a:srgbClr val="0070C0"/>
                </a:solidFill>
                <a:cs typeface="+mj-cs"/>
              </a:rPr>
              <a:t>הסערה בים כתוצאה מיציאת הלוויתן ממעמקי הים ותנועתו במים. הקצף הלבן מזכיר את שער שיבה של אדם זקן.</a:t>
            </a:r>
            <a:endParaRPr lang="en-US" sz="2800" dirty="0">
              <a:solidFill>
                <a:srgbClr val="0070C0"/>
              </a:solidFill>
              <a:cs typeface="+mj-cs"/>
            </a:endParaRPr>
          </a:p>
          <a:p>
            <a:r>
              <a:rPr lang="he-IL" sz="2800" b="1" dirty="0">
                <a:latin typeface="Choco" panose="00000400000000000000" pitchFamily="2" charset="-79"/>
                <a:cs typeface="Choco" panose="00000400000000000000" pitchFamily="2" charset="-79"/>
              </a:rPr>
              <a:t>וְלֵב הַיָּם יְכַחֵשׁ </a:t>
            </a:r>
            <a:r>
              <a:rPr lang="he-IL" sz="2800" b="1" dirty="0" err="1">
                <a:latin typeface="Choco" panose="00000400000000000000" pitchFamily="2" charset="-79"/>
                <a:cs typeface="Choco" panose="00000400000000000000" pitchFamily="2" charset="-79"/>
              </a:rPr>
              <a:t>בָּאֳנִיָּה</a:t>
            </a:r>
            <a:r>
              <a:rPr lang="he-IL" sz="2800" b="1" dirty="0">
                <a:latin typeface="Choco" panose="00000400000000000000" pitchFamily="2" charset="-79"/>
                <a:cs typeface="Choco" panose="00000400000000000000" pitchFamily="2" charset="-79"/>
              </a:rPr>
              <a:t> / כְּאִלּוּ הִיא בְּיַד הַיָּם גְּנֵבָה!</a:t>
            </a:r>
          </a:p>
          <a:p>
            <a:pPr marL="0" indent="0">
              <a:buNone/>
            </a:pPr>
            <a:r>
              <a:rPr lang="he-IL" sz="2800" dirty="0">
                <a:solidFill>
                  <a:srgbClr val="0070C0"/>
                </a:solidFill>
                <a:cs typeface="+mj-cs"/>
              </a:rPr>
              <a:t>והים הסוער מסתיר את האונייה בין גליו/ כאילו האונייה נגנבה על ידו.</a:t>
            </a:r>
            <a:r>
              <a:rPr lang="en-US" sz="2800" dirty="0">
                <a:solidFill>
                  <a:srgbClr val="0070C0"/>
                </a:solidFill>
                <a:cs typeface="+mj-cs"/>
              </a:rPr>
              <a:t/>
            </a:r>
            <a:br>
              <a:rPr lang="en-US" sz="2800" dirty="0">
                <a:solidFill>
                  <a:srgbClr val="0070C0"/>
                </a:solidFill>
                <a:cs typeface="+mj-cs"/>
              </a:rPr>
            </a:br>
            <a:r>
              <a:rPr lang="he-IL" sz="2800" dirty="0">
                <a:solidFill>
                  <a:srgbClr val="0070C0"/>
                </a:solidFill>
                <a:cs typeface="+mj-cs"/>
              </a:rPr>
              <a:t>הים יבגוד באונייה כי היא ברשותו וגליו מסתירים אותה מן העין ונדמה שהים כאילו גנב את האונייה המוסתרת מעיני כל.</a:t>
            </a:r>
            <a:endParaRPr lang="en-US" sz="2800" dirty="0">
              <a:cs typeface="Choco" panose="00000400000000000000" pitchFamily="2" charset="-79"/>
            </a:endParaRPr>
          </a:p>
        </p:txBody>
      </p:sp>
      <p:pic>
        <p:nvPicPr>
          <p:cNvPr id="4" name="תמונה 3">
            <a:extLst>
              <a:ext uri="{FF2B5EF4-FFF2-40B4-BE49-F238E27FC236}">
                <a16:creationId xmlns:a16="http://schemas.microsoft.com/office/drawing/2014/main" xmlns="" id="{9225AE40-DE14-413C-9658-5EEE96025B54}"/>
              </a:ext>
            </a:extLst>
          </p:cNvPr>
          <p:cNvPicPr>
            <a:picLocks noChangeAspect="1"/>
          </p:cNvPicPr>
          <p:nvPr/>
        </p:nvPicPr>
        <p:blipFill>
          <a:blip r:embed="rId2"/>
          <a:stretch>
            <a:fillRect/>
          </a:stretch>
        </p:blipFill>
        <p:spPr>
          <a:xfrm>
            <a:off x="456574" y="5664820"/>
            <a:ext cx="4782646" cy="1044564"/>
          </a:xfrm>
          <a:prstGeom prst="rect">
            <a:avLst/>
          </a:prstGeom>
        </p:spPr>
      </p:pic>
    </p:spTree>
    <p:extLst>
      <p:ext uri="{BB962C8B-B14F-4D97-AF65-F5344CB8AC3E}">
        <p14:creationId xmlns:p14="http://schemas.microsoft.com/office/powerpoint/2010/main" val="2674982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A6DAB0A-0219-4FBC-97E4-4903B34ECAFC}"/>
              </a:ext>
            </a:extLst>
          </p:cNvPr>
          <p:cNvSpPr>
            <a:spLocks noGrp="1"/>
          </p:cNvSpPr>
          <p:nvPr>
            <p:ph type="title"/>
          </p:nvPr>
        </p:nvSpPr>
        <p:spPr>
          <a:xfrm>
            <a:off x="913775" y="787400"/>
            <a:ext cx="10376525" cy="1427294"/>
          </a:xfrm>
        </p:spPr>
        <p:txBody>
          <a:bodyPr>
            <a:noAutofit/>
          </a:bodyPr>
          <a:lstStyle/>
          <a:p>
            <a:pPr algn="r"/>
            <a:r>
              <a:rPr lang="he-IL" sz="2800" dirty="0"/>
              <a:t/>
            </a:r>
            <a:br>
              <a:rPr lang="he-IL" sz="2800" dirty="0"/>
            </a:br>
            <a:r>
              <a:rPr lang="he-IL" sz="2800" dirty="0"/>
              <a:t/>
            </a:r>
            <a:br>
              <a:rPr lang="he-IL" sz="2800" dirty="0"/>
            </a:br>
            <a:r>
              <a:rPr lang="he-IL" sz="2800" dirty="0"/>
              <a:t/>
            </a:r>
            <a:br>
              <a:rPr lang="he-IL" sz="2800" dirty="0"/>
            </a:br>
            <a:r>
              <a:rPr lang="he-IL" sz="2800" dirty="0"/>
              <a:t/>
            </a:r>
            <a:br>
              <a:rPr lang="he-IL" sz="2800" dirty="0"/>
            </a:br>
            <a:r>
              <a:rPr lang="he-IL" sz="2800" dirty="0"/>
              <a:t/>
            </a:r>
            <a:br>
              <a:rPr lang="he-IL" sz="2800" dirty="0"/>
            </a:br>
            <a:r>
              <a:rPr lang="he-IL" sz="2800" dirty="0"/>
              <a:t/>
            </a:r>
            <a:br>
              <a:rPr lang="he-IL" sz="2800" dirty="0"/>
            </a:br>
            <a:r>
              <a:rPr lang="he-IL" sz="2800" dirty="0"/>
              <a:t/>
            </a:r>
            <a:br>
              <a:rPr lang="he-IL" sz="2800" dirty="0"/>
            </a:br>
            <a:r>
              <a:rPr lang="he-IL" sz="2800" dirty="0"/>
              <a:t/>
            </a:r>
            <a:br>
              <a:rPr lang="he-IL" sz="2800" dirty="0"/>
            </a:br>
            <a:r>
              <a:rPr lang="he-IL" sz="2800" dirty="0">
                <a:solidFill>
                  <a:srgbClr val="0070C0"/>
                </a:solidFill>
              </a:rPr>
              <a:t>עד כה לאורך השיר חש הדובר-השר תחושות בדידות, חשש ופחד על חייו.</a:t>
            </a:r>
            <a:r>
              <a:rPr lang="en-US" sz="2800" dirty="0">
                <a:solidFill>
                  <a:srgbClr val="0070C0"/>
                </a:solidFill>
              </a:rPr>
              <a:t/>
            </a:r>
            <a:br>
              <a:rPr lang="en-US" sz="2800" dirty="0">
                <a:solidFill>
                  <a:srgbClr val="0070C0"/>
                </a:solidFill>
              </a:rPr>
            </a:br>
            <a:r>
              <a:rPr lang="en-US" sz="2800" dirty="0">
                <a:solidFill>
                  <a:srgbClr val="0070C0"/>
                </a:solidFill>
              </a:rPr>
              <a:t/>
            </a:r>
            <a:br>
              <a:rPr lang="en-US" sz="2800" dirty="0">
                <a:solidFill>
                  <a:srgbClr val="0070C0"/>
                </a:solidFill>
              </a:rPr>
            </a:br>
            <a:r>
              <a:rPr lang="he-IL" sz="2800" dirty="0">
                <a:solidFill>
                  <a:srgbClr val="0070C0"/>
                </a:solidFill>
              </a:rPr>
              <a:t>הים הסוער מעורר תחושה כאילו מי המבול הציפו את תבל(=העולם) והחריבוהו ורק אונייתו ודגי הים נותרו.</a:t>
            </a:r>
            <a:br>
              <a:rPr lang="he-IL" sz="2800" dirty="0">
                <a:solidFill>
                  <a:srgbClr val="0070C0"/>
                </a:solidFill>
              </a:rPr>
            </a:br>
            <a:r>
              <a:rPr lang="en-US" sz="2800" dirty="0">
                <a:solidFill>
                  <a:srgbClr val="0070C0"/>
                </a:solidFill>
              </a:rPr>
              <a:t/>
            </a:r>
            <a:br>
              <a:rPr lang="en-US" sz="2800" dirty="0">
                <a:solidFill>
                  <a:srgbClr val="0070C0"/>
                </a:solidFill>
              </a:rPr>
            </a:br>
            <a:r>
              <a:rPr lang="he-IL" sz="2800" dirty="0">
                <a:solidFill>
                  <a:srgbClr val="0070C0"/>
                </a:solidFill>
              </a:rPr>
              <a:t>הדובר-השר משתמש בפרטים מתחום הים וסביבתו: מים, מבול, מצולה, לוויתן, תהום, תיבה(=אונייה).</a:t>
            </a:r>
            <a:r>
              <a:rPr lang="en-US" sz="2800" dirty="0">
                <a:solidFill>
                  <a:srgbClr val="0070C0"/>
                </a:solidFill>
              </a:rPr>
              <a:t/>
            </a:r>
            <a:br>
              <a:rPr lang="en-US" sz="2800" dirty="0">
                <a:solidFill>
                  <a:srgbClr val="0070C0"/>
                </a:solidFill>
              </a:rPr>
            </a:br>
            <a:r>
              <a:rPr lang="he-IL" sz="2800" dirty="0">
                <a:solidFill>
                  <a:srgbClr val="0070C0"/>
                </a:solidFill>
              </a:rPr>
              <a:t/>
            </a:r>
            <a:br>
              <a:rPr lang="he-IL" sz="2800" dirty="0">
                <a:solidFill>
                  <a:srgbClr val="0070C0"/>
                </a:solidFill>
              </a:rPr>
            </a:br>
            <a:r>
              <a:rPr lang="he-IL" sz="2800" dirty="0">
                <a:solidFill>
                  <a:srgbClr val="0070C0"/>
                </a:solidFill>
              </a:rPr>
              <a:t>הסערה איננה רק סערה בים, אלא משקפת גם את סערת הרגשות של הדובר-השר שחש בדידות, חוסר אונים וחששות לחייו.</a:t>
            </a:r>
            <a:br>
              <a:rPr lang="he-IL" sz="2800" dirty="0">
                <a:solidFill>
                  <a:srgbClr val="0070C0"/>
                </a:solidFill>
              </a:rPr>
            </a:br>
            <a:r>
              <a:rPr lang="he-IL" sz="2800" dirty="0">
                <a:solidFill>
                  <a:srgbClr val="0070C0"/>
                </a:solidFill>
              </a:rPr>
              <a:t/>
            </a:r>
            <a:br>
              <a:rPr lang="he-IL" sz="2800" dirty="0">
                <a:solidFill>
                  <a:srgbClr val="0070C0"/>
                </a:solidFill>
              </a:rPr>
            </a:br>
            <a:r>
              <a:rPr lang="en-US" sz="2800" dirty="0">
                <a:solidFill>
                  <a:srgbClr val="0070C0"/>
                </a:solidFill>
              </a:rPr>
              <a:t/>
            </a:r>
            <a:br>
              <a:rPr lang="en-US" sz="2800" dirty="0">
                <a:solidFill>
                  <a:srgbClr val="0070C0"/>
                </a:solidFill>
              </a:rPr>
            </a:br>
            <a:endParaRPr lang="he-IL" sz="2800" dirty="0">
              <a:solidFill>
                <a:srgbClr val="0070C0"/>
              </a:solidFill>
            </a:endParaRPr>
          </a:p>
        </p:txBody>
      </p:sp>
      <p:pic>
        <p:nvPicPr>
          <p:cNvPr id="3" name="תמונה 2">
            <a:extLst>
              <a:ext uri="{FF2B5EF4-FFF2-40B4-BE49-F238E27FC236}">
                <a16:creationId xmlns:a16="http://schemas.microsoft.com/office/drawing/2014/main" xmlns="" id="{EE32161C-9A08-4BFD-935F-61E1A65B7099}"/>
              </a:ext>
            </a:extLst>
          </p:cNvPr>
          <p:cNvPicPr>
            <a:picLocks noChangeAspect="1"/>
          </p:cNvPicPr>
          <p:nvPr/>
        </p:nvPicPr>
        <p:blipFill>
          <a:blip r:embed="rId2"/>
          <a:stretch>
            <a:fillRect/>
          </a:stretch>
        </p:blipFill>
        <p:spPr>
          <a:xfrm>
            <a:off x="418475" y="4328788"/>
            <a:ext cx="3721725" cy="2089491"/>
          </a:xfrm>
          <a:prstGeom prst="rect">
            <a:avLst/>
          </a:prstGeom>
        </p:spPr>
      </p:pic>
    </p:spTree>
    <p:extLst>
      <p:ext uri="{BB962C8B-B14F-4D97-AF65-F5344CB8AC3E}">
        <p14:creationId xmlns:p14="http://schemas.microsoft.com/office/powerpoint/2010/main" val="2012331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9FCE83AD-B16C-40F8-9189-F675882C1619}"/>
              </a:ext>
            </a:extLst>
          </p:cNvPr>
          <p:cNvSpPr>
            <a:spLocks noGrp="1"/>
          </p:cNvSpPr>
          <p:nvPr>
            <p:ph sz="quarter" idx="13"/>
          </p:nvPr>
        </p:nvSpPr>
        <p:spPr>
          <a:xfrm>
            <a:off x="1103971" y="520700"/>
            <a:ext cx="10211729" cy="2413001"/>
          </a:xfrm>
        </p:spPr>
        <p:txBody>
          <a:bodyPr>
            <a:normAutofit fontScale="25000" lnSpcReduction="20000"/>
          </a:bodyPr>
          <a:lstStyle/>
          <a:p>
            <a:pPr marL="0" indent="0">
              <a:buNone/>
            </a:pPr>
            <a:r>
              <a:rPr lang="he-IL" sz="11200" dirty="0">
                <a:solidFill>
                  <a:srgbClr val="0070C0"/>
                </a:solidFill>
                <a:latin typeface="Choco" panose="00000400000000000000" pitchFamily="2" charset="-79"/>
                <a:cs typeface="+mj-cs"/>
              </a:rPr>
              <a:t>רגשות הדובר-השר מתחלפים מבדידות, חשש ופחד לחייו בבית האחרון בשיר:</a:t>
            </a:r>
            <a:endParaRPr lang="he-IL" sz="11200" b="1" dirty="0">
              <a:latin typeface="Choco" panose="00000400000000000000" pitchFamily="2" charset="-79"/>
              <a:cs typeface="Choco" panose="00000400000000000000" pitchFamily="2" charset="-79"/>
            </a:endParaRPr>
          </a:p>
          <a:p>
            <a:r>
              <a:rPr lang="he-IL" sz="11200" b="1" dirty="0">
                <a:latin typeface="Choco" panose="00000400000000000000" pitchFamily="2" charset="-79"/>
                <a:cs typeface="Choco" panose="00000400000000000000" pitchFamily="2" charset="-79"/>
              </a:rPr>
              <a:t>וְיָם יִזְעַף וְנַפְשִׁי </a:t>
            </a:r>
            <a:r>
              <a:rPr lang="he-IL" sz="11200" b="1" dirty="0" err="1">
                <a:latin typeface="Choco" panose="00000400000000000000" pitchFamily="2" charset="-79"/>
                <a:cs typeface="Choco" panose="00000400000000000000" pitchFamily="2" charset="-79"/>
              </a:rPr>
              <a:t>תַעֲלֹז</a:t>
            </a:r>
            <a:r>
              <a:rPr lang="he-IL" sz="11200" b="1" dirty="0">
                <a:latin typeface="Choco" panose="00000400000000000000" pitchFamily="2" charset="-79"/>
                <a:cs typeface="Choco" panose="00000400000000000000" pitchFamily="2" charset="-79"/>
              </a:rPr>
              <a:t>, כִּי / אֱלֵי מִקְדַּשׁ </a:t>
            </a:r>
            <a:r>
              <a:rPr lang="he-IL" sz="11200" b="1" dirty="0" err="1">
                <a:latin typeface="Choco" panose="00000400000000000000" pitchFamily="2" charset="-79"/>
                <a:cs typeface="Choco" panose="00000400000000000000" pitchFamily="2" charset="-79"/>
              </a:rPr>
              <a:t>אֱלֹהֶיה</a:t>
            </a:r>
            <a:r>
              <a:rPr lang="he-IL" sz="11200" b="1" dirty="0">
                <a:latin typeface="Choco" panose="00000400000000000000" pitchFamily="2" charset="-79"/>
                <a:cs typeface="Choco" panose="00000400000000000000" pitchFamily="2" charset="-79"/>
              </a:rPr>
              <a:t>ָ קְרֵבָה</a:t>
            </a:r>
          </a:p>
          <a:p>
            <a:pPr marL="0" indent="0">
              <a:buNone/>
            </a:pPr>
            <a:r>
              <a:rPr lang="he-IL" sz="11200" dirty="0">
                <a:solidFill>
                  <a:srgbClr val="0070C0"/>
                </a:solidFill>
                <a:latin typeface="Choco" panose="00000400000000000000" pitchFamily="2" charset="-79"/>
                <a:cs typeface="+mj-cs"/>
              </a:rPr>
              <a:t>למרות הים הסוער נפשי שמחה/ כי אני קרב אל ציון בה שוכן מקדש הקב"ה.</a:t>
            </a:r>
            <a:r>
              <a:rPr lang="en-US" sz="11200" dirty="0">
                <a:solidFill>
                  <a:srgbClr val="0070C0"/>
                </a:solidFill>
                <a:cs typeface="+mj-cs"/>
              </a:rPr>
              <a:t/>
            </a:r>
            <a:br>
              <a:rPr lang="en-US" sz="11200" dirty="0">
                <a:solidFill>
                  <a:srgbClr val="0070C0"/>
                </a:solidFill>
                <a:cs typeface="+mj-cs"/>
              </a:rPr>
            </a:br>
            <a:r>
              <a:rPr lang="he-IL" sz="11200" dirty="0">
                <a:solidFill>
                  <a:srgbClr val="0070C0"/>
                </a:solidFill>
                <a:latin typeface="Choco" panose="00000400000000000000" pitchFamily="2" charset="-79"/>
                <a:cs typeface="+mj-cs"/>
              </a:rPr>
              <a:t>ככל שהדובר-השר מתקרב למטרתו קל לו לשאת את זעפו (=כעסו) של הים.</a:t>
            </a:r>
          </a:p>
          <a:p>
            <a:pPr marL="0" indent="0">
              <a:buNone/>
            </a:pPr>
            <a:endParaRPr lang="he-IL" sz="7000" dirty="0">
              <a:solidFill>
                <a:srgbClr val="0070C0"/>
              </a:solidFill>
              <a:latin typeface="Choco" panose="00000400000000000000" pitchFamily="2" charset="-79"/>
              <a:cs typeface="+mj-cs"/>
            </a:endParaRPr>
          </a:p>
          <a:p>
            <a:pPr marL="0" indent="0">
              <a:buNone/>
            </a:pPr>
            <a:r>
              <a:rPr lang="he-IL" sz="8000" b="1" u="sng" dirty="0">
                <a:solidFill>
                  <a:srgbClr val="FF0000"/>
                </a:solidFill>
                <a:cs typeface="+mj-cs"/>
              </a:rPr>
              <a:t>תפארת הסיום/ החתימה:</a:t>
            </a:r>
            <a:r>
              <a:rPr lang="he-IL" sz="8000" dirty="0">
                <a:solidFill>
                  <a:srgbClr val="FF0000"/>
                </a:solidFill>
                <a:cs typeface="+mj-cs"/>
              </a:rPr>
              <a:t>  הטור האחרון צריך להיות מרשים ומיוחד.</a:t>
            </a:r>
            <a:br>
              <a:rPr lang="he-IL" sz="8000" dirty="0">
                <a:solidFill>
                  <a:srgbClr val="FF0000"/>
                </a:solidFill>
                <a:cs typeface="+mj-cs"/>
              </a:rPr>
            </a:br>
            <a:r>
              <a:rPr lang="he-IL" sz="8000" dirty="0">
                <a:solidFill>
                  <a:srgbClr val="FF0000"/>
                </a:solidFill>
                <a:cs typeface="+mj-cs"/>
              </a:rPr>
              <a:t>בשירנו: לאורך כל השיר מופיעה זווית הראיה השלילית של המחבר הכוללת ייאוש, פחד, חוסר אונים. </a:t>
            </a:r>
            <a:br>
              <a:rPr lang="he-IL" sz="8000" dirty="0">
                <a:solidFill>
                  <a:srgbClr val="FF0000"/>
                </a:solidFill>
                <a:cs typeface="+mj-cs"/>
              </a:rPr>
            </a:br>
            <a:r>
              <a:rPr lang="he-IL" sz="8000" dirty="0">
                <a:solidFill>
                  <a:srgbClr val="FF0000"/>
                </a:solidFill>
                <a:cs typeface="+mj-cs"/>
              </a:rPr>
              <a:t>הכל משתנה בתפארת החתימה: א. מצב רוחו של הדובר משתנה:  "</a:t>
            </a:r>
            <a:r>
              <a:rPr lang="he-IL" sz="8000" b="1" dirty="0">
                <a:solidFill>
                  <a:srgbClr val="FF0000"/>
                </a:solidFill>
                <a:cs typeface="+mj-cs"/>
              </a:rPr>
              <a:t> וְנַפְשִׁי </a:t>
            </a:r>
            <a:r>
              <a:rPr lang="he-IL" sz="8000" b="1" dirty="0" err="1">
                <a:solidFill>
                  <a:srgbClr val="FF0000"/>
                </a:solidFill>
                <a:cs typeface="+mj-cs"/>
              </a:rPr>
              <a:t>תַעֲלֹז</a:t>
            </a:r>
            <a:r>
              <a:rPr lang="he-IL" sz="8000" dirty="0">
                <a:solidFill>
                  <a:srgbClr val="FF0000"/>
                </a:solidFill>
                <a:cs typeface="+mj-cs"/>
              </a:rPr>
              <a:t> "</a:t>
            </a:r>
            <a:br>
              <a:rPr lang="he-IL" sz="8000" dirty="0">
                <a:solidFill>
                  <a:srgbClr val="FF0000"/>
                </a:solidFill>
                <a:cs typeface="+mj-cs"/>
              </a:rPr>
            </a:br>
            <a:r>
              <a:rPr lang="he-IL" sz="8000" dirty="0">
                <a:solidFill>
                  <a:srgbClr val="FF0000"/>
                </a:solidFill>
                <a:cs typeface="+mj-cs"/>
              </a:rPr>
              <a:t>                                          ב. הדובר משוכנע שיתגבר על המכשולים ויגיע ל ארץ ישראל                      </a:t>
            </a:r>
            <a:br>
              <a:rPr lang="he-IL" sz="8000" dirty="0">
                <a:solidFill>
                  <a:srgbClr val="FF0000"/>
                </a:solidFill>
                <a:cs typeface="+mj-cs"/>
              </a:rPr>
            </a:br>
            <a:r>
              <a:rPr lang="he-IL" sz="8000" dirty="0">
                <a:solidFill>
                  <a:srgbClr val="FF0000"/>
                </a:solidFill>
                <a:cs typeface="+mj-cs"/>
              </a:rPr>
              <a:t>                                          ג. שמחה אמיתית מכל הלב :"</a:t>
            </a:r>
            <a:r>
              <a:rPr lang="he-IL" sz="8000" b="1" dirty="0">
                <a:solidFill>
                  <a:srgbClr val="FF0000"/>
                </a:solidFill>
                <a:cs typeface="+mj-cs"/>
              </a:rPr>
              <a:t> וְנַפְשִׁי </a:t>
            </a:r>
            <a:r>
              <a:rPr lang="he-IL" sz="8000" b="1" dirty="0" err="1">
                <a:solidFill>
                  <a:srgbClr val="FF0000"/>
                </a:solidFill>
                <a:cs typeface="+mj-cs"/>
              </a:rPr>
              <a:t>תַעֲלֹז</a:t>
            </a:r>
            <a:r>
              <a:rPr lang="he-IL" sz="8000" dirty="0">
                <a:solidFill>
                  <a:srgbClr val="FF0000"/>
                </a:solidFill>
                <a:cs typeface="+mj-cs"/>
              </a:rPr>
              <a:t> " (ולא אני אעלוז!)</a:t>
            </a:r>
            <a:endParaRPr lang="en-US" sz="8000" dirty="0">
              <a:solidFill>
                <a:srgbClr val="FF0000"/>
              </a:solidFill>
              <a:cs typeface="+mj-cs"/>
            </a:endParaRPr>
          </a:p>
          <a:p>
            <a:pPr marL="0" indent="0">
              <a:buNone/>
            </a:pPr>
            <a:endParaRPr lang="en-US" sz="2800" dirty="0">
              <a:solidFill>
                <a:srgbClr val="0070C0"/>
              </a:solidFill>
              <a:cs typeface="+mj-cs"/>
            </a:endParaRPr>
          </a:p>
        </p:txBody>
      </p:sp>
    </p:spTree>
    <p:extLst>
      <p:ext uri="{BB962C8B-B14F-4D97-AF65-F5344CB8AC3E}">
        <p14:creationId xmlns:p14="http://schemas.microsoft.com/office/powerpoint/2010/main" val="3191852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טיפה">
  <a:themeElements>
    <a:clrScheme name="טיפה">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טיפה">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טיפה">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טיפה</Template>
  <TotalTime>763</TotalTime>
  <Words>240</Words>
  <Application>Microsoft Office PowerPoint</Application>
  <PresentationFormat>מותאם אישית</PresentationFormat>
  <Paragraphs>33</Paragraphs>
  <Slides>9</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9</vt:i4>
      </vt:variant>
    </vt:vector>
  </HeadingPairs>
  <TitlesOfParts>
    <vt:vector size="10" baseType="lpstr">
      <vt:lpstr>טיפה</vt:lpstr>
      <vt:lpstr>הבא מבול/ ר' יהודה הלוי</vt:lpstr>
      <vt:lpstr>רבי יהודה בן שמואל הלוי (1075 – 1141 בערך)  היה משורר ופילוסוף בתור הזהב של יהדות ספרד, מגדולי הכותבים היהודיים בימי הביניים ובכלל. הוא נולד בסוף המאה ה-11,בעיר טולדו שבצפון ספרד, למשפחה אמידה ומלומדת. הוא זכה לחינוך מקיף גם בתחום היהדות וגם בתחום ההשכלה הכללית-הערבית. ידועה כמיהתו הגדולה לעלות לארץ ישראל כפי שבאה לידי ביטוי בשירו "לבי במזרח":  לִבִּי בְמִזְרָח וְאָנֹכִי בְּסוֹף מַעֲרָב / אֵיךְ אֶטְעֲמָה אֵת אֲשֶׁר אֹכַל וְאֵיךְ יֶעֱרָב אֵיכָה אֲשַׁלֵּם נְדָרַי וֶאֱסָרַי, בְּעוֹד / צִיּוֹן בְּחֶבֶל אֱדוֹם וַאֲנִי בְּכֶבֶל עֲרָב יֵקַל בְּעֵינַי עֲזֹב כָּל טוּב סְפָרַד, כְּמוֹ / יֵקַר בְּעֵינַי רְאוֹת עַפְרוֹת דְּבִיר נֶחֱרָב.</vt:lpstr>
      <vt:lpstr>   בסוף קיץ 1140 עזב ר' יהודה הלוי את ספרד בדרכו לארץ ישראל.    השיר "הבא מבול" נכתב בלב ים, במהלך מסעו של המשורר לארץ ישראל. הים הסוער המשתרע לאין קץ וגליו הגבוהים מעוררים בלב המשורר את התחושה כאילו מי מבול הציפו את תבל (=העולם) והחריבוה, ורק אונייתו ודגי הים נותרו בה. אך עד מהרה, משנזכר המשורר כי הוא שט ומתקרב אל מחוז חפצו- אל ארץ ישראל, הוא משתחרר ממחשבות ההרס והחורבן, וליבו מתמלא שמחה.</vt:lpstr>
      <vt:lpstr>הֲבָא מַבּוּל/ ר' יהודה הלוי</vt:lpstr>
      <vt:lpstr>מצגת של PowerPoint</vt:lpstr>
      <vt:lpstr>מצגת של PowerPoint</vt:lpstr>
      <vt:lpstr>מצגת של PowerPoint</vt:lpstr>
      <vt:lpstr>        עד כה לאורך השיר חש הדובר-השר תחושות בדידות, חשש ופחד על חייו.  הים הסוער מעורר תחושה כאילו מי המבול הציפו את תבל(=העולם) והחריבוהו ורק אונייתו ודגי הים נותרו.  הדובר-השר משתמש בפרטים מתחום הים וסביבתו: מים, מבול, מצולה, לוויתן, תהום, תיבה(=אונייה).  הסערה איננה רק סערה בים, אלא משקפת גם את סערת הרגשות של הדובר-השר שחש בדידות, חוסר אונים וחששות לחייו.   </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מירה צ'שלר</dc:creator>
  <cp:lastModifiedBy>גבאי 1</cp:lastModifiedBy>
  <cp:revision>2</cp:revision>
  <dcterms:created xsi:type="dcterms:W3CDTF">2020-04-20T07:35:52Z</dcterms:created>
  <dcterms:modified xsi:type="dcterms:W3CDTF">2020-09-06T18:36:41Z</dcterms:modified>
</cp:coreProperties>
</file>