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4" r:id="rId2"/>
    <p:sldId id="275" r:id="rId3"/>
    <p:sldId id="285" r:id="rId4"/>
    <p:sldId id="287" r:id="rId5"/>
    <p:sldId id="276" r:id="rId6"/>
    <p:sldId id="286" r:id="rId7"/>
    <p:sldId id="271" r:id="rId8"/>
    <p:sldId id="288" r:id="rId9"/>
    <p:sldId id="289" r:id="rId10"/>
    <p:sldId id="268" r:id="rId11"/>
    <p:sldId id="277" r:id="rId12"/>
    <p:sldId id="278" r:id="rId13"/>
    <p:sldId id="279" r:id="rId14"/>
    <p:sldId id="292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4" d="100"/>
          <a:sy n="34" d="100"/>
        </p:scale>
        <p:origin x="5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ד'/תשרי/תשפ"א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ybag.ebaghigh.cet.ac.il/content/player.aspx?manifest=/api/manifests/item/he/b1b25482-9e07-4c85-a3ce-4dd24ece5e8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tarimages.cet.ac.il/CropDownload.ashx?gPageToken=17bcf71f-7adc-41a5-81b2-d398f2eec912&amp;v=11&amp;nSizeStep=7&amp;nTop=157&amp;nLeft=364&amp;nWidth=417&amp;nHeight=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97192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kotarimages.cet.ac.il/CropDownload.ashx?gPageToken=17bcf71f-7adc-41a5-81b2-d398f2eec912&amp;v=11&amp;nSizeStep=7&amp;nTop=479&amp;nLeft=825&amp;nWidth=236&amp;nHeight=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247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kotarimages.cet.ac.il/CropDownload.ashx?gPageToken=17bcf71f-7adc-41a5-81b2-d398f2eec912&amp;v=11&amp;nSizeStep=7&amp;nTop=711&amp;nLeft=825&amp;nWidth=236&amp;nHeight=1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12" y="1268760"/>
            <a:ext cx="2247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kotarimages.cet.ac.il/CropDownload.ashx?gPageToken=17bcf71f-7adc-41a5-81b2-d398f2eec912&amp;v=11&amp;nSizeStep=7&amp;nTop=863&amp;nLeft=836&amp;nWidth=224&amp;nHeight=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133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kotarimages.cet.ac.il/CropDownload.ashx?gPageToken=17bcf71f-7adc-41a5-81b2-d398f2eec912&amp;v=11&amp;nSizeStep=7&amp;nTop=1031&amp;nLeft=97&amp;nWidth=936&amp;nHeight=3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9" y="2780928"/>
            <a:ext cx="8159824" cy="27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kotarimages.cet.ac.il/CropDownload.ashx?gPageToken=724a8ad3-0b66-4f8c-a837-8d5ed1eb07e3&amp;v=11&amp;nSizeStep=7&amp;nTop=199&amp;nLeft=375&amp;nWidth=553&amp;nHeight=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38" y="5733256"/>
            <a:ext cx="52673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tarimages.cet.ac.il/CropDownload.ashx?gPageToken=ac69c803-b850-40ac-9199-4849094ac0e0&amp;v=11&amp;nSizeStep=7&amp;nTop=887&amp;nLeft=99&amp;nWidth=888&amp;nHeight=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658000" cy="32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kotarimages.cet.ac.il/CropDownload.ashx?gPageToken=844a6650-2018-4560-a04f-f735dfdb53d9&amp;v=16&amp;nSizeStep=7&amp;nTop=132&amp;nLeft=84&amp;nWidth=701&amp;nHeight=4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573016"/>
            <a:ext cx="5548541" cy="32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kotarimages.cet.ac.il/CropDownload.ashx?gPageToken=844a6650-2018-4560-a04f-f735dfdb53d9&amp;v=16&amp;nSizeStep=7&amp;nTop=649&amp;nLeft=99&amp;nWidth=947&amp;nHeight=4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65" y="1014381"/>
            <a:ext cx="7003950" cy="31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0466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חקר?</a:t>
            </a:r>
          </a:p>
        </p:txBody>
      </p:sp>
      <p:pic>
        <p:nvPicPr>
          <p:cNvPr id="21510" name="Picture 6" descr="http://kotarimages.cet.ac.il/CropDownload.ashx?gPageToken=844a6650-2018-4560-a04f-f735dfdb53d9&amp;v=16&amp;nSizeStep=7&amp;nTop=1087&amp;nLeft=369&amp;nWidth=673&amp;nHeight=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5310370" cy="19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tarimages.cet.ac.il/CropDownload.ashx?gPageToken=990043e9-c6c0-408b-9696-26c9c0f0dbd4&amp;v=11&amp;nSizeStep=7&amp;nTop=176&amp;nLeft=145&amp;nWidth=865&amp;nHeight=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391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4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2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288" y="3223791"/>
            <a:ext cx="5915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0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603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7734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tarimages.cet.ac.il/CropDownload.ashx?gPageToken=724a8ad3-0b66-4f8c-a837-8d5ed1eb07e3&amp;v=11&amp;nSizeStep=7&amp;nTop=307&amp;nLeft=323&amp;nWidth=685&amp;nHeight=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5"/>
            <a:ext cx="7028681" cy="29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car braking dis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4419600" cy="258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5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66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6391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9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91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kotarimages.cet.ac.il/CropDownload.ashx?gPageToken=d622be9d-f29b-4bee-b442-26821ea32117&amp;v=11&amp;nSizeStep=7&amp;nTop=408&amp;nLeft=104&amp;nWidth=677&amp;nHeight=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45" y="4869160"/>
            <a:ext cx="69025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65246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95825"/>
            <a:ext cx="65817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5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otarimages.cet.ac.il/CropDownload.ashx?gPageToken=724a8ad3-0b66-4f8c-a837-8d5ed1eb07e3&amp;v=11&amp;nSizeStep=7&amp;nTop=932&amp;nLeft=172&amp;nWidth=809&amp;nHeight=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13" y="240396"/>
            <a:ext cx="6033023" cy="29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kotarimages.cet.ac.il/CropDownload.ashx?gPageToken=d622be9d-f29b-4bee-b442-26821ea32117&amp;v=11&amp;nSizeStep=7&amp;nTop=159&amp;nLeft=88&amp;nWidth=703&amp;nHeight=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5" y="3429000"/>
            <a:ext cx="66960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kotarimages.cet.ac.il/CropDownload.ashx?gPageToken=d622be9d-f29b-4bee-b442-26821ea32117&amp;v=11&amp;nSizeStep=7&amp;nTop=408&amp;nLeft=104&amp;nWidth=677&amp;nHeight=1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00" y="5679395"/>
            <a:ext cx="6169460" cy="10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505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92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kotarimages.cet.ac.il/CropDownload.ashx?gPageToken=d622be9d-f29b-4bee-b442-26821ea32117&amp;v=11&amp;nSizeStep=7&amp;nTop=1103&amp;nLeft=115&amp;nWidth=669&amp;nHeight=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84816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3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9240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</Words>
  <Application>Microsoft Office PowerPoint</Application>
  <PresentationFormat>‫הצגה על המסך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7" baseType="lpstr">
      <vt:lpstr>Arial</vt:lpstr>
      <vt:lpstr>Calibri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ort</dc:creator>
  <cp:lastModifiedBy>Liat</cp:lastModifiedBy>
  <cp:revision>36</cp:revision>
  <dcterms:created xsi:type="dcterms:W3CDTF">2016-07-20T09:23:20Z</dcterms:created>
  <dcterms:modified xsi:type="dcterms:W3CDTF">2020-09-22T05:42:56Z</dcterms:modified>
</cp:coreProperties>
</file>