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1" r:id="rId2"/>
  </p:sldMasterIdLst>
  <p:notesMasterIdLst>
    <p:notesMasterId r:id="rId10"/>
  </p:notesMasterIdLst>
  <p:sldIdLst>
    <p:sldId id="284" r:id="rId3"/>
    <p:sldId id="277" r:id="rId4"/>
    <p:sldId id="278" r:id="rId5"/>
    <p:sldId id="279" r:id="rId6"/>
    <p:sldId id="280" r:id="rId7"/>
    <p:sldId id="281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00" autoAdjust="0"/>
  </p:normalViewPr>
  <p:slideViewPr>
    <p:cSldViewPr>
      <p:cViewPr varScale="1">
        <p:scale>
          <a:sx n="112" d="100"/>
          <a:sy n="112" d="100"/>
        </p:scale>
        <p:origin x="-1500" y="-90"/>
      </p:cViewPr>
      <p:guideLst>
        <p:guide orient="horz" pos="482"/>
        <p:guide orient="horz" pos="890"/>
        <p:guide orient="horz" pos="2252"/>
        <p:guide pos="5511"/>
        <p:guide pos="295"/>
        <p:guide pos="38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8686F-CE9F-4249-BE42-34F2DF2B3A4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5114B-6BDB-4F50-8501-799B23D4B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59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2D724-F36E-40AE-8A03-4331A46F4549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9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7" y="0"/>
            <a:ext cx="9199136" cy="6858000"/>
          </a:xfrm>
          <a:prstGeom prst="rect">
            <a:avLst/>
          </a:prstGeom>
        </p:spPr>
      </p:pic>
      <p:pic>
        <p:nvPicPr>
          <p:cNvPr id="8" name="Picture 2" descr="K:\מדעי המוח\Logo\Brain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375" y="4749800"/>
            <a:ext cx="2528688" cy="199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46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4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1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4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1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85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4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99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47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8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9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36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2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8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0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4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7" y="0"/>
            <a:ext cx="9199136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pic>
        <p:nvPicPr>
          <p:cNvPr id="9" name="Picture 2" descr="K:\מדעי המוח\Logo\Brain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375" y="4749800"/>
            <a:ext cx="2528688" cy="199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47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oalim_TitleAndContent.jpg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6"/>
          <a:stretch/>
        </p:blipFill>
        <p:spPr bwMode="auto">
          <a:xfrm>
            <a:off x="0" y="0"/>
            <a:ext cx="9144000" cy="80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dirty="0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12BADC7-8AEA-4AE4-8C4A-3BAE2E9DF66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D848080-B775-41DC-90DB-48FA2C32A6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10" name="Picture 6" descr="Poalim_TitleAndContent.jpg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 t="82933" b="10000"/>
          <a:stretch/>
        </p:blipFill>
        <p:spPr bwMode="auto">
          <a:xfrm>
            <a:off x="0" y="6373368"/>
            <a:ext cx="9144000" cy="48463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תמונה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8" y="0"/>
            <a:ext cx="9199136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timing>
    <p:tnLst>
      <p:par>
        <p:cTn id="1" dur="indefinite" restart="never" nodeType="tmRoot"/>
      </p:par>
    </p:tnLst>
  </p:timing>
  <p:txStyles>
    <p:titleStyle>
      <a:lvl1pPr algn="ctr" rtl="1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 Black" pitchFamily="34" charset="0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«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8" y="0"/>
            <a:ext cx="9199136" cy="6858000"/>
          </a:xfrm>
          <a:prstGeom prst="rect">
            <a:avLst/>
          </a:prstGeom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4E7438E1-117D-44FB-AC24-B79D899BA877}" type="datetimeFigureOut">
              <a:rPr lang="he-IL" smtClean="0">
                <a:solidFill>
                  <a:srgbClr val="5B5B5B">
                    <a:tint val="75000"/>
                  </a:srgbClr>
                </a:solidFill>
              </a:rPr>
              <a:pPr rtl="1"/>
              <a:t>י"א/אלול/תשע"ו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DAF22AC9-109E-4E4D-92F9-530E51D9A3A2}" type="slidenum">
              <a:rPr lang="he-IL" smtClean="0">
                <a:solidFill>
                  <a:srgbClr val="5B5B5B">
                    <a:tint val="75000"/>
                  </a:srgbClr>
                </a:solidFill>
              </a:rPr>
              <a:pPr rtl="1"/>
              <a:t>‹#›</a:t>
            </a:fld>
            <a:endParaRPr lang="he-IL">
              <a:solidFill>
                <a:srgbClr val="5B5B5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67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d.ted.com/lessons/what-percentage-of-your-brain-do-you-use-richard-e-cytow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d.ted.com/lessons/what-if-we-could-look-inside-human-brains-moran-cer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ynet.co.il/articles/0,7340,L-4664881,00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ted.com/talks/suzana_herculano_houzel_what_is_so_special_about_the_human_bra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6000" b="1" dirty="0" smtClean="0"/>
              <a:t>המוח</a:t>
            </a:r>
            <a:endParaRPr lang="en-US" sz="6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>
            <a:normAutofit/>
          </a:bodyPr>
          <a:lstStyle/>
          <a:p>
            <a:r>
              <a:rPr lang="he-IL" sz="5400" b="1" dirty="0" smtClean="0"/>
              <a:t>מבוא וניפוץ מיתוסים</a:t>
            </a:r>
            <a:endParaRPr lang="en-US" sz="5400" dirty="0"/>
          </a:p>
        </p:txBody>
      </p:sp>
      <p:pic>
        <p:nvPicPr>
          <p:cNvPr id="4" name="Picture 2" descr="C:\Users\yairb\Downloads\O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6946"/>
            <a:ext cx="3044110" cy="151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6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i="1" dirty="0"/>
              <a:t>האם אנו משתמשים רק ב-10% מהמוח?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בהחלט </a:t>
            </a:r>
            <a:r>
              <a:rPr lang="he-IL" dirty="0" smtClean="0"/>
              <a:t>לא!</a:t>
            </a:r>
          </a:p>
          <a:p>
            <a:r>
              <a:rPr lang="he-IL" dirty="0"/>
              <a:t>המוח האנושי </a:t>
            </a:r>
            <a:r>
              <a:rPr lang="he-IL" dirty="0" smtClean="0"/>
              <a:t>שוקל </a:t>
            </a:r>
            <a:r>
              <a:rPr lang="he-IL" dirty="0"/>
              <a:t>רק כ-2% ממשקל הגוף שלנו, אך הוא צורך כחמישית מצריכת החמצן של הגוף וכחמישית מכמות </a:t>
            </a:r>
            <a:r>
              <a:rPr lang="he-IL" dirty="0" smtClean="0"/>
              <a:t>הגלוקוז. שימוש בחלק קטן של המוח הוא בזבוז נורא של משאבים!</a:t>
            </a:r>
          </a:p>
          <a:p>
            <a:r>
              <a:rPr lang="he-IL" dirty="0" smtClean="0"/>
              <a:t>בכל רגע נתון ישנה הפעלה במספר מצומצם של מוקדים. הפעלה מאסיבית של חלקים נרחבים במוח גורמת להתקף.</a:t>
            </a:r>
          </a:p>
          <a:p>
            <a:pPr marL="0" indent="0">
              <a:buNone/>
            </a:pPr>
            <a:endParaRPr lang="he-IL" dirty="0"/>
          </a:p>
          <a:p>
            <a:pPr marL="400050" lvl="1" indent="0">
              <a:buNone/>
            </a:pPr>
            <a:r>
              <a:rPr lang="he-IL" dirty="0"/>
              <a:t>סרטון: </a:t>
            </a:r>
            <a:r>
              <a:rPr lang="en-US" u="sng" dirty="0">
                <a:hlinkClick r:id="rId2"/>
              </a:rPr>
              <a:t>http://ed.ted.com/lessons/what-percentage-of-your-brain-do-you-use-richard-e-cytowic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he-IL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תמונה 3" descr="P:\תיקיות אישיות\יאיר\מדעי המוח\הפקה ועיצוב\תבנית מסמכי וורד\אייקונים\אייקונים סופיים\אייקון מדעי המוח ג4_עצירה להתנסות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365104"/>
            <a:ext cx="751964" cy="751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79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i="1" dirty="0"/>
              <a:t>האם אדם יוכל לשרוד אחרי שיוציאו לו חתיכה מהמוח</a:t>
            </a:r>
            <a:r>
              <a:rPr lang="he-IL" i="1" dirty="0" smtClean="0"/>
              <a:t>?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בחלק מהמקרים זה נכון! </a:t>
            </a:r>
            <a:endParaRPr lang="he-IL" dirty="0" smtClean="0"/>
          </a:p>
          <a:p>
            <a:r>
              <a:rPr lang="he-IL" dirty="0" smtClean="0"/>
              <a:t>ישנם אזורי מוח שאחראים על ההפעלה השוטפת של הגוף, שהסרתם תגרום נזק בלתי הפיך.</a:t>
            </a:r>
          </a:p>
          <a:p>
            <a:r>
              <a:rPr lang="he-IL" dirty="0" smtClean="0"/>
              <a:t>לעומת זאת, ישנם אזורים שניתן להסיר מבלי לפגוע בתפקוד.</a:t>
            </a:r>
          </a:p>
          <a:p>
            <a:r>
              <a:rPr lang="he-IL" dirty="0" smtClean="0"/>
              <a:t>כאשר </a:t>
            </a:r>
            <a:r>
              <a:rPr lang="he-IL" dirty="0"/>
              <a:t>אזור </a:t>
            </a:r>
            <a:r>
              <a:rPr lang="he-IL" dirty="0" smtClean="0"/>
              <a:t>כזה במוח </a:t>
            </a:r>
            <a:r>
              <a:rPr lang="he-IL" dirty="0"/>
              <a:t>אינו תקין ניתן לבצע ניתוח להסרתו.</a:t>
            </a:r>
          </a:p>
          <a:p>
            <a:pPr marL="0" indent="0">
              <a:buNone/>
            </a:pPr>
            <a:endParaRPr lang="he-IL" dirty="0" smtClean="0"/>
          </a:p>
          <a:p>
            <a:pPr marL="400050" lvl="1" indent="0">
              <a:buNone/>
            </a:pPr>
            <a:r>
              <a:rPr lang="he-IL" dirty="0" smtClean="0"/>
              <a:t>סרטון</a:t>
            </a:r>
            <a:r>
              <a:rPr lang="he-IL" dirty="0"/>
              <a:t>: </a:t>
            </a:r>
            <a:r>
              <a:rPr lang="en-US" u="sng" dirty="0">
                <a:hlinkClick r:id="rId2"/>
              </a:rPr>
              <a:t>http://ed.ted.com/lessons/what-if-we-could-look-inside-human-brains-moran-cerf</a:t>
            </a:r>
            <a:endParaRPr lang="he-IL" u="sng" dirty="0"/>
          </a:p>
          <a:p>
            <a:endParaRPr lang="he-IL" dirty="0" smtClean="0"/>
          </a:p>
          <a:p>
            <a:r>
              <a:rPr lang="he-IL" dirty="0" smtClean="0"/>
              <a:t>מדע </a:t>
            </a:r>
            <a:r>
              <a:rPr lang="he-IL" dirty="0" smtClean="0">
                <a:sym typeface="Wingdings" panose="05000000000000000000" pitchFamily="2" charset="2"/>
              </a:rPr>
              <a:t> רפואה  מדע</a:t>
            </a:r>
            <a:endParaRPr lang="he-IL" dirty="0" smtClean="0"/>
          </a:p>
          <a:p>
            <a:endParaRPr lang="he-IL" dirty="0"/>
          </a:p>
          <a:p>
            <a:pPr marL="0" indent="0">
              <a:buNone/>
            </a:pPr>
            <a:endParaRPr lang="he-IL" u="sng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תמונה 3" descr="P:\תיקיות אישיות\יאיר\מדעי המוח\הפקה ועיצוב\תבנית מסמכי וורד\אייקונים\אייקונים סופיים\אייקון מדעי המוח ג4_עצירה להתנסות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077072"/>
            <a:ext cx="751964" cy="751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4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dirty="0"/>
              <a:t>ניתוח מוח הוא הניתוח הכי </a:t>
            </a:r>
            <a:r>
              <a:rPr lang="he-IL" dirty="0" smtClean="0"/>
              <a:t>כואב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לא נכון, ניתוח מוח אינו כואב </a:t>
            </a:r>
            <a:r>
              <a:rPr lang="he-IL" dirty="0" smtClean="0"/>
              <a:t>כלל!</a:t>
            </a:r>
          </a:p>
          <a:p>
            <a:r>
              <a:rPr lang="he-IL" dirty="0"/>
              <a:t>במוח אין קולטני כאב, ולכן חיתוך של רקמת מוח אינו מורגש</a:t>
            </a:r>
            <a:r>
              <a:rPr lang="he-IL" dirty="0" smtClean="0"/>
              <a:t>.</a:t>
            </a:r>
          </a:p>
          <a:p>
            <a:r>
              <a:rPr lang="he-IL" dirty="0"/>
              <a:t>בהליך של ניתוח מוח עושים הרדמה </a:t>
            </a:r>
            <a:r>
              <a:rPr lang="he-IL" dirty="0" smtClean="0"/>
              <a:t>מקומית. </a:t>
            </a:r>
          </a:p>
          <a:p>
            <a:r>
              <a:rPr lang="he-IL" dirty="0" smtClean="0"/>
              <a:t>המנותח בהכרה ויכול לשוחח, לנגן וכולי.</a:t>
            </a:r>
          </a:p>
          <a:p>
            <a:endParaRPr lang="he-IL" dirty="0" smtClean="0"/>
          </a:p>
          <a:p>
            <a:pPr marL="400050" lvl="1" indent="0">
              <a:buNone/>
            </a:pPr>
            <a:r>
              <a:rPr lang="he-IL" dirty="0" smtClean="0"/>
              <a:t>סרטון </a:t>
            </a:r>
            <a:r>
              <a:rPr lang="he-IL" dirty="0"/>
              <a:t>של אדם מנגן ושר בזמן שעובר ניתוח מוח להסרת גידול: </a:t>
            </a:r>
            <a:r>
              <a:rPr lang="en-US" u="sng" dirty="0">
                <a:hlinkClick r:id="rId2"/>
              </a:rPr>
              <a:t>http://www.ynet.co.il/articles/0,7340,L-4664881,00.html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תמונה 3" descr="P:\תיקיות אישיות\יאיר\מדעי המוח\הפקה ועיצוב\תבנית מסמכי וורד\אייקונים\אייקונים סופיים\אייקון מדעי המוח ג4_עצירה להתנסות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789040"/>
            <a:ext cx="751964" cy="751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7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dirty="0"/>
              <a:t>לאורך ההיסטוריה היה ברור </a:t>
            </a:r>
            <a:r>
              <a:rPr lang="he-IL" dirty="0" smtClean="0"/>
              <a:t>שהמוח </a:t>
            </a:r>
            <a:r>
              <a:rPr lang="he-IL" dirty="0"/>
              <a:t>הוא איבר כה </a:t>
            </a:r>
            <a:r>
              <a:rPr lang="he-IL" dirty="0" smtClean="0"/>
              <a:t>חשוב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114512"/>
          </a:xfrm>
        </p:spPr>
        <p:txBody>
          <a:bodyPr/>
          <a:lstStyle/>
          <a:p>
            <a:r>
              <a:rPr lang="he-IL" dirty="0"/>
              <a:t>לא נכון. </a:t>
            </a:r>
            <a:endParaRPr lang="he-IL" dirty="0" smtClean="0"/>
          </a:p>
          <a:p>
            <a:r>
              <a:rPr lang="he-IL" dirty="0"/>
              <a:t>במצרים העתיקה </a:t>
            </a:r>
            <a:r>
              <a:rPr lang="he-IL" dirty="0" smtClean="0"/>
              <a:t>נהגו לשמר את איברי המת בחניטה. בניגוד לאיברים כמו לב, קיבה, כבד וריאות – את המוח נהגו לזרוק לפח...</a:t>
            </a:r>
          </a:p>
          <a:p>
            <a:r>
              <a:rPr lang="he-IL" dirty="0"/>
              <a:t>בתנ"ך המילה "מוח" מוזכרת רק פעם אחת, וגם אז – בהקשר של מוח </a:t>
            </a:r>
            <a:r>
              <a:rPr lang="he-IL" dirty="0" smtClean="0"/>
              <a:t>העצמות.</a:t>
            </a:r>
          </a:p>
          <a:p>
            <a:r>
              <a:rPr lang="he-IL" dirty="0" smtClean="0"/>
              <a:t>השפה שימרה פתגמים </a:t>
            </a:r>
            <a:r>
              <a:rPr lang="he-IL" dirty="0"/>
              <a:t>רבים </a:t>
            </a:r>
            <a:r>
              <a:rPr lang="he-IL" dirty="0" smtClean="0"/>
              <a:t>שמייחסים רגשות</a:t>
            </a:r>
            <a:r>
              <a:rPr lang="he-IL" dirty="0"/>
              <a:t>, מחשבות ותכונות </a:t>
            </a:r>
            <a:r>
              <a:rPr lang="he-IL" dirty="0" smtClean="0"/>
              <a:t>אופי לאיברים שונים, אך לא למוח: 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/>
              <a:t>תחושת בטן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/>
              <a:t>לב של אבן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/>
              <a:t>קשה עורף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/>
              <a:t>בוחן כליות </a:t>
            </a:r>
            <a:r>
              <a:rPr lang="he-IL" dirty="0" smtClean="0"/>
              <a:t>ולב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 smtClean="0"/>
              <a:t>מוסר כליות</a:t>
            </a:r>
          </a:p>
          <a:p>
            <a:r>
              <a:rPr lang="he-IL" dirty="0"/>
              <a:t>הפילוסוף היווני אריסטו (322-384 לפנה"ס) </a:t>
            </a:r>
            <a:r>
              <a:rPr lang="he-IL" dirty="0" smtClean="0"/>
              <a:t>סבר </a:t>
            </a:r>
            <a:r>
              <a:rPr lang="he-IL" dirty="0"/>
              <a:t>שהמוח אינו אלא אזור קירור המצנן את אדי החום</a:t>
            </a:r>
            <a:r>
              <a:rPr lang="en-US" dirty="0"/>
              <a:t> </a:t>
            </a:r>
            <a:r>
              <a:rPr lang="he-IL" dirty="0"/>
              <a:t>הנפלטים </a:t>
            </a:r>
            <a:r>
              <a:rPr lang="he-IL" dirty="0" smtClean="0"/>
              <a:t>מהלב.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dirty="0"/>
              <a:t>לפי גודל המוח אפשר לדעת עד כמה הוא טוב</a:t>
            </a:r>
            <a:endParaRPr lang="en-US" dirty="0"/>
          </a:p>
        </p:txBody>
      </p:sp>
      <p:pic>
        <p:nvPicPr>
          <p:cNvPr id="4" name="תמונה 3" descr="''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340768"/>
            <a:ext cx="5832648" cy="48734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27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dirty="0"/>
              <a:t>לפי גודל המוח אפשר לדעת עד כמה הוא טוב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he-IL" dirty="0" smtClean="0"/>
              <a:t>לא </a:t>
            </a:r>
            <a:r>
              <a:rPr lang="he-IL" dirty="0"/>
              <a:t>בהכרח</a:t>
            </a:r>
            <a:r>
              <a:rPr lang="he-IL" dirty="0" smtClean="0"/>
              <a:t>.</a:t>
            </a:r>
          </a:p>
          <a:p>
            <a:r>
              <a:rPr lang="he-IL" dirty="0" smtClean="0"/>
              <a:t>יש חיות </a:t>
            </a:r>
            <a:r>
              <a:rPr lang="he-IL" dirty="0"/>
              <a:t>מתוחכמות שהן גם מאוד קטנות, ובהתאם – המוח שלהן </a:t>
            </a:r>
            <a:r>
              <a:rPr lang="he-IL" dirty="0" smtClean="0"/>
              <a:t>קטן. לדוגמה: עורב.</a:t>
            </a:r>
          </a:p>
          <a:p>
            <a:r>
              <a:rPr lang="he-IL" dirty="0" smtClean="0"/>
              <a:t>מוחות </a:t>
            </a:r>
            <a:r>
              <a:rPr lang="he-IL" dirty="0"/>
              <a:t>של פיל או של לוויתן </a:t>
            </a:r>
            <a:r>
              <a:rPr lang="he-IL" dirty="0" smtClean="0"/>
              <a:t>גדולים </a:t>
            </a:r>
            <a:r>
              <a:rPr lang="he-IL" dirty="0"/>
              <a:t>ממוח של אדם, וכנראה פחות </a:t>
            </a:r>
            <a:r>
              <a:rPr lang="he-IL" dirty="0" smtClean="0"/>
              <a:t>משוכללים </a:t>
            </a:r>
            <a:r>
              <a:rPr lang="he-IL" dirty="0"/>
              <a:t>ממנו </a:t>
            </a:r>
            <a:r>
              <a:rPr lang="he-IL" dirty="0" smtClean="0"/>
              <a:t>מהרבה </a:t>
            </a:r>
            <a:r>
              <a:rPr lang="he-IL" dirty="0"/>
              <a:t>בחינות. </a:t>
            </a:r>
            <a:endParaRPr lang="he-IL" dirty="0" smtClean="0"/>
          </a:p>
          <a:p>
            <a:r>
              <a:rPr lang="he-IL" dirty="0" smtClean="0"/>
              <a:t>לפי מדד </a:t>
            </a:r>
            <a:r>
              <a:rPr lang="he-IL" dirty="0"/>
              <a:t>גודל המוח ביחס </a:t>
            </a:r>
            <a:r>
              <a:rPr lang="he-IL" dirty="0" smtClean="0"/>
              <a:t>לגודל הגוף, האדם דומה לקופים מזנים מסוימים. בנוסף, לחיות פחות משוכללות יחס גבוה בהרבה, למשל נמלה או סנאי.</a:t>
            </a:r>
          </a:p>
          <a:p>
            <a:r>
              <a:rPr lang="he-IL" dirty="0"/>
              <a:t>אז מה בכל זאת מסביר את הייחוד של האדם? </a:t>
            </a:r>
            <a:r>
              <a:rPr lang="he-IL" b="1" dirty="0"/>
              <a:t>נראה</a:t>
            </a:r>
            <a:r>
              <a:rPr lang="he-IL" dirty="0"/>
              <a:t> שהתשובה טמונה ב</a:t>
            </a:r>
            <a:r>
              <a:rPr lang="he-IL" b="1" dirty="0"/>
              <a:t>כמות תאי העצב בקליפת </a:t>
            </a:r>
            <a:r>
              <a:rPr lang="he-IL" b="1" dirty="0" smtClean="0"/>
              <a:t>המוח</a:t>
            </a:r>
            <a:r>
              <a:rPr lang="he-IL" dirty="0" smtClean="0"/>
              <a:t>. יותר יחידות חישוב מאפשרות חישובים יותר מורכבים.</a:t>
            </a:r>
          </a:p>
          <a:p>
            <a:pPr marL="0" indent="0">
              <a:buNone/>
            </a:pPr>
            <a:endParaRPr lang="he-IL" sz="1600" dirty="0" smtClean="0"/>
          </a:p>
          <a:p>
            <a:pPr marL="400050" lvl="1" indent="0">
              <a:buNone/>
            </a:pPr>
            <a:r>
              <a:rPr lang="he-IL" sz="1600" dirty="0" smtClean="0"/>
              <a:t>סרטון </a:t>
            </a:r>
            <a:r>
              <a:rPr lang="en-US" sz="1600" dirty="0" smtClean="0"/>
              <a:t>TED</a:t>
            </a:r>
            <a:r>
              <a:rPr lang="he-IL" sz="1600" dirty="0" smtClean="0"/>
              <a:t>: </a:t>
            </a:r>
            <a:r>
              <a:rPr lang="en-US" sz="1600" u="sng" dirty="0" smtClean="0">
                <a:hlinkClick r:id="rId2"/>
              </a:rPr>
              <a:t>http</a:t>
            </a:r>
            <a:r>
              <a:rPr lang="en-US" sz="1600" u="sng" dirty="0">
                <a:hlinkClick r:id="rId2"/>
              </a:rPr>
              <a:t>://www.ted.com/talks/suzana_herculano_houzel_what_is_so_special_about_the_human_brain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תמונה 4" descr="P:\תיקיות אישיות\יאיר\מדעי המוח\הפקה ועיצוב\תבנית מסמכי וורד\אייקונים\אייקונים סופיים\אייקון מדעי המוח ג4_עצירה להתנסות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05264"/>
            <a:ext cx="751964" cy="751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65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1">
  <a:themeElements>
    <a:clrScheme name="התאמה אישית 2">
      <a:dk1>
        <a:srgbClr val="3F3F3F"/>
      </a:dk1>
      <a:lt1>
        <a:srgbClr val="FFFFFF"/>
      </a:lt1>
      <a:dk2>
        <a:srgbClr val="C00000"/>
      </a:dk2>
      <a:lt2>
        <a:srgbClr val="FFFFFF"/>
      </a:lt2>
      <a:accent1>
        <a:srgbClr val="D8D8D8"/>
      </a:accent1>
      <a:accent2>
        <a:srgbClr val="A5A5A5"/>
      </a:accent2>
      <a:accent3>
        <a:srgbClr val="7F7F7F"/>
      </a:accent3>
      <a:accent4>
        <a:srgbClr val="7F7F7F"/>
      </a:accent4>
      <a:accent5>
        <a:srgbClr val="595959"/>
      </a:accent5>
      <a:accent6>
        <a:srgbClr val="3F3F3F"/>
      </a:accent6>
      <a:hlink>
        <a:srgbClr val="3F3F3F"/>
      </a:hlink>
      <a:folHlink>
        <a:srgbClr val="FF000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של Office">
  <a:themeElements>
    <a:clrScheme name="התאמה אישית 2">
      <a:dk1>
        <a:srgbClr val="5B5B5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ערכת נושא1</Template>
  <TotalTime>489</TotalTime>
  <Words>414</Words>
  <Application>Microsoft Office PowerPoint</Application>
  <PresentationFormat>‫הצגה על המסך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7</vt:i4>
      </vt:variant>
    </vt:vector>
  </HeadingPairs>
  <TitlesOfParts>
    <vt:vector size="9" baseType="lpstr">
      <vt:lpstr>ערכת נושא1</vt:lpstr>
      <vt:lpstr>ערכת נושא של Office</vt:lpstr>
      <vt:lpstr>המוח</vt:lpstr>
      <vt:lpstr>האם אנו משתמשים רק ב-10% מהמוח?</vt:lpstr>
      <vt:lpstr>האם אדם יוכל לשרוד אחרי שיוציאו לו חתיכה מהמוח?</vt:lpstr>
      <vt:lpstr>ניתוח מוח הוא הניתוח הכי כואב</vt:lpstr>
      <vt:lpstr>לאורך ההיסטוריה היה ברור שהמוח הוא איבר כה חשוב</vt:lpstr>
      <vt:lpstr>לפי גודל המוח אפשר לדעת עד כמה הוא טוב</vt:lpstr>
      <vt:lpstr>לפי גודל המוח אפשר לדעת עד כמה הוא טוב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Yair Ben-Horin</dc:creator>
  <cp:lastModifiedBy>Yair Ben-Horin</cp:lastModifiedBy>
  <cp:revision>46</cp:revision>
  <dcterms:created xsi:type="dcterms:W3CDTF">2015-06-13T11:31:35Z</dcterms:created>
  <dcterms:modified xsi:type="dcterms:W3CDTF">2016-09-14T14:03:12Z</dcterms:modified>
</cp:coreProperties>
</file>