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4" d="100"/>
          <a:sy n="124" d="100"/>
        </p:scale>
        <p:origin x="274" y="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a72071f819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ga72071f819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a72071f81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a72071f81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a72071f819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a72071f819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a72071f819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a72071f819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a72071f819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a72071f819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a72071f819_0_1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a72071f819_0_1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36102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iw"/>
              <a:t>    משימת הערכה חלופית-</a:t>
            </a:r>
            <a:endParaRPr/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iw"/>
              <a:t>בניית פרזנטציה- קרימינולוגיה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389750" y="2571750"/>
            <a:ext cx="4752525" cy="2455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4" descr="×ª××× × ×§×©××¨×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2721" y="0"/>
            <a:ext cx="9053525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4"/>
          <p:cNvSpPr txBox="1">
            <a:spLocks noGrp="1"/>
          </p:cNvSpPr>
          <p:nvPr>
            <p:ph type="ctrTitle"/>
          </p:nvPr>
        </p:nvSpPr>
        <p:spPr>
          <a:xfrm rot="-1500895">
            <a:off x="-493043" y="905885"/>
            <a:ext cx="7350051" cy="12286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Calibri"/>
              <a:buNone/>
            </a:pPr>
            <a:r>
              <a:rPr lang="iw" sz="7200" b="1"/>
              <a:t>מגמת</a:t>
            </a:r>
            <a:r>
              <a:rPr lang="iw" sz="6000" b="1"/>
              <a:t> </a:t>
            </a:r>
            <a:r>
              <a:rPr lang="iw" sz="7200" b="1"/>
              <a:t>קרימינולוגיה</a:t>
            </a:r>
            <a:endParaRPr sz="6000"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>
            <a:spLocks noGrp="1"/>
          </p:cNvSpPr>
          <p:nvPr>
            <p:ph type="title"/>
          </p:nvPr>
        </p:nvSpPr>
        <p:spPr>
          <a:xfrm>
            <a:off x="215250" y="91650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iw"/>
              <a:t>עליכם לבחור נושא המתקשר לקרימינולוגיה- </a:t>
            </a:r>
            <a:endParaRPr/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iw"/>
              <a:t>כל נושא שמעניין אתכם!</a:t>
            </a:r>
            <a:endParaRPr/>
          </a:p>
        </p:txBody>
      </p:sp>
      <p:sp>
        <p:nvSpPr>
          <p:cNvPr id="68" name="Google Shape;68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000000"/>
              </a:solidFill>
            </a:endParaRPr>
          </a:p>
          <a:p>
            <a:pPr marL="0" lvl="0" indent="0" algn="r" rtl="1">
              <a:spcBef>
                <a:spcPts val="1600"/>
              </a:spcBef>
              <a:spcAft>
                <a:spcPts val="0"/>
              </a:spcAft>
              <a:buNone/>
            </a:pPr>
            <a:endParaRPr>
              <a:solidFill>
                <a:srgbClr val="000000"/>
              </a:solidFill>
            </a:endParaRPr>
          </a:p>
          <a:p>
            <a:pPr marL="0" lvl="0" indent="0" algn="r" rtl="1">
              <a:spcBef>
                <a:spcPts val="1600"/>
              </a:spcBef>
              <a:spcAft>
                <a:spcPts val="0"/>
              </a:spcAft>
              <a:buNone/>
            </a:pPr>
            <a:endParaRPr>
              <a:solidFill>
                <a:srgbClr val="000000"/>
              </a:solidFill>
            </a:endParaRPr>
          </a:p>
          <a:p>
            <a:pPr marL="0" lvl="0" indent="0" algn="r" rtl="1">
              <a:spcBef>
                <a:spcPts val="1600"/>
              </a:spcBef>
              <a:spcAft>
                <a:spcPts val="0"/>
              </a:spcAft>
              <a:buNone/>
            </a:pPr>
            <a:r>
              <a:rPr lang="iw">
                <a:solidFill>
                  <a:srgbClr val="000000"/>
                </a:solidFill>
              </a:rPr>
              <a:t>מה מענין אתכם לחקור? יש דמות מסויימת מסדרה שתמיד ריתקה אתכם? הג'וקר?</a:t>
            </a:r>
            <a:endParaRPr>
              <a:solidFill>
                <a:srgbClr val="000000"/>
              </a:solidFill>
            </a:endParaRPr>
          </a:p>
          <a:p>
            <a:pPr marL="0" lvl="0" indent="0" algn="r" rtl="1">
              <a:spcBef>
                <a:spcPts val="1600"/>
              </a:spcBef>
              <a:spcAft>
                <a:spcPts val="0"/>
              </a:spcAft>
              <a:buNone/>
            </a:pPr>
            <a:r>
              <a:rPr lang="iw">
                <a:solidFill>
                  <a:srgbClr val="000000"/>
                </a:solidFill>
              </a:rPr>
              <a:t>מחלת נפש כלשהי? מהו פשע מאורגן? מהי הטרדה מינית ולמה קיימת בכלל? למה אדם גדל להיות רוצח? מהם בתי הכלא? מה שיטת הענישה המרתיעה ביותר? ועוד ועוד</a:t>
            </a:r>
            <a:endParaRPr>
              <a:solidFill>
                <a:srgbClr val="000000"/>
              </a:solidFill>
            </a:endParaRPr>
          </a:p>
          <a:p>
            <a:pPr marL="0" lvl="0" indent="0" algn="r" rtl="1">
              <a:spcBef>
                <a:spcPts val="1600"/>
              </a:spcBef>
              <a:spcAft>
                <a:spcPts val="1600"/>
              </a:spcAft>
              <a:buNone/>
            </a:pPr>
            <a:r>
              <a:rPr lang="iw">
                <a:solidFill>
                  <a:srgbClr val="000000"/>
                </a:solidFill>
              </a:rPr>
              <a:t>כל נושא שניתן לקשר לקרימינולוגיה!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iw"/>
              <a:t>שלב 1- חקר הנושא</a:t>
            </a:r>
            <a:endParaRPr/>
          </a:p>
        </p:txBody>
      </p:sp>
      <p:sp>
        <p:nvSpPr>
          <p:cNvPr id="74" name="Google Shape;74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iw"/>
              <a:t>עליכם לחפש כמה שיותר מידע על הנושא שלכם</a:t>
            </a:r>
            <a:endParaRPr/>
          </a:p>
          <a:p>
            <a:pPr marL="0" lvl="0" indent="0" algn="r" rtl="1">
              <a:spcBef>
                <a:spcPts val="1600"/>
              </a:spcBef>
              <a:spcAft>
                <a:spcPts val="0"/>
              </a:spcAft>
              <a:buNone/>
            </a:pPr>
            <a:r>
              <a:rPr lang="iw"/>
              <a:t>כתבות</a:t>
            </a:r>
            <a:endParaRPr/>
          </a:p>
          <a:p>
            <a:pPr marL="0" lvl="0" indent="0" algn="r" rtl="1">
              <a:spcBef>
                <a:spcPts val="1600"/>
              </a:spcBef>
              <a:spcAft>
                <a:spcPts val="0"/>
              </a:spcAft>
              <a:buNone/>
            </a:pPr>
            <a:r>
              <a:rPr lang="iw"/>
              <a:t>מאמרים בעברית ובאנגלית- ינתן בונוס!</a:t>
            </a:r>
            <a:endParaRPr/>
          </a:p>
          <a:p>
            <a:pPr marL="0" lvl="0" indent="0" algn="r" rtl="1">
              <a:spcBef>
                <a:spcPts val="1600"/>
              </a:spcBef>
              <a:spcAft>
                <a:spcPts val="0"/>
              </a:spcAft>
              <a:buNone/>
            </a:pPr>
            <a:r>
              <a:rPr lang="iw"/>
              <a:t>סרטונים</a:t>
            </a:r>
            <a:endParaRPr/>
          </a:p>
          <a:p>
            <a:pPr marL="0" lvl="0" indent="0" algn="r" rtl="1">
              <a:spcBef>
                <a:spcPts val="1600"/>
              </a:spcBef>
              <a:spcAft>
                <a:spcPts val="0"/>
              </a:spcAft>
              <a:buNone/>
            </a:pPr>
            <a:r>
              <a:rPr lang="iw"/>
              <a:t>סרטים</a:t>
            </a:r>
            <a:endParaRPr/>
          </a:p>
          <a:p>
            <a:pPr marL="0" lvl="0" indent="0" algn="r" rtl="1">
              <a:spcBef>
                <a:spcPts val="1600"/>
              </a:spcBef>
              <a:spcAft>
                <a:spcPts val="0"/>
              </a:spcAft>
              <a:buNone/>
            </a:pPr>
            <a:r>
              <a:rPr lang="iw"/>
              <a:t>סדרות</a:t>
            </a:r>
            <a:endParaRPr/>
          </a:p>
          <a:p>
            <a:pPr marL="0" lvl="0" indent="0" algn="r" rtl="1">
              <a:spcBef>
                <a:spcPts val="1600"/>
              </a:spcBef>
              <a:spcAft>
                <a:spcPts val="1600"/>
              </a:spcAft>
              <a:buNone/>
            </a:pPr>
            <a:r>
              <a:rPr lang="iw"/>
              <a:t>ספרים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74EA7"/>
        </a:soli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iw"/>
              <a:t>שלב 2- בניית המצגת </a:t>
            </a:r>
            <a:endParaRPr/>
          </a:p>
        </p:txBody>
      </p:sp>
      <p:sp>
        <p:nvSpPr>
          <p:cNvPr id="80" name="Google Shape;80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iw">
                <a:solidFill>
                  <a:schemeClr val="dk1"/>
                </a:solidFill>
              </a:rPr>
              <a:t>שקף 1- נושא</a:t>
            </a:r>
            <a:endParaRPr>
              <a:solidFill>
                <a:schemeClr val="dk1"/>
              </a:solidFill>
            </a:endParaRPr>
          </a:p>
          <a:p>
            <a:pPr marL="0" lvl="0" indent="0" algn="r" rtl="1">
              <a:spcBef>
                <a:spcPts val="1600"/>
              </a:spcBef>
              <a:spcAft>
                <a:spcPts val="0"/>
              </a:spcAft>
              <a:buNone/>
            </a:pPr>
            <a:r>
              <a:rPr lang="iw">
                <a:solidFill>
                  <a:schemeClr val="dk1"/>
                </a:solidFill>
              </a:rPr>
              <a:t>2- גורמים/ הסבר על התופעה/ נושא</a:t>
            </a:r>
            <a:endParaRPr>
              <a:solidFill>
                <a:schemeClr val="dk1"/>
              </a:solidFill>
            </a:endParaRPr>
          </a:p>
          <a:p>
            <a:pPr marL="0" lvl="0" indent="0" algn="r" rtl="1">
              <a:spcBef>
                <a:spcPts val="1600"/>
              </a:spcBef>
              <a:spcAft>
                <a:spcPts val="0"/>
              </a:spcAft>
              <a:buNone/>
            </a:pPr>
            <a:r>
              <a:rPr lang="iw">
                <a:solidFill>
                  <a:schemeClr val="dk1"/>
                </a:solidFill>
              </a:rPr>
              <a:t>3- סיכום בנושא</a:t>
            </a:r>
            <a:endParaRPr>
              <a:solidFill>
                <a:schemeClr val="dk1"/>
              </a:solidFill>
            </a:endParaRPr>
          </a:p>
          <a:p>
            <a:pPr marL="0" lvl="0" indent="0" algn="r" rtl="1">
              <a:spcBef>
                <a:spcPts val="1600"/>
              </a:spcBef>
              <a:spcAft>
                <a:spcPts val="0"/>
              </a:spcAft>
              <a:buNone/>
            </a:pPr>
            <a:r>
              <a:rPr lang="iw">
                <a:solidFill>
                  <a:schemeClr val="dk1"/>
                </a:solidFill>
              </a:rPr>
              <a:t>4- סרטונים סדרה/ כתבה/ סרט</a:t>
            </a:r>
            <a:endParaRPr>
              <a:solidFill>
                <a:schemeClr val="dk1"/>
              </a:solidFill>
            </a:endParaRPr>
          </a:p>
          <a:p>
            <a:pPr marL="0" lvl="0" indent="0" algn="r" rtl="1">
              <a:spcBef>
                <a:spcPts val="1600"/>
              </a:spcBef>
              <a:spcAft>
                <a:spcPts val="0"/>
              </a:spcAft>
              <a:buNone/>
            </a:pPr>
            <a:r>
              <a:rPr lang="iw">
                <a:solidFill>
                  <a:schemeClr val="dk1"/>
                </a:solidFill>
              </a:rPr>
              <a:t>5- דיון מרתק בנושא אותו תעבירו לכלל הכיתה</a:t>
            </a:r>
            <a:endParaRPr>
              <a:solidFill>
                <a:schemeClr val="dk1"/>
              </a:solidFill>
            </a:endParaRPr>
          </a:p>
          <a:p>
            <a:pPr marL="0" lvl="0" indent="0" algn="r" rtl="1">
              <a:spcBef>
                <a:spcPts val="1600"/>
              </a:spcBef>
              <a:spcAft>
                <a:spcPts val="0"/>
              </a:spcAft>
              <a:buNone/>
            </a:pPr>
            <a:r>
              <a:rPr lang="iw">
                <a:solidFill>
                  <a:schemeClr val="dk1"/>
                </a:solidFill>
              </a:rPr>
              <a:t>6- סיכום</a:t>
            </a:r>
            <a:endParaRPr>
              <a:solidFill>
                <a:schemeClr val="dk1"/>
              </a:solidFill>
            </a:endParaRPr>
          </a:p>
          <a:p>
            <a:pPr marL="0" lvl="0" indent="0" algn="r" rtl="1">
              <a:spcBef>
                <a:spcPts val="1600"/>
              </a:spcBef>
              <a:spcAft>
                <a:spcPts val="0"/>
              </a:spcAft>
              <a:buNone/>
            </a:pPr>
            <a:r>
              <a:rPr lang="iw">
                <a:solidFill>
                  <a:schemeClr val="dk1"/>
                </a:solidFill>
              </a:rPr>
              <a:t>7- רשימת מקורות</a:t>
            </a:r>
            <a:endParaRPr>
              <a:solidFill>
                <a:schemeClr val="dk1"/>
              </a:solidFill>
            </a:endParaRPr>
          </a:p>
          <a:p>
            <a:pPr marL="0" lvl="0" indent="0" algn="r" rtl="1">
              <a:spcBef>
                <a:spcPts val="1600"/>
              </a:spcBef>
              <a:spcAft>
                <a:spcPts val="1600"/>
              </a:spcAft>
              <a:buNone/>
            </a:pPr>
            <a:endParaRPr>
              <a:solidFill>
                <a:schemeClr val="dk1"/>
              </a:solidFill>
              <a:highlight>
                <a:srgbClr val="666666"/>
              </a:highligh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06666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>
            <a:spLocks noGrp="1"/>
          </p:cNvSpPr>
          <p:nvPr>
            <p:ph type="title"/>
          </p:nvPr>
        </p:nvSpPr>
        <p:spPr>
          <a:xfrm>
            <a:off x="223400" y="80927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iw" i="1"/>
              <a:t>היו כמה שיותר יצירתיות ויצירתיים!!</a:t>
            </a:r>
            <a:endParaRPr i="1"/>
          </a:p>
        </p:txBody>
      </p:sp>
      <p:sp>
        <p:nvSpPr>
          <p:cNvPr id="86" name="Google Shape;86;p18"/>
          <p:cNvSpPr txBox="1">
            <a:spLocks noGrp="1"/>
          </p:cNvSpPr>
          <p:nvPr>
            <p:ph type="body" idx="1"/>
          </p:nvPr>
        </p:nvSpPr>
        <p:spPr>
          <a:xfrm>
            <a:off x="-173950" y="207962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iw" sz="2600">
                <a:solidFill>
                  <a:schemeClr val="dk1"/>
                </a:solidFill>
              </a:rPr>
              <a:t>עצבו את המצגת שלכם באופן הכי מענין שניתן ליצור.</a:t>
            </a:r>
            <a:endParaRPr sz="2600">
              <a:solidFill>
                <a:schemeClr val="dk1"/>
              </a:solidFill>
            </a:endParaRPr>
          </a:p>
          <a:p>
            <a:pPr marL="0" lvl="0" indent="0" algn="r" rtl="1">
              <a:spcBef>
                <a:spcPts val="1600"/>
              </a:spcBef>
              <a:spcAft>
                <a:spcPts val="0"/>
              </a:spcAft>
              <a:buNone/>
            </a:pPr>
            <a:r>
              <a:rPr lang="iw" sz="2600">
                <a:solidFill>
                  <a:schemeClr val="dk1"/>
                </a:solidFill>
              </a:rPr>
              <a:t>הוסיפו תמונות, פונטים וכל דבר שישדרג את המצגת.</a:t>
            </a:r>
            <a:endParaRPr sz="2600">
              <a:solidFill>
                <a:schemeClr val="dk1"/>
              </a:solidFill>
            </a:endParaRPr>
          </a:p>
          <a:p>
            <a:pPr marL="0" lvl="0" indent="0" algn="r" rtl="1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00"/>
        </a:solidFill>
        <a:effectLst/>
      </p:bgPr>
    </p:bg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iw"/>
              <a:t>כיצד ינתן הציון?</a:t>
            </a:r>
            <a:endParaRPr/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iw"/>
              <a:t>העבודה שוות ערך ל40% מהציון השנתי ולכן כדאי מאוד להשקיע!</a:t>
            </a:r>
            <a:endParaRPr/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iw"/>
              <a:t>החלוקה תהיה כך: ציון על מיומנויות שונות:</a:t>
            </a:r>
            <a:endParaRPr/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iw"/>
              <a:t>25%- יצירתיות</a:t>
            </a:r>
            <a:endParaRPr/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iw"/>
              <a:t>25%עמידה בזמנים</a:t>
            </a:r>
            <a:endParaRPr/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iw"/>
              <a:t>25% ידע ובקיאות בנושא</a:t>
            </a:r>
            <a:endParaRPr/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iw"/>
              <a:t>25% עמידה מול קהל- הצגת הנושא </a:t>
            </a:r>
            <a:endParaRPr/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iw"/>
              <a:t>מול הכיתה</a:t>
            </a:r>
            <a:endParaRPr/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iw"/>
              <a:t>סה"כ:100%</a:t>
            </a:r>
            <a:endParaRPr/>
          </a:p>
        </p:txBody>
      </p:sp>
      <p:sp>
        <p:nvSpPr>
          <p:cNvPr id="92" name="Google Shape;92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210</Words>
  <Application>Microsoft Office PowerPoint</Application>
  <PresentationFormat>‫הצגה על המסך (16:9)</PresentationFormat>
  <Paragraphs>42</Paragraphs>
  <Slides>7</Slides>
  <Notes>7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2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7</vt:i4>
      </vt:variant>
    </vt:vector>
  </HeadingPairs>
  <TitlesOfParts>
    <vt:vector size="10" baseType="lpstr">
      <vt:lpstr>Arial</vt:lpstr>
      <vt:lpstr>Calibri</vt:lpstr>
      <vt:lpstr>Simple Light</vt:lpstr>
      <vt:lpstr>    משימת הערכה חלופית- בניית פרזנטציה- קרימינולוגיה</vt:lpstr>
      <vt:lpstr>מגמת קרימינולוגיה</vt:lpstr>
      <vt:lpstr>עליכם לבחור נושא המתקשר לקרימינולוגיה-    כל נושא שמעניין אתכם!</vt:lpstr>
      <vt:lpstr>שלב 1- חקר הנושא</vt:lpstr>
      <vt:lpstr>שלב 2- בניית המצגת </vt:lpstr>
      <vt:lpstr>היו כמה שיותר יצירתיות ויצירתיים!!</vt:lpstr>
      <vt:lpstr>כיצד ינתן הציון?  העבודה שוות ערך ל40% מהציון השנתי ולכן כדאי מאוד להשקיע! החלוקה תהיה כך: ציון על מיומנויות שונות: 25%- יצירתיות 25%עמידה בזמנים 25% ידע ובקיאות בנושא 25% עמידה מול קהל- הצגת הנושא  מול הכיתה סה"כ:100%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משימת הערכה חלופית- בניית פרזנטציה- קרימינולוגיה</dc:title>
  <cp:lastModifiedBy>שמרית ברבי</cp:lastModifiedBy>
  <cp:revision>1</cp:revision>
  <dcterms:modified xsi:type="dcterms:W3CDTF">2020-11-04T10:09:44Z</dcterms:modified>
</cp:coreProperties>
</file>