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94" r:id="rId5"/>
    <p:sldId id="295" r:id="rId6"/>
    <p:sldId id="296" r:id="rId7"/>
    <p:sldId id="297" r:id="rId8"/>
    <p:sldId id="298" r:id="rId9"/>
    <p:sldId id="278" r:id="rId10"/>
    <p:sldId id="299" r:id="rId11"/>
    <p:sldId id="300" r:id="rId12"/>
    <p:sldId id="301" r:id="rId13"/>
    <p:sldId id="302" r:id="rId14"/>
    <p:sldId id="303" r:id="rId15"/>
    <p:sldId id="304" r:id="rId16"/>
    <p:sldId id="279" r:id="rId17"/>
    <p:sldId id="280" r:id="rId18"/>
    <p:sldId id="305" r:id="rId19"/>
    <p:sldId id="306" r:id="rId20"/>
    <p:sldId id="30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8800" b="1" dirty="0" smtClean="0"/>
              <a:t>חסמי וזרזי פיתוח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e-IL" sz="2800" dirty="0" smtClean="0"/>
              <a:t>מה משפיע על רמת הפיתוח של המדינה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850" y="1495425"/>
            <a:ext cx="69723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8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313" y="1679394"/>
            <a:ext cx="775335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6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22" y="1327104"/>
            <a:ext cx="82010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52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861" y="1351869"/>
            <a:ext cx="834390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589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73" y="1339486"/>
            <a:ext cx="8316430" cy="439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4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656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92332" y="834430"/>
            <a:ext cx="10058400" cy="1450757"/>
          </a:xfrm>
        </p:spPr>
        <p:txBody>
          <a:bodyPr/>
          <a:lstStyle/>
          <a:p>
            <a:pPr algn="ctr"/>
            <a:r>
              <a:rPr lang="he-IL" dirty="0" smtClean="0"/>
              <a:t>פסיפס אנושי כחסם </a:t>
            </a:r>
            <a:r>
              <a:rPr lang="he-IL" dirty="0"/>
              <a:t>פיתוח במזה"ת</a:t>
            </a:r>
            <a:br>
              <a:rPr lang="he-IL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dirty="0"/>
              <a:t>במזה"ת יש פסיפס אתני, דתי ולשוני (</a:t>
            </a:r>
            <a:r>
              <a:rPr lang="he-IL" dirty="0" smtClean="0"/>
              <a:t>אוכלוסייה </a:t>
            </a:r>
            <a:r>
              <a:rPr lang="he-IL" dirty="0"/>
              <a:t>מאד מגוונת): הרבה דתות והרבה עמים.</a:t>
            </a:r>
          </a:p>
          <a:p>
            <a:endParaRPr lang="he-IL" dirty="0"/>
          </a:p>
          <a:p>
            <a:r>
              <a:rPr lang="he-IL" dirty="0"/>
              <a:t>מדוע </a:t>
            </a:r>
            <a:r>
              <a:rPr lang="he-IL" dirty="0" smtClean="0"/>
              <a:t>?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אזור </a:t>
            </a:r>
            <a:r>
              <a:rPr lang="he-IL" dirty="0"/>
              <a:t>מדברי והררי ששימש מקלט למיעוטים כמו דרוזים </a:t>
            </a:r>
            <a:r>
              <a:rPr lang="he-IL" dirty="0" smtClean="0"/>
              <a:t>וכורדים.</a:t>
            </a:r>
          </a:p>
          <a:p>
            <a:pPr marL="342900" indent="-342900">
              <a:buFontTx/>
              <a:buChar char="-"/>
            </a:pPr>
            <a:r>
              <a:rPr lang="he-IL" dirty="0" err="1" smtClean="0"/>
              <a:t>האיסלאם</a:t>
            </a:r>
            <a:r>
              <a:rPr lang="he-IL" dirty="0" smtClean="0"/>
              <a:t> </a:t>
            </a:r>
            <a:r>
              <a:rPr lang="he-IL" dirty="0"/>
              <a:t>התפצל לזרמים כמו שיעים </a:t>
            </a:r>
            <a:r>
              <a:rPr lang="he-IL" dirty="0" smtClean="0"/>
              <a:t>וסונים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חלוקה לחמולות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הגירה </a:t>
            </a:r>
            <a:r>
              <a:rPr lang="he-IL" dirty="0"/>
              <a:t>ונדידת שבטים כמו הגירה סיבובית של </a:t>
            </a:r>
            <a:r>
              <a:rPr lang="he-IL" dirty="0" smtClean="0"/>
              <a:t>הבדואים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אזור </a:t>
            </a:r>
            <a:r>
              <a:rPr lang="he-IL" dirty="0"/>
              <a:t>קדוש לאסלאם, יהדות ונצרות. באו הרבה עולים לרגל</a:t>
            </a:r>
          </a:p>
          <a:p>
            <a:endParaRPr lang="he-IL" dirty="0"/>
          </a:p>
          <a:p>
            <a:endParaRPr lang="he-IL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71" y="2834639"/>
            <a:ext cx="2946269" cy="27978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מלבן 4"/>
          <p:cNvSpPr/>
          <p:nvPr/>
        </p:nvSpPr>
        <p:spPr>
          <a:xfrm>
            <a:off x="345571" y="2782387"/>
            <a:ext cx="2946269" cy="2899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0922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74320" y="220476"/>
            <a:ext cx="11430000" cy="1543010"/>
          </a:xfrm>
        </p:spPr>
        <p:txBody>
          <a:bodyPr/>
          <a:lstStyle/>
          <a:p>
            <a:r>
              <a:rPr lang="he-IL" dirty="0" smtClean="0"/>
              <a:t>מדוע הפסיפס האנושי במזה"ת נחשב לחסם פיתוח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143691" y="1933303"/>
            <a:ext cx="11207932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/>
              <a:t>השונות האתנית-דתית היא חסם פיתוח כי </a:t>
            </a:r>
            <a:r>
              <a:rPr lang="he-IL" b="1" dirty="0"/>
              <a:t>האוכלוסיות נלחמות זו בזו. </a:t>
            </a:r>
          </a:p>
          <a:p>
            <a:pPr algn="r"/>
            <a:r>
              <a:rPr lang="he-IL" dirty="0"/>
              <a:t>למשל:</a:t>
            </a:r>
          </a:p>
          <a:p>
            <a:pPr algn="r"/>
            <a:r>
              <a:rPr lang="he-IL" dirty="0" smtClean="0"/>
              <a:t>- הכורדים </a:t>
            </a:r>
            <a:r>
              <a:rPr lang="he-IL" dirty="0"/>
              <a:t>חיים ב-4 מדינות (סוריה, טורקיה, איראן ועיראק) רוצים </a:t>
            </a:r>
            <a:r>
              <a:rPr lang="he-IL" dirty="0" smtClean="0"/>
              <a:t>עצמאות</a:t>
            </a:r>
          </a:p>
          <a:p>
            <a:pPr algn="r"/>
            <a:r>
              <a:rPr lang="he-IL" dirty="0" smtClean="0"/>
              <a:t>- הפלסטינים </a:t>
            </a:r>
            <a:r>
              <a:rPr lang="he-IL" dirty="0"/>
              <a:t>גם רוצים עצמאות. חלקם תחת שלטון ישראלי.</a:t>
            </a:r>
          </a:p>
          <a:p>
            <a:pPr algn="r"/>
            <a:r>
              <a:rPr lang="he-IL" dirty="0" smtClean="0"/>
              <a:t>- מתח </a:t>
            </a:r>
            <a:r>
              <a:rPr lang="he-IL" dirty="0"/>
              <a:t>בין הרוב המוסלמי למיעוט הנוצרי. </a:t>
            </a:r>
          </a:p>
          <a:p>
            <a:pPr algn="r"/>
            <a:r>
              <a:rPr lang="he-IL" dirty="0" smtClean="0"/>
              <a:t>- מתח </a:t>
            </a:r>
            <a:r>
              <a:rPr lang="he-IL" dirty="0"/>
              <a:t>בין סעודיה (מדינה ערבית וסונית) לבין איראן (פרסית ושיעית).</a:t>
            </a:r>
          </a:p>
          <a:p>
            <a:pPr algn="r"/>
            <a:r>
              <a:rPr lang="he-IL" dirty="0" smtClean="0"/>
              <a:t>- מדינות </a:t>
            </a:r>
            <a:r>
              <a:rPr lang="he-IL" dirty="0"/>
              <a:t>רב-עדתיות שיש בהן הרבה עדות כמו סוריה, עיראק ולבנון. </a:t>
            </a:r>
            <a:r>
              <a:rPr lang="he-IL" dirty="0" smtClean="0"/>
              <a:t>                                                                                               מדי </a:t>
            </a:r>
            <a:r>
              <a:rPr lang="he-IL" dirty="0"/>
              <a:t>פעם פורצת מלחמת אזרחים בין העדות כמו מלחמת האזרחים בסוריה שהחלה ב</a:t>
            </a:r>
            <a:r>
              <a:rPr lang="he-IL" b="1" dirty="0">
                <a:solidFill>
                  <a:srgbClr val="FF0000"/>
                </a:solidFill>
              </a:rPr>
              <a:t>אביב הערבי </a:t>
            </a:r>
            <a:r>
              <a:rPr lang="he-IL" dirty="0"/>
              <a:t>(2011) ונמשכת עד היום. 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האלימות מביאה לנזק כלכלי עצום:</a:t>
            </a:r>
          </a:p>
          <a:p>
            <a:pPr algn="r"/>
            <a:r>
              <a:rPr lang="he-IL" dirty="0" smtClean="0"/>
              <a:t>- אין </a:t>
            </a:r>
            <a:r>
              <a:rPr lang="he-IL" dirty="0"/>
              <a:t>השקעות זרות </a:t>
            </a:r>
          </a:p>
          <a:p>
            <a:pPr algn="r"/>
            <a:r>
              <a:rPr lang="he-IL" dirty="0" smtClean="0"/>
              <a:t>- לא </a:t>
            </a:r>
            <a:r>
              <a:rPr lang="he-IL" dirty="0"/>
              <a:t>מגיעים תיירים</a:t>
            </a:r>
          </a:p>
          <a:p>
            <a:pPr algn="r"/>
            <a:r>
              <a:rPr lang="he-IL" dirty="0" smtClean="0"/>
              <a:t>- הממשל </a:t>
            </a:r>
            <a:r>
              <a:rPr lang="he-IL" dirty="0"/>
              <a:t>משקיע הון בצבא במקום בכלכלה ובחינוך</a:t>
            </a:r>
          </a:p>
        </p:txBody>
      </p:sp>
      <p:pic>
        <p:nvPicPr>
          <p:cNvPr id="6" name="תמונה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3" y="1833597"/>
            <a:ext cx="1969325" cy="19463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מלבן 6"/>
          <p:cNvSpPr/>
          <p:nvPr/>
        </p:nvSpPr>
        <p:spPr>
          <a:xfrm>
            <a:off x="264423" y="1833597"/>
            <a:ext cx="1969325" cy="19463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3591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672" y="1522274"/>
            <a:ext cx="10255112" cy="45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7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320" y="1314721"/>
            <a:ext cx="7830153" cy="457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0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תוכן עניינים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96836" y="2102952"/>
            <a:ext cx="10855234" cy="3857582"/>
          </a:xfrm>
        </p:spPr>
        <p:txBody>
          <a:bodyPr/>
          <a:lstStyle/>
          <a:p>
            <a:r>
              <a:rPr lang="he-IL" sz="2800" dirty="0"/>
              <a:t>מה גורם למדינות להיות יותר מפותחות </a:t>
            </a:r>
            <a:r>
              <a:rPr lang="he-IL" sz="2800" dirty="0" smtClean="0"/>
              <a:t>? זרזי </a:t>
            </a:r>
            <a:r>
              <a:rPr lang="he-IL" sz="2800" dirty="0"/>
              <a:t>פיתוח </a:t>
            </a:r>
            <a:r>
              <a:rPr lang="he-IL" sz="1400" dirty="0" smtClean="0"/>
              <a:t>עמוד 3</a:t>
            </a:r>
          </a:p>
          <a:p>
            <a:endParaRPr lang="he-IL" sz="1400" dirty="0"/>
          </a:p>
          <a:p>
            <a:r>
              <a:rPr lang="he-IL" sz="2800" dirty="0"/>
              <a:t>מה גורם למדינות להיות פחות מפותחות </a:t>
            </a:r>
            <a:r>
              <a:rPr lang="he-IL" sz="2800" dirty="0" smtClean="0"/>
              <a:t>? </a:t>
            </a:r>
            <a:r>
              <a:rPr lang="he-IL" sz="2800" dirty="0"/>
              <a:t>חסמי פיתוח </a:t>
            </a:r>
            <a:r>
              <a:rPr lang="he-IL" sz="1400" dirty="0" smtClean="0"/>
              <a:t>עמוד 10-9</a:t>
            </a:r>
          </a:p>
          <a:p>
            <a:endParaRPr lang="he-IL" sz="1400" dirty="0"/>
          </a:p>
          <a:p>
            <a:r>
              <a:rPr lang="he-IL" sz="2800" dirty="0"/>
              <a:t>סיבות להיווצרות פסיפס אנושי (ריבוי עדות) במזרח התיכון </a:t>
            </a:r>
            <a:r>
              <a:rPr lang="he-IL" sz="1400" dirty="0" smtClean="0"/>
              <a:t>עמוד 16</a:t>
            </a:r>
          </a:p>
          <a:p>
            <a:endParaRPr lang="he-IL" sz="1400" dirty="0" smtClean="0"/>
          </a:p>
          <a:p>
            <a:r>
              <a:rPr lang="he-IL" sz="2800" dirty="0" smtClean="0"/>
              <a:t>פסיפס אנושי במזה"ת הפך </a:t>
            </a:r>
            <a:r>
              <a:rPr lang="he-IL" sz="2800" dirty="0"/>
              <a:t>לחסם פיתוח בשל מלחמות </a:t>
            </a:r>
            <a:r>
              <a:rPr lang="he-IL" sz="2800" dirty="0" smtClean="0"/>
              <a:t>אזרחים ומהפכות האביב הערבי </a:t>
            </a:r>
            <a:r>
              <a:rPr lang="he-IL" sz="1400" dirty="0" smtClean="0"/>
              <a:t>עמוד 17</a:t>
            </a:r>
            <a:endParaRPr lang="he-IL" sz="14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2386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01" y="1397725"/>
            <a:ext cx="10197714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6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מהם זרזי הפיתוח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he-IL" dirty="0" smtClean="0"/>
              <a:t>משטר </a:t>
            </a:r>
            <a:r>
              <a:rPr lang="he-IL" dirty="0"/>
              <a:t>דמוקרטי 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משטר יציב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מינוי </a:t>
            </a:r>
            <a:r>
              <a:rPr lang="he-IL" dirty="0"/>
              <a:t>אנשים ראויים לתפקידים בכירים ע"פ כישוריהם ולא ע"פ </a:t>
            </a:r>
            <a:r>
              <a:rPr lang="he-IL" dirty="0" smtClean="0"/>
              <a:t>קשריהם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תנאי </a:t>
            </a:r>
            <a:r>
              <a:rPr lang="he-IL" dirty="0"/>
              <a:t>טבע </a:t>
            </a:r>
            <a:r>
              <a:rPr lang="he-IL" dirty="0" smtClean="0"/>
              <a:t>נוחים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זיהום נמוך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משאבי </a:t>
            </a:r>
            <a:r>
              <a:rPr lang="he-IL" dirty="0"/>
              <a:t>טבע ומשאבים </a:t>
            </a:r>
            <a:r>
              <a:rPr lang="he-IL" dirty="0" smtClean="0"/>
              <a:t>פיננסים</a:t>
            </a:r>
          </a:p>
          <a:p>
            <a:pPr marL="342900" indent="-342900">
              <a:buFontTx/>
              <a:buChar char="-"/>
            </a:pPr>
            <a:r>
              <a:rPr lang="he-IL" dirty="0" smtClean="0"/>
              <a:t>הכי </a:t>
            </a:r>
            <a:r>
              <a:rPr lang="he-IL" dirty="0"/>
              <a:t>חשוב – </a:t>
            </a:r>
            <a:r>
              <a:rPr lang="he-IL" b="1" dirty="0">
                <a:solidFill>
                  <a:srgbClr val="FF0000"/>
                </a:solidFill>
              </a:rPr>
              <a:t>השכלה ושלום</a:t>
            </a:r>
          </a:p>
          <a:p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98" y="3669416"/>
            <a:ext cx="5150207" cy="253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5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136" y="924332"/>
            <a:ext cx="9155153" cy="517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594" y="967603"/>
            <a:ext cx="8581074" cy="492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2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318" y="1311048"/>
            <a:ext cx="6538756" cy="45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9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297" y="1392555"/>
            <a:ext cx="82486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7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89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מה מונע פיתוח ? מהם החסמים ? 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AutoNum type="arabicPeriod"/>
            </a:pPr>
            <a:r>
              <a:rPr lang="he-IL" b="1" dirty="0" smtClean="0"/>
              <a:t>משטר </a:t>
            </a:r>
            <a:r>
              <a:rPr lang="he-IL" b="1" dirty="0"/>
              <a:t>מושחת </a:t>
            </a:r>
            <a:r>
              <a:rPr lang="he-IL" dirty="0"/>
              <a:t>או דיקטטורי או אפילו טוטאליטרי (דיקטטורה קיצונית) שפועל למען עצמו ולא מעניק זכויות אדם כגון חירות </a:t>
            </a:r>
            <a:r>
              <a:rPr lang="he-IL" dirty="0" smtClean="0"/>
              <a:t>ושוויון </a:t>
            </a:r>
            <a:r>
              <a:rPr lang="he-IL" dirty="0"/>
              <a:t>ויוצר </a:t>
            </a:r>
            <a:r>
              <a:rPr lang="he-IL" b="1" dirty="0"/>
              <a:t>אפליה</a:t>
            </a:r>
            <a:r>
              <a:rPr lang="he-IL" dirty="0"/>
              <a:t> פסולה.</a:t>
            </a:r>
          </a:p>
          <a:p>
            <a:pPr marL="342900" indent="-342900">
              <a:buAutoNum type="arabicPeriod"/>
            </a:pPr>
            <a:r>
              <a:rPr lang="he-IL" b="1" dirty="0"/>
              <a:t>משטר לא יציב </a:t>
            </a:r>
            <a:r>
              <a:rPr lang="he-IL" dirty="0"/>
              <a:t>כאשר הממשלה מתחלפת בקצב מהיר</a:t>
            </a:r>
          </a:p>
          <a:p>
            <a:pPr marL="342900" indent="-342900">
              <a:buAutoNum type="arabicPeriod"/>
            </a:pPr>
            <a:r>
              <a:rPr lang="he-IL" dirty="0"/>
              <a:t>מינוי אנשים לא מתאימים לתפקידים בכירים בגלל </a:t>
            </a:r>
            <a:r>
              <a:rPr lang="he-IL" b="1" dirty="0" smtClean="0"/>
              <a:t>פרוטקציה</a:t>
            </a:r>
            <a:endParaRPr lang="he-IL" dirty="0"/>
          </a:p>
          <a:p>
            <a:pPr marL="342900" indent="-342900">
              <a:buAutoNum type="arabicPeriod"/>
            </a:pPr>
            <a:r>
              <a:rPr lang="he-IL" dirty="0"/>
              <a:t>תנאי טבע קשים - הרים גבוהים, אקלים קוטבי (שלג-עד), אקלים מדברי (מחסור במים). היום זה פחות רלוונטי</a:t>
            </a:r>
          </a:p>
          <a:p>
            <a:pPr marL="342900" indent="-342900">
              <a:buAutoNum type="arabicPeriod"/>
            </a:pPr>
            <a:r>
              <a:rPr lang="he-IL" dirty="0"/>
              <a:t>זיהום שגורם למחלות ופוגע בחקלאות ובדגה</a:t>
            </a:r>
          </a:p>
          <a:p>
            <a:pPr marL="342900" indent="-342900">
              <a:buAutoNum type="arabicPeriod"/>
            </a:pPr>
            <a:r>
              <a:rPr lang="he-IL" dirty="0"/>
              <a:t>חוסר במשאבי טבע ובמשאבים פיננסים (הון, כסף)</a:t>
            </a:r>
          </a:p>
          <a:p>
            <a:pPr marL="342900" indent="-342900">
              <a:buAutoNum type="arabicPeriod"/>
            </a:pPr>
            <a:r>
              <a:rPr lang="he-IL" b="1" dirty="0"/>
              <a:t>מלחמות וטרור</a:t>
            </a:r>
            <a:r>
              <a:rPr lang="he-IL" dirty="0"/>
              <a:t>. הם מרחיקים תיירות ומשקיעים זרים + השקעה כספית בצבא ולא בכלכלה</a:t>
            </a:r>
          </a:p>
          <a:p>
            <a:pPr marL="342900" indent="-342900">
              <a:buAutoNum type="arabicPeriod"/>
            </a:pPr>
            <a:r>
              <a:rPr lang="he-IL" b="1" dirty="0">
                <a:solidFill>
                  <a:srgbClr val="FF0000"/>
                </a:solidFill>
              </a:rPr>
              <a:t>השכלה לא איכותית</a:t>
            </a:r>
          </a:p>
          <a:p>
            <a:pPr marL="342900" indent="-342900">
              <a:buAutoNum type="arabicPeriod"/>
            </a:pPr>
            <a:r>
              <a:rPr lang="he-IL" b="1" dirty="0"/>
              <a:t>ילודה גבוהה </a:t>
            </a:r>
            <a:r>
              <a:rPr lang="he-IL" dirty="0"/>
              <a:t>מדי שגורמת לעוני נוסף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32643271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37</TotalTime>
  <Words>388</Words>
  <Application>Microsoft Office PowerPoint</Application>
  <PresentationFormat>מסך רחב</PresentationFormat>
  <Paragraphs>50</Paragraphs>
  <Slides>20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מצגות קמפוס</vt:lpstr>
      <vt:lpstr>חסמי וזרזי פיתוח</vt:lpstr>
      <vt:lpstr>תוכן עניינים</vt:lpstr>
      <vt:lpstr>מהם זרזי הפיתוח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מה מונע פיתוח ? מהם החסמים ? 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פסיפס אנושי כחסם פיתוח במזה"ת </vt:lpstr>
      <vt:lpstr>מדוע הפסיפס האנושי במזה"ת נחשב לחסם פיתוח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11</cp:revision>
  <dcterms:created xsi:type="dcterms:W3CDTF">2020-05-21T11:17:02Z</dcterms:created>
  <dcterms:modified xsi:type="dcterms:W3CDTF">2020-07-17T10:45:48Z</dcterms:modified>
</cp:coreProperties>
</file>