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2"/>
  </p:notesMasterIdLst>
  <p:sldIdLst>
    <p:sldId id="347" r:id="rId2"/>
    <p:sldId id="409" r:id="rId3"/>
    <p:sldId id="369" r:id="rId4"/>
    <p:sldId id="370" r:id="rId5"/>
    <p:sldId id="371" r:id="rId6"/>
    <p:sldId id="415"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89" r:id="rId25"/>
    <p:sldId id="390" r:id="rId26"/>
    <p:sldId id="391" r:id="rId27"/>
    <p:sldId id="392" r:id="rId28"/>
    <p:sldId id="393" r:id="rId29"/>
    <p:sldId id="394" r:id="rId30"/>
    <p:sldId id="395" r:id="rId31"/>
    <p:sldId id="410" r:id="rId32"/>
    <p:sldId id="411" r:id="rId33"/>
    <p:sldId id="412" r:id="rId34"/>
    <p:sldId id="396" r:id="rId35"/>
    <p:sldId id="397" r:id="rId36"/>
    <p:sldId id="398" r:id="rId37"/>
    <p:sldId id="399" r:id="rId38"/>
    <p:sldId id="400" r:id="rId39"/>
    <p:sldId id="265" r:id="rId40"/>
    <p:sldId id="401" r:id="rId41"/>
    <p:sldId id="263" r:id="rId42"/>
    <p:sldId id="351" r:id="rId43"/>
    <p:sldId id="300" r:id="rId44"/>
    <p:sldId id="302" r:id="rId45"/>
    <p:sldId id="266" r:id="rId46"/>
    <p:sldId id="301" r:id="rId47"/>
    <p:sldId id="368" r:id="rId48"/>
    <p:sldId id="354" r:id="rId49"/>
    <p:sldId id="363" r:id="rId50"/>
    <p:sldId id="364" r:id="rId51"/>
    <p:sldId id="365" r:id="rId52"/>
    <p:sldId id="366" r:id="rId53"/>
    <p:sldId id="299" r:id="rId54"/>
    <p:sldId id="402" r:id="rId55"/>
    <p:sldId id="355" r:id="rId56"/>
    <p:sldId id="268" r:id="rId57"/>
    <p:sldId id="367" r:id="rId58"/>
    <p:sldId id="403" r:id="rId59"/>
    <p:sldId id="404" r:id="rId60"/>
    <p:sldId id="405" r:id="rId61"/>
    <p:sldId id="406" r:id="rId62"/>
    <p:sldId id="407" r:id="rId63"/>
    <p:sldId id="408" r:id="rId64"/>
    <p:sldId id="413" r:id="rId65"/>
    <p:sldId id="414" r:id="rId66"/>
    <p:sldId id="303" r:id="rId67"/>
    <p:sldId id="327" r:id="rId68"/>
    <p:sldId id="304" r:id="rId69"/>
    <p:sldId id="305" r:id="rId70"/>
    <p:sldId id="306" r:id="rId71"/>
    <p:sldId id="307" r:id="rId72"/>
    <p:sldId id="308" r:id="rId73"/>
    <p:sldId id="309" r:id="rId74"/>
    <p:sldId id="310" r:id="rId75"/>
    <p:sldId id="311" r:id="rId76"/>
    <p:sldId id="312" r:id="rId77"/>
    <p:sldId id="313" r:id="rId78"/>
    <p:sldId id="314" r:id="rId79"/>
    <p:sldId id="315" r:id="rId80"/>
    <p:sldId id="456" r:id="rId81"/>
    <p:sldId id="457" r:id="rId82"/>
    <p:sldId id="417" r:id="rId83"/>
    <p:sldId id="418" r:id="rId84"/>
    <p:sldId id="419" r:id="rId85"/>
    <p:sldId id="420" r:id="rId86"/>
    <p:sldId id="421" r:id="rId87"/>
    <p:sldId id="422" r:id="rId88"/>
    <p:sldId id="423" r:id="rId89"/>
    <p:sldId id="424" r:id="rId90"/>
    <p:sldId id="425" r:id="rId91"/>
    <p:sldId id="426" r:id="rId92"/>
    <p:sldId id="427" r:id="rId93"/>
    <p:sldId id="428" r:id="rId94"/>
    <p:sldId id="429" r:id="rId95"/>
    <p:sldId id="430" r:id="rId96"/>
    <p:sldId id="431" r:id="rId97"/>
    <p:sldId id="432" r:id="rId98"/>
    <p:sldId id="433" r:id="rId99"/>
    <p:sldId id="434" r:id="rId100"/>
    <p:sldId id="435" r:id="rId101"/>
    <p:sldId id="436" r:id="rId102"/>
    <p:sldId id="437" r:id="rId103"/>
    <p:sldId id="438" r:id="rId104"/>
    <p:sldId id="439" r:id="rId105"/>
    <p:sldId id="440" r:id="rId106"/>
    <p:sldId id="441" r:id="rId107"/>
    <p:sldId id="442" r:id="rId108"/>
    <p:sldId id="443" r:id="rId109"/>
    <p:sldId id="444" r:id="rId110"/>
    <p:sldId id="445" r:id="rId111"/>
    <p:sldId id="446" r:id="rId112"/>
    <p:sldId id="447" r:id="rId113"/>
    <p:sldId id="448" r:id="rId114"/>
    <p:sldId id="449" r:id="rId115"/>
    <p:sldId id="450" r:id="rId116"/>
    <p:sldId id="451" r:id="rId117"/>
    <p:sldId id="452" r:id="rId118"/>
    <p:sldId id="453" r:id="rId119"/>
    <p:sldId id="454" r:id="rId120"/>
    <p:sldId id="455" r:id="rId121"/>
  </p:sldIdLst>
  <p:sldSz cx="9144000" cy="6858000" type="screen4x3"/>
  <p:notesSz cx="6858000" cy="9144000"/>
  <p:defaultTextStyle>
    <a:defPPr>
      <a:defRPr lang="he-IL"/>
    </a:defPPr>
    <a:lvl1pPr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FF9F"/>
    <a:srgbClr val="E6F703"/>
    <a:srgbClr val="E4F505"/>
    <a:srgbClr val="EF1903"/>
    <a:srgbClr val="00FF00"/>
    <a:srgbClr val="1F0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108" d="100"/>
          <a:sy n="108" d="100"/>
        </p:scale>
        <p:origin x="1704" y="120"/>
      </p:cViewPr>
      <p:guideLst>
        <p:guide orient="horz" pos="2160"/>
        <p:guide pos="2880"/>
      </p:guideLst>
    </p:cSldViewPr>
  </p:slideViewPr>
  <p:notesTextViewPr>
    <p:cViewPr>
      <p:scale>
        <a:sx n="3" d="2"/>
        <a:sy n="3" d="2"/>
      </p:scale>
      <p:origin x="0" y="0"/>
    </p:cViewPr>
  </p:notesTextViewPr>
  <p:sorterViewPr>
    <p:cViewPr>
      <p:scale>
        <a:sx n="66" d="100"/>
        <a:sy n="66" d="100"/>
      </p:scale>
      <p:origin x="0" y="502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D:\&#1505;&#1508;&#1512;&#1497;&#1497;&#1514;%20&#1506;&#1489;&#1493;&#1491;&#1492;\&#1488;&#1502;&#1504;&#1493;&#1503;\&#1502;&#1496;&#1495;\&#1514;&#1512;&#1513;&#1497;&#1502;&#1497;&#1501;%20visio\&#1490;&#1512;&#1507;%20&#1502;&#1492;&#1497;&#1512;&#1493;&#1514;%20&#1494;&#1502;&#15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FF0000"/>
              </a:solidFill>
            </a:ln>
          </c:spPr>
          <c:cat>
            <c:numRef>
              <c:f>גיליון1!$E$5:$E$8</c:f>
              <c:numCache>
                <c:formatCode>General</c:formatCode>
                <c:ptCount val="4"/>
                <c:pt idx="0">
                  <c:v>0</c:v>
                </c:pt>
                <c:pt idx="1">
                  <c:v>1</c:v>
                </c:pt>
                <c:pt idx="2">
                  <c:v>2</c:v>
                </c:pt>
                <c:pt idx="3">
                  <c:v>3</c:v>
                </c:pt>
              </c:numCache>
            </c:numRef>
          </c:cat>
          <c:val>
            <c:numRef>
              <c:f>גיליון1!$F$5:$F$8</c:f>
              <c:numCache>
                <c:formatCode>General</c:formatCode>
                <c:ptCount val="4"/>
                <c:pt idx="0">
                  <c:v>2</c:v>
                </c:pt>
                <c:pt idx="1">
                  <c:v>4</c:v>
                </c:pt>
                <c:pt idx="2">
                  <c:v>6</c:v>
                </c:pt>
                <c:pt idx="3">
                  <c:v>8</c:v>
                </c:pt>
              </c:numCache>
            </c:numRef>
          </c:val>
          <c:smooth val="0"/>
        </c:ser>
        <c:dLbls>
          <c:showLegendKey val="0"/>
          <c:showVal val="0"/>
          <c:showCatName val="0"/>
          <c:showSerName val="0"/>
          <c:showPercent val="0"/>
          <c:showBubbleSize val="0"/>
        </c:dLbls>
        <c:marker val="1"/>
        <c:smooth val="0"/>
        <c:axId val="-1533463648"/>
        <c:axId val="-1533462560"/>
      </c:lineChart>
      <c:catAx>
        <c:axId val="-1533463648"/>
        <c:scaling>
          <c:orientation val="minMax"/>
        </c:scaling>
        <c:delete val="0"/>
        <c:axPos val="b"/>
        <c:numFmt formatCode="General" sourceLinked="1"/>
        <c:majorTickMark val="out"/>
        <c:minorTickMark val="none"/>
        <c:tickLblPos val="nextTo"/>
        <c:spPr>
          <a:ln w="31750">
            <a:solidFill>
              <a:schemeClr val="tx1"/>
            </a:solidFill>
            <a:tailEnd type="stealth" w="lg" len="lg"/>
          </a:ln>
        </c:spPr>
        <c:txPr>
          <a:bodyPr/>
          <a:lstStyle/>
          <a:p>
            <a:pPr>
              <a:defRPr sz="1200" b="0"/>
            </a:pPr>
            <a:endParaRPr lang="he-IL"/>
          </a:p>
        </c:txPr>
        <c:crossAx val="-1533462560"/>
        <c:crosses val="autoZero"/>
        <c:auto val="1"/>
        <c:lblAlgn val="ctr"/>
        <c:lblOffset val="100"/>
        <c:tickLblSkip val="1"/>
        <c:noMultiLvlLbl val="0"/>
      </c:catAx>
      <c:valAx>
        <c:axId val="-1533462560"/>
        <c:scaling>
          <c:orientation val="minMax"/>
        </c:scaling>
        <c:delete val="0"/>
        <c:axPos val="l"/>
        <c:majorGridlines/>
        <c:numFmt formatCode="General" sourceLinked="1"/>
        <c:majorTickMark val="out"/>
        <c:minorTickMark val="none"/>
        <c:tickLblPos val="nextTo"/>
        <c:spPr>
          <a:ln w="34925">
            <a:solidFill>
              <a:schemeClr val="tx1"/>
            </a:solidFill>
            <a:tailEnd type="stealth" w="lg" len="lg"/>
          </a:ln>
        </c:spPr>
        <c:txPr>
          <a:bodyPr/>
          <a:lstStyle/>
          <a:p>
            <a:pPr>
              <a:defRPr sz="1200"/>
            </a:pPr>
            <a:endParaRPr lang="he-IL"/>
          </a:p>
        </c:txPr>
        <c:crossAx val="-1533463648"/>
        <c:crossesAt val="1"/>
        <c:crossBetween val="midCat"/>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2.wmf"/><Relationship Id="rId1" Type="http://schemas.openxmlformats.org/officeDocument/2006/relationships/image" Target="../media/image18.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18.wmf"/><Relationship Id="rId7" Type="http://schemas.openxmlformats.org/officeDocument/2006/relationships/image" Target="../media/image33.wmf"/><Relationship Id="rId2" Type="http://schemas.openxmlformats.org/officeDocument/2006/relationships/image" Target="../media/image20.wmf"/><Relationship Id="rId1" Type="http://schemas.openxmlformats.org/officeDocument/2006/relationships/image" Target="../media/image31.wmf"/><Relationship Id="rId6" Type="http://schemas.openxmlformats.org/officeDocument/2006/relationships/image" Target="../media/image32.wmf"/><Relationship Id="rId5" Type="http://schemas.openxmlformats.org/officeDocument/2006/relationships/image" Target="../media/image24.wmf"/><Relationship Id="rId4"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20.wmf"/><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6.wmf"/><Relationship Id="rId7" Type="http://schemas.openxmlformats.org/officeDocument/2006/relationships/image" Target="../media/image40.wmf"/><Relationship Id="rId2" Type="http://schemas.openxmlformats.org/officeDocument/2006/relationships/image" Target="../media/image20.wmf"/><Relationship Id="rId1" Type="http://schemas.openxmlformats.org/officeDocument/2006/relationships/image" Target="../media/image31.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5.wmf"/><Relationship Id="rId2" Type="http://schemas.openxmlformats.org/officeDocument/2006/relationships/image" Target="../media/image20.wmf"/><Relationship Id="rId1" Type="http://schemas.openxmlformats.org/officeDocument/2006/relationships/image" Target="../media/image31.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20.wmf"/><Relationship Id="rId1" Type="http://schemas.openxmlformats.org/officeDocument/2006/relationships/image" Target="../media/image31.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 Id="rId5" Type="http://schemas.openxmlformats.org/officeDocument/2006/relationships/image" Target="../media/image70.wmf"/><Relationship Id="rId4" Type="http://schemas.openxmlformats.org/officeDocument/2006/relationships/image" Target="../media/image69.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7.wmf"/><Relationship Id="rId12" Type="http://schemas.openxmlformats.org/officeDocument/2006/relationships/image" Target="../media/image82.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76.wmf"/><Relationship Id="rId11" Type="http://schemas.openxmlformats.org/officeDocument/2006/relationships/image" Target="../media/image81.wmf"/><Relationship Id="rId5" Type="http://schemas.openxmlformats.org/officeDocument/2006/relationships/image" Target="../media/image75.wmf"/><Relationship Id="rId10" Type="http://schemas.openxmlformats.org/officeDocument/2006/relationships/image" Target="../media/image80.wmf"/><Relationship Id="rId4" Type="http://schemas.openxmlformats.org/officeDocument/2006/relationships/image" Target="../media/image74.wmf"/><Relationship Id="rId9"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 Id="rId4" Type="http://schemas.openxmlformats.org/officeDocument/2006/relationships/image" Target="../media/image102.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4.wmf"/><Relationship Id="rId1" Type="http://schemas.openxmlformats.org/officeDocument/2006/relationships/image" Target="../media/image103.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113.wmf"/><Relationship Id="rId1" Type="http://schemas.openxmlformats.org/officeDocument/2006/relationships/image" Target="../media/image112.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18.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20.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21.wmf"/><Relationship Id="rId1" Type="http://schemas.openxmlformats.org/officeDocument/2006/relationships/image" Target="../media/image120.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6" Type="http://schemas.openxmlformats.org/officeDocument/2006/relationships/image" Target="../media/image131.wmf"/><Relationship Id="rId5" Type="http://schemas.openxmlformats.org/officeDocument/2006/relationships/image" Target="../media/image130.wmf"/><Relationship Id="rId4" Type="http://schemas.openxmlformats.org/officeDocument/2006/relationships/image" Target="../media/image129.w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36.wmf"/><Relationship Id="rId7" Type="http://schemas.openxmlformats.org/officeDocument/2006/relationships/image" Target="../media/image140.wmf"/><Relationship Id="rId2" Type="http://schemas.openxmlformats.org/officeDocument/2006/relationships/image" Target="../media/image135.wmf"/><Relationship Id="rId1" Type="http://schemas.openxmlformats.org/officeDocument/2006/relationships/image" Target="../media/image134.wmf"/><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18.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8.wmf"/><Relationship Id="rId7" Type="http://schemas.openxmlformats.org/officeDocument/2006/relationships/image" Target="../media/image1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17.wmf"/><Relationship Id="rId5" Type="http://schemas.openxmlformats.org/officeDocument/2006/relationships/image" Target="../media/image22.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945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endParaRPr lang="en-US" noProof="0" smtClean="0"/>
          </a:p>
          <a:p>
            <a:pPr lvl="1"/>
            <a:r>
              <a:rPr lang="he-IL" noProof="0" smtClean="0"/>
              <a:t>רמה שנייה</a:t>
            </a:r>
            <a:endParaRPr lang="en-US" noProof="0" smtClean="0"/>
          </a:p>
          <a:p>
            <a:pPr lvl="2"/>
            <a:r>
              <a:rPr lang="he-IL" noProof="0" smtClean="0"/>
              <a:t>רמה שלישית</a:t>
            </a:r>
            <a:endParaRPr lang="en-US" noProof="0" smtClean="0"/>
          </a:p>
          <a:p>
            <a:pPr lvl="3"/>
            <a:r>
              <a:rPr lang="he-IL" noProof="0" smtClean="0"/>
              <a:t>רמה רביעית</a:t>
            </a:r>
            <a:endParaRPr lang="en-US" noProof="0" smtClean="0"/>
          </a:p>
          <a:p>
            <a:pPr lvl="4"/>
            <a:r>
              <a:rPr lang="he-IL" noProof="0" smtClean="0"/>
              <a:t>רמה חמישית</a:t>
            </a:r>
            <a:endParaRPr lang="en-US" noProof="0" smtClean="0"/>
          </a:p>
        </p:txBody>
      </p:sp>
      <p:sp>
        <p:nvSpPr>
          <p:cNvPr id="1946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20578A29-FF01-42C1-9B38-EFE3740DFC96}" type="slidenum">
              <a:rPr lang="he-IL"/>
              <a:pPr/>
              <a:t>‹#›</a:t>
            </a:fld>
            <a:endParaRPr lang="en-US"/>
          </a:p>
        </p:txBody>
      </p:sp>
    </p:spTree>
    <p:extLst>
      <p:ext uri="{BB962C8B-B14F-4D97-AF65-F5344CB8AC3E}">
        <p14:creationId xmlns:p14="http://schemas.microsoft.com/office/powerpoint/2010/main" val="187406285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B08943-F932-45E5-8948-25337FD64990}" type="slidenum">
              <a:rPr lang="he-IL"/>
              <a:pPr eaLnBrk="1" hangingPunct="1"/>
              <a:t>66</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06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E81A46-9621-4914-8F56-AFBE3087FCB7}" type="slidenum">
              <a:rPr lang="he-IL"/>
              <a:pPr eaLnBrk="1" hangingPunct="1"/>
              <a:t>75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367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0A30192-1101-4A40-A1BA-EAF60CE1FE22}" type="slidenum">
              <a:rPr lang="he-IL"/>
              <a:pPr eaLnBrk="1" hangingPunct="1"/>
              <a:t>76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0664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9EA154-F3E6-4F5D-95C7-DD6A880F7046}" type="slidenum">
              <a:rPr lang="he-IL"/>
              <a:pPr eaLnBrk="1" hangingPunct="1"/>
              <a:t>77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97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482EC31-F39C-46FF-9D68-10DB5E131752}" type="slidenum">
              <a:rPr lang="he-IL"/>
              <a:pPr eaLnBrk="1" hangingPunct="1"/>
              <a:t>78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142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D0D611-B0F4-4710-94AF-3EA94A4591DB}" type="slidenum">
              <a:rPr lang="he-IL"/>
              <a:pPr eaLnBrk="1" hangingPunct="1"/>
              <a:t>79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71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4082E7-2D0D-4782-8D3A-558C15B805C7}" type="slidenum">
              <a:rPr lang="he-IL"/>
              <a:pPr eaLnBrk="1" hangingPunct="1"/>
              <a:t>67</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069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D40BD0-059E-4BFA-AEDA-AAF765DB6CED}" type="slidenum">
              <a:rPr lang="he-IL"/>
              <a:pPr eaLnBrk="1" hangingPunct="1"/>
              <a:t>68</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71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47170D7-D69A-4695-A6E9-FE00CBFE370A}" type="slidenum">
              <a:rPr lang="he-IL"/>
              <a:pPr eaLnBrk="1" hangingPunct="1"/>
              <a:t>69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68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4BE9C14-F983-484A-B329-F858835DDEA2}" type="slidenum">
              <a:rPr lang="he-IL"/>
              <a:pPr eaLnBrk="1" hangingPunct="1"/>
              <a:t>70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177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4893E6-E1E9-4EF7-89DB-0BD309E7D32E}" type="slidenum">
              <a:rPr lang="he-IL"/>
              <a:pPr eaLnBrk="1" hangingPunct="1"/>
              <a:t>71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724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547D7A-3315-4EAC-9247-36B4C6B7E287}" type="slidenum">
              <a:rPr lang="he-IL"/>
              <a:pPr eaLnBrk="1" hangingPunct="1"/>
              <a:t>72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362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005055-78EC-40F7-91A3-C5DA33007056}" type="slidenum">
              <a:rPr lang="he-IL"/>
              <a:pPr eaLnBrk="1" hangingPunct="1"/>
              <a:t>73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2999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9FCCCCB-BB20-47BA-B103-F7A00E8E4087}" type="slidenum">
              <a:rPr lang="he-IL"/>
              <a:pPr eaLnBrk="1" hangingPunct="1"/>
              <a:t>74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110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B890D9C-9AB1-4B19-BC07-5C331F289B50}" type="slidenum">
              <a:rPr lang="he-IL"/>
              <a:pPr/>
              <a:t>‹#›</a:t>
            </a:fld>
            <a:endParaRPr lang="en-US"/>
          </a:p>
        </p:txBody>
      </p:sp>
    </p:spTree>
    <p:extLst>
      <p:ext uri="{BB962C8B-B14F-4D97-AF65-F5344CB8AC3E}">
        <p14:creationId xmlns:p14="http://schemas.microsoft.com/office/powerpoint/2010/main" val="315617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0B8233D-5330-42F7-8214-9B04380640A6}" type="slidenum">
              <a:rPr lang="he-IL"/>
              <a:pPr/>
              <a:t>‹#›</a:t>
            </a:fld>
            <a:endParaRPr lang="en-US"/>
          </a:p>
        </p:txBody>
      </p:sp>
    </p:spTree>
    <p:extLst>
      <p:ext uri="{BB962C8B-B14F-4D97-AF65-F5344CB8AC3E}">
        <p14:creationId xmlns:p14="http://schemas.microsoft.com/office/powerpoint/2010/main" val="3493973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B1EB9E-86AC-4049-A3DE-C06A270DB4FD}" type="slidenum">
              <a:rPr lang="he-IL"/>
              <a:pPr/>
              <a:t>‹#›</a:t>
            </a:fld>
            <a:endParaRPr lang="en-US"/>
          </a:p>
        </p:txBody>
      </p:sp>
    </p:spTree>
    <p:extLst>
      <p:ext uri="{BB962C8B-B14F-4D97-AF65-F5344CB8AC3E}">
        <p14:creationId xmlns:p14="http://schemas.microsoft.com/office/powerpoint/2010/main" val="186336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3B53AA-5790-4AED-97A0-CD9A58ADE5EB}" type="slidenum">
              <a:rPr lang="he-IL"/>
              <a:pPr/>
              <a:t>‹#›</a:t>
            </a:fld>
            <a:endParaRPr lang="en-US"/>
          </a:p>
        </p:txBody>
      </p:sp>
    </p:spTree>
    <p:extLst>
      <p:ext uri="{BB962C8B-B14F-4D97-AF65-F5344CB8AC3E}">
        <p14:creationId xmlns:p14="http://schemas.microsoft.com/office/powerpoint/2010/main" val="3372215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8FF118-8E49-44AD-9215-4C9CEC50E315}" type="slidenum">
              <a:rPr lang="he-IL"/>
              <a:pPr/>
              <a:t>‹#›</a:t>
            </a:fld>
            <a:endParaRPr lang="en-US"/>
          </a:p>
        </p:txBody>
      </p:sp>
    </p:spTree>
    <p:extLst>
      <p:ext uri="{BB962C8B-B14F-4D97-AF65-F5344CB8AC3E}">
        <p14:creationId xmlns:p14="http://schemas.microsoft.com/office/powerpoint/2010/main" val="1875650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763F3B7-B301-4058-B51D-82EB71D9EFA0}" type="slidenum">
              <a:rPr lang="he-IL"/>
              <a:pPr/>
              <a:t>‹#›</a:t>
            </a:fld>
            <a:endParaRPr lang="en-US"/>
          </a:p>
        </p:txBody>
      </p:sp>
    </p:spTree>
    <p:extLst>
      <p:ext uri="{BB962C8B-B14F-4D97-AF65-F5344CB8AC3E}">
        <p14:creationId xmlns:p14="http://schemas.microsoft.com/office/powerpoint/2010/main" val="980325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נושאי השיעור">
    <p:spTree>
      <p:nvGrpSpPr>
        <p:cNvPr id="1" name=""/>
        <p:cNvGrpSpPr/>
        <p:nvPr/>
      </p:nvGrpSpPr>
      <p:grpSpPr>
        <a:xfrm>
          <a:off x="0" y="0"/>
          <a:ext cx="0" cy="0"/>
          <a:chOff x="0" y="0"/>
          <a:chExt cx="0" cy="0"/>
        </a:xfrm>
      </p:grpSpPr>
      <p:sp>
        <p:nvSpPr>
          <p:cNvPr id="2" name="כותרת 1"/>
          <p:cNvSpPr>
            <a:spLocks noGrp="1"/>
          </p:cNvSpPr>
          <p:nvPr>
            <p:ph type="title" hasCustomPrompt="1"/>
          </p:nvPr>
        </p:nvSpPr>
        <p:spPr>
          <a:xfrm>
            <a:off x="1088136" y="97192"/>
            <a:ext cx="7681016" cy="360040"/>
          </a:xfrm>
          <a:prstGeom prst="rect">
            <a:avLst/>
          </a:prstGeom>
        </p:spPr>
        <p:txBody>
          <a:bodyPr/>
          <a:lstStyle>
            <a:lvl1pPr algn="r">
              <a:defRPr sz="2400" b="1" baseline="0">
                <a:solidFill>
                  <a:schemeClr val="accent6">
                    <a:lumMod val="75000"/>
                  </a:schemeClr>
                </a:solidFill>
              </a:defRPr>
            </a:lvl1pPr>
          </a:lstStyle>
          <a:p>
            <a:r>
              <a:rPr lang="he-IL" dirty="0" smtClean="0"/>
              <a:t>נושאי התרגול</a:t>
            </a:r>
            <a:endParaRPr lang="he-IL" dirty="0"/>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1520" y="188640"/>
            <a:ext cx="751583"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708" y="495306"/>
            <a:ext cx="7733334" cy="95238"/>
          </a:xfrm>
          <a:prstGeom prst="rect">
            <a:avLst/>
          </a:prstGeom>
        </p:spPr>
      </p:pic>
      <p:sp>
        <p:nvSpPr>
          <p:cNvPr id="12" name="מציין מיקום תוכן 2"/>
          <p:cNvSpPr>
            <a:spLocks noGrp="1"/>
          </p:cNvSpPr>
          <p:nvPr>
            <p:ph idx="1" hasCustomPrompt="1"/>
          </p:nvPr>
        </p:nvSpPr>
        <p:spPr>
          <a:xfrm>
            <a:off x="539552" y="709067"/>
            <a:ext cx="8236530" cy="4569371"/>
          </a:xfrm>
          <a:prstGeom prst="rect">
            <a:avLst/>
          </a:prstGeom>
        </p:spPr>
        <p:txBody>
          <a:bodyPr/>
          <a:lstStyle>
            <a:lvl1pPr marL="266700" indent="-266700">
              <a:buClr>
                <a:schemeClr val="accent6">
                  <a:lumMod val="75000"/>
                </a:schemeClr>
              </a:buClr>
              <a:buSzPct val="110000"/>
              <a:buFont typeface="Century Gothic" pitchFamily="34" charset="0"/>
              <a:buChar char="◄"/>
              <a:defRPr sz="1600" baseline="0">
                <a:latin typeface="Arial" pitchFamily="34" charset="0"/>
                <a:cs typeface="Arial" pitchFamily="34" charset="0"/>
              </a:defRPr>
            </a:lvl1pPr>
          </a:lstStyle>
          <a:p>
            <a:pPr lvl="0"/>
            <a:r>
              <a:rPr lang="he-IL" dirty="0" smtClean="0"/>
              <a:t>נושא אחד</a:t>
            </a:r>
          </a:p>
        </p:txBody>
      </p:sp>
    </p:spTree>
    <p:extLst>
      <p:ext uri="{BB962C8B-B14F-4D97-AF65-F5344CB8AC3E}">
        <p14:creationId xmlns:p14="http://schemas.microsoft.com/office/powerpoint/2010/main" val="39014562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4E1AA1-5828-42A4-9161-1222302FA9DB}" type="slidenum">
              <a:rPr lang="he-IL"/>
              <a:pPr/>
              <a:t>‹#›</a:t>
            </a:fld>
            <a:endParaRPr lang="en-US"/>
          </a:p>
        </p:txBody>
      </p:sp>
    </p:spTree>
    <p:extLst>
      <p:ext uri="{BB962C8B-B14F-4D97-AF65-F5344CB8AC3E}">
        <p14:creationId xmlns:p14="http://schemas.microsoft.com/office/powerpoint/2010/main" val="3189219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E96C8DF-164B-43CD-8E64-9EF506DA1CB7}" type="slidenum">
              <a:rPr lang="he-IL"/>
              <a:pPr/>
              <a:t>‹#›</a:t>
            </a:fld>
            <a:endParaRPr lang="en-US"/>
          </a:p>
        </p:txBody>
      </p:sp>
    </p:spTree>
    <p:extLst>
      <p:ext uri="{BB962C8B-B14F-4D97-AF65-F5344CB8AC3E}">
        <p14:creationId xmlns:p14="http://schemas.microsoft.com/office/powerpoint/2010/main" val="163088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C395FBD-61E9-4BB8-954B-E3AB0CD0C335}" type="slidenum">
              <a:rPr lang="he-IL"/>
              <a:pPr/>
              <a:t>‹#›</a:t>
            </a:fld>
            <a:endParaRPr lang="en-US"/>
          </a:p>
        </p:txBody>
      </p:sp>
    </p:spTree>
    <p:extLst>
      <p:ext uri="{BB962C8B-B14F-4D97-AF65-F5344CB8AC3E}">
        <p14:creationId xmlns:p14="http://schemas.microsoft.com/office/powerpoint/2010/main" val="191152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37A30CF-1673-49D3-B6BA-C33E6FA83BE2}" type="slidenum">
              <a:rPr lang="he-IL"/>
              <a:pPr/>
              <a:t>‹#›</a:t>
            </a:fld>
            <a:endParaRPr lang="en-US"/>
          </a:p>
        </p:txBody>
      </p:sp>
    </p:spTree>
    <p:extLst>
      <p:ext uri="{BB962C8B-B14F-4D97-AF65-F5344CB8AC3E}">
        <p14:creationId xmlns:p14="http://schemas.microsoft.com/office/powerpoint/2010/main" val="97918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CA91319-CADE-4B78-B80E-38640AE55D12}" type="slidenum">
              <a:rPr lang="he-IL"/>
              <a:pPr/>
              <a:t>‹#›</a:t>
            </a:fld>
            <a:endParaRPr lang="en-US"/>
          </a:p>
        </p:txBody>
      </p:sp>
    </p:spTree>
    <p:extLst>
      <p:ext uri="{BB962C8B-B14F-4D97-AF65-F5344CB8AC3E}">
        <p14:creationId xmlns:p14="http://schemas.microsoft.com/office/powerpoint/2010/main" val="1361803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68B9C5A-741C-421F-B743-CA42CA363588}" type="slidenum">
              <a:rPr lang="he-IL"/>
              <a:pPr/>
              <a:t>‹#›</a:t>
            </a:fld>
            <a:endParaRPr lang="en-US"/>
          </a:p>
        </p:txBody>
      </p:sp>
    </p:spTree>
    <p:extLst>
      <p:ext uri="{BB962C8B-B14F-4D97-AF65-F5344CB8AC3E}">
        <p14:creationId xmlns:p14="http://schemas.microsoft.com/office/powerpoint/2010/main" val="318913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C3C0F11-FCD0-47F8-9568-EC403A6FAA29}" type="slidenum">
              <a:rPr lang="he-IL"/>
              <a:pPr/>
              <a:t>‹#›</a:t>
            </a:fld>
            <a:endParaRPr lang="en-US"/>
          </a:p>
        </p:txBody>
      </p:sp>
    </p:spTree>
    <p:extLst>
      <p:ext uri="{BB962C8B-B14F-4D97-AF65-F5344CB8AC3E}">
        <p14:creationId xmlns:p14="http://schemas.microsoft.com/office/powerpoint/2010/main" val="9588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9CF0638-21AC-4164-B59C-CF1F9ADBB1FC}" type="slidenum">
              <a:rPr lang="he-IL"/>
              <a:pPr/>
              <a:t>‹#›</a:t>
            </a:fld>
            <a:endParaRPr lang="en-US"/>
          </a:p>
        </p:txBody>
      </p:sp>
    </p:spTree>
    <p:extLst>
      <p:ext uri="{BB962C8B-B14F-4D97-AF65-F5344CB8AC3E}">
        <p14:creationId xmlns:p14="http://schemas.microsoft.com/office/powerpoint/2010/main" val="2974308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smtClean="0"/>
              <a:t>לחץ כדי לערוך סגנון כותרת של תבנית בסיס</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6EFF6A52-B632-4975-B1CA-F48A1C597814}" type="slidenum">
              <a:rPr lang="he-IL"/>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1.wmf"/><Relationship Id="rId2" Type="http://schemas.openxmlformats.org/officeDocument/2006/relationships/slideLayout" Target="../slideLayouts/slideLayout15.xml"/><Relationship Id="rId1" Type="http://schemas.openxmlformats.org/officeDocument/2006/relationships/vmlDrawing" Target="../drawings/vmlDrawing36.vml"/><Relationship Id="rId6" Type="http://schemas.openxmlformats.org/officeDocument/2006/relationships/oleObject" Target="../embeddings/oleObject138.bin"/><Relationship Id="rId5" Type="http://schemas.openxmlformats.org/officeDocument/2006/relationships/image" Target="../media/image110.wmf"/><Relationship Id="rId4" Type="http://schemas.openxmlformats.org/officeDocument/2006/relationships/oleObject" Target="../embeddings/oleObject137.bin"/></Relationships>
</file>

<file path=ppt/slides/_rels/slide102.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113.wmf"/><Relationship Id="rId2" Type="http://schemas.openxmlformats.org/officeDocument/2006/relationships/slideLayout" Target="../slideLayouts/slideLayout15.xml"/><Relationship Id="rId1" Type="http://schemas.openxmlformats.org/officeDocument/2006/relationships/vmlDrawing" Target="../drawings/vmlDrawing37.vml"/><Relationship Id="rId6" Type="http://schemas.openxmlformats.org/officeDocument/2006/relationships/oleObject" Target="../embeddings/oleObject140.bin"/><Relationship Id="rId5" Type="http://schemas.openxmlformats.org/officeDocument/2006/relationships/image" Target="../media/image112.wmf"/><Relationship Id="rId4" Type="http://schemas.openxmlformats.org/officeDocument/2006/relationships/oleObject" Target="../embeddings/oleObject139.bin"/></Relationships>
</file>

<file path=ppt/slides/_rels/slide10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15.xml"/><Relationship Id="rId1" Type="http://schemas.openxmlformats.org/officeDocument/2006/relationships/vmlDrawing" Target="../drawings/vmlDrawing38.vml"/><Relationship Id="rId5" Type="http://schemas.openxmlformats.org/officeDocument/2006/relationships/image" Target="../media/image115.png"/><Relationship Id="rId4" Type="http://schemas.openxmlformats.org/officeDocument/2006/relationships/image" Target="../media/image114.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15.xml"/><Relationship Id="rId1" Type="http://schemas.openxmlformats.org/officeDocument/2006/relationships/vmlDrawing" Target="../drawings/vmlDrawing39.vml"/><Relationship Id="rId5" Type="http://schemas.openxmlformats.org/officeDocument/2006/relationships/image" Target="../media/image117.wmf"/><Relationship Id="rId4" Type="http://schemas.openxmlformats.org/officeDocument/2006/relationships/oleObject" Target="../embeddings/oleObject142.bin"/></Relationships>
</file>

<file path=ppt/slides/_rels/slide10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15.xml"/><Relationship Id="rId1" Type="http://schemas.openxmlformats.org/officeDocument/2006/relationships/vmlDrawing" Target="../drawings/vmlDrawing40.vml"/><Relationship Id="rId5" Type="http://schemas.openxmlformats.org/officeDocument/2006/relationships/image" Target="../media/image118.wmf"/><Relationship Id="rId4" Type="http://schemas.openxmlformats.org/officeDocument/2006/relationships/oleObject" Target="../embeddings/oleObject143.bin"/></Relationships>
</file>

<file path=ppt/slides/_rels/slide109.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15.xml"/><Relationship Id="rId1" Type="http://schemas.openxmlformats.org/officeDocument/2006/relationships/vmlDrawing" Target="../drawings/vmlDrawing41.vml"/><Relationship Id="rId5" Type="http://schemas.openxmlformats.org/officeDocument/2006/relationships/image" Target="../media/image119.wmf"/><Relationship Id="rId4" Type="http://schemas.openxmlformats.org/officeDocument/2006/relationships/oleObject" Target="../embeddings/oleObject144.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Layout" Target="../slideLayouts/slideLayout15.xml"/><Relationship Id="rId1" Type="http://schemas.openxmlformats.org/officeDocument/2006/relationships/vmlDrawing" Target="../drawings/vmlDrawing42.vml"/><Relationship Id="rId4" Type="http://schemas.openxmlformats.org/officeDocument/2006/relationships/image" Target="../media/image120.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Layout" Target="../slideLayouts/slideLayout15.xml"/><Relationship Id="rId1" Type="http://schemas.openxmlformats.org/officeDocument/2006/relationships/vmlDrawing" Target="../drawings/vmlDrawing43.vml"/><Relationship Id="rId6" Type="http://schemas.openxmlformats.org/officeDocument/2006/relationships/image" Target="../media/image121.wmf"/><Relationship Id="rId5" Type="http://schemas.openxmlformats.org/officeDocument/2006/relationships/oleObject" Target="../embeddings/oleObject147.bin"/><Relationship Id="rId4" Type="http://schemas.openxmlformats.org/officeDocument/2006/relationships/image" Target="../media/image120.wmf"/></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15.xml"/><Relationship Id="rId1" Type="http://schemas.openxmlformats.org/officeDocument/2006/relationships/vmlDrawing" Target="../drawings/vmlDrawing44.vml"/><Relationship Id="rId6" Type="http://schemas.openxmlformats.org/officeDocument/2006/relationships/image" Target="../media/image123.wmf"/><Relationship Id="rId5" Type="http://schemas.openxmlformats.org/officeDocument/2006/relationships/oleObject" Target="../embeddings/oleObject149.bin"/><Relationship Id="rId4" Type="http://schemas.openxmlformats.org/officeDocument/2006/relationships/image" Target="../media/image122.wmf"/></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Layout" Target="../slideLayouts/slideLayout15.xml"/><Relationship Id="rId1" Type="http://schemas.openxmlformats.org/officeDocument/2006/relationships/vmlDrawing" Target="../drawings/vmlDrawing45.vml"/><Relationship Id="rId6" Type="http://schemas.openxmlformats.org/officeDocument/2006/relationships/image" Target="../media/image125.wmf"/><Relationship Id="rId5" Type="http://schemas.openxmlformats.org/officeDocument/2006/relationships/oleObject" Target="../embeddings/oleObject151.bin"/><Relationship Id="rId4" Type="http://schemas.openxmlformats.org/officeDocument/2006/relationships/image" Target="../media/image124.wmf"/></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8" Type="http://schemas.openxmlformats.org/officeDocument/2006/relationships/image" Target="../media/image128.wmf"/><Relationship Id="rId13" Type="http://schemas.openxmlformats.org/officeDocument/2006/relationships/oleObject" Target="../embeddings/oleObject157.bin"/><Relationship Id="rId3" Type="http://schemas.openxmlformats.org/officeDocument/2006/relationships/oleObject" Target="../embeddings/oleObject152.bin"/><Relationship Id="rId7" Type="http://schemas.openxmlformats.org/officeDocument/2006/relationships/oleObject" Target="../embeddings/oleObject154.bin"/><Relationship Id="rId12" Type="http://schemas.openxmlformats.org/officeDocument/2006/relationships/image" Target="../media/image130.wmf"/><Relationship Id="rId2" Type="http://schemas.openxmlformats.org/officeDocument/2006/relationships/slideLayout" Target="../slideLayouts/slideLayout15.xml"/><Relationship Id="rId1" Type="http://schemas.openxmlformats.org/officeDocument/2006/relationships/vmlDrawing" Target="../drawings/vmlDrawing46.vml"/><Relationship Id="rId6" Type="http://schemas.openxmlformats.org/officeDocument/2006/relationships/image" Target="../media/image127.wmf"/><Relationship Id="rId11" Type="http://schemas.openxmlformats.org/officeDocument/2006/relationships/oleObject" Target="../embeddings/oleObject156.bin"/><Relationship Id="rId5" Type="http://schemas.openxmlformats.org/officeDocument/2006/relationships/oleObject" Target="../embeddings/oleObject153.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55.bin"/><Relationship Id="rId14" Type="http://schemas.openxmlformats.org/officeDocument/2006/relationships/image" Target="../media/image131.w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15.xml"/><Relationship Id="rId1" Type="http://schemas.openxmlformats.org/officeDocument/2006/relationships/vmlDrawing" Target="../drawings/vmlDrawing47.vml"/><Relationship Id="rId6" Type="http://schemas.openxmlformats.org/officeDocument/2006/relationships/image" Target="../media/image133.wmf"/><Relationship Id="rId5" Type="http://schemas.openxmlformats.org/officeDocument/2006/relationships/oleObject" Target="../embeddings/oleObject159.bin"/><Relationship Id="rId4" Type="http://schemas.openxmlformats.org/officeDocument/2006/relationships/image" Target="../media/image132.wm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8" Type="http://schemas.openxmlformats.org/officeDocument/2006/relationships/image" Target="../media/image136.wmf"/><Relationship Id="rId13" Type="http://schemas.openxmlformats.org/officeDocument/2006/relationships/oleObject" Target="../embeddings/oleObject165.bin"/><Relationship Id="rId3" Type="http://schemas.openxmlformats.org/officeDocument/2006/relationships/oleObject" Target="../embeddings/oleObject160.bin"/><Relationship Id="rId7" Type="http://schemas.openxmlformats.org/officeDocument/2006/relationships/oleObject" Target="../embeddings/oleObject162.bin"/><Relationship Id="rId12" Type="http://schemas.openxmlformats.org/officeDocument/2006/relationships/image" Target="../media/image138.wmf"/><Relationship Id="rId2" Type="http://schemas.openxmlformats.org/officeDocument/2006/relationships/slideLayout" Target="../slideLayouts/slideLayout15.xml"/><Relationship Id="rId16" Type="http://schemas.openxmlformats.org/officeDocument/2006/relationships/image" Target="../media/image140.wmf"/><Relationship Id="rId1" Type="http://schemas.openxmlformats.org/officeDocument/2006/relationships/vmlDrawing" Target="../drawings/vmlDrawing48.vml"/><Relationship Id="rId6" Type="http://schemas.openxmlformats.org/officeDocument/2006/relationships/image" Target="../media/image135.wmf"/><Relationship Id="rId11" Type="http://schemas.openxmlformats.org/officeDocument/2006/relationships/oleObject" Target="../embeddings/oleObject164.bin"/><Relationship Id="rId5" Type="http://schemas.openxmlformats.org/officeDocument/2006/relationships/oleObject" Target="../embeddings/oleObject161.bin"/><Relationship Id="rId15" Type="http://schemas.openxmlformats.org/officeDocument/2006/relationships/oleObject" Target="../embeddings/oleObject166.bin"/><Relationship Id="rId10" Type="http://schemas.openxmlformats.org/officeDocument/2006/relationships/image" Target="../media/image137.wmf"/><Relationship Id="rId4" Type="http://schemas.openxmlformats.org/officeDocument/2006/relationships/image" Target="../media/image134.wmf"/><Relationship Id="rId9" Type="http://schemas.openxmlformats.org/officeDocument/2006/relationships/oleObject" Target="../embeddings/oleObject163.bin"/><Relationship Id="rId14" Type="http://schemas.openxmlformats.org/officeDocument/2006/relationships/image" Target="../media/image13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7.bin"/><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10.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phet.colorado.edu/sims/html/graphing-lines/latest/graphing-lines_en.html" TargetMode="External"/><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6.vml"/><Relationship Id="rId5" Type="http://schemas.openxmlformats.org/officeDocument/2006/relationships/image" Target="../media/image130.png"/><Relationship Id="rId4" Type="http://schemas.openxmlformats.org/officeDocument/2006/relationships/image" Target="../media/image15.wmf"/></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tube.geogebra.org/student/m56971"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5.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1.wmf"/><Relationship Id="rId11" Type="http://schemas.openxmlformats.org/officeDocument/2006/relationships/oleObject" Target="../embeddings/oleObject22.bin"/><Relationship Id="rId5" Type="http://schemas.openxmlformats.org/officeDocument/2006/relationships/oleObject" Target="../embeddings/oleObject19.bin"/><Relationship Id="rId10" Type="http://schemas.openxmlformats.org/officeDocument/2006/relationships/image" Target="../media/image17.wmf"/><Relationship Id="rId4" Type="http://schemas.openxmlformats.org/officeDocument/2006/relationships/image" Target="../media/image18.wmf"/><Relationship Id="rId9" Type="http://schemas.openxmlformats.org/officeDocument/2006/relationships/oleObject" Target="../embeddings/oleObject21.bin"/><Relationship Id="rId14" Type="http://schemas.openxmlformats.org/officeDocument/2006/relationships/image" Target="../media/image20.wmf"/></Relationships>
</file>

<file path=ppt/slides/_rels/slide51.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9.bin"/><Relationship Id="rId18" Type="http://schemas.openxmlformats.org/officeDocument/2006/relationships/image" Target="../media/image20.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22.wmf"/><Relationship Id="rId17" Type="http://schemas.openxmlformats.org/officeDocument/2006/relationships/oleObject" Target="../embeddings/oleObject31.bin"/><Relationship Id="rId2" Type="http://schemas.openxmlformats.org/officeDocument/2006/relationships/slideLayout" Target="../slideLayouts/slideLayout7.xml"/><Relationship Id="rId16" Type="http://schemas.openxmlformats.org/officeDocument/2006/relationships/image" Target="../media/image19.wmf"/><Relationship Id="rId1" Type="http://schemas.openxmlformats.org/officeDocument/2006/relationships/vmlDrawing" Target="../drawings/vmlDrawing9.vml"/><Relationship Id="rId6" Type="http://schemas.openxmlformats.org/officeDocument/2006/relationships/image" Target="../media/image24.wmf"/><Relationship Id="rId11" Type="http://schemas.openxmlformats.org/officeDocument/2006/relationships/oleObject" Target="../embeddings/oleObject28.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21.wmf"/><Relationship Id="rId4" Type="http://schemas.openxmlformats.org/officeDocument/2006/relationships/image" Target="../media/image23.wmf"/><Relationship Id="rId9" Type="http://schemas.openxmlformats.org/officeDocument/2006/relationships/oleObject" Target="../embeddings/oleObject27.bin"/><Relationship Id="rId14" Type="http://schemas.openxmlformats.org/officeDocument/2006/relationships/image" Target="../media/image17.wmf"/></Relationships>
</file>

<file path=ppt/slides/_rels/slide52.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37.bin"/><Relationship Id="rId18" Type="http://schemas.openxmlformats.org/officeDocument/2006/relationships/image" Target="../media/image20.wmf"/><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26.wmf"/><Relationship Id="rId17" Type="http://schemas.openxmlformats.org/officeDocument/2006/relationships/oleObject" Target="../embeddings/oleObject39.bin"/><Relationship Id="rId2" Type="http://schemas.openxmlformats.org/officeDocument/2006/relationships/slideLayout" Target="../slideLayouts/slideLayout7.xml"/><Relationship Id="rId16" Type="http://schemas.openxmlformats.org/officeDocument/2006/relationships/image" Target="../media/image28.wmf"/><Relationship Id="rId1" Type="http://schemas.openxmlformats.org/officeDocument/2006/relationships/vmlDrawing" Target="../drawings/vmlDrawing10.vml"/><Relationship Id="rId6" Type="http://schemas.openxmlformats.org/officeDocument/2006/relationships/image" Target="../media/image22.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25.wmf"/><Relationship Id="rId4" Type="http://schemas.openxmlformats.org/officeDocument/2006/relationships/image" Target="../media/image18.wmf"/><Relationship Id="rId9" Type="http://schemas.openxmlformats.org/officeDocument/2006/relationships/oleObject" Target="../embeddings/oleObject35.bin"/><Relationship Id="rId14" Type="http://schemas.openxmlformats.org/officeDocument/2006/relationships/image" Target="../media/image27.wmf"/></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dropbox.com/s/ao6msnw5gwx8lj8/xt.ggb?dl=0"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30.wmf"/></Relationships>
</file>

<file path=ppt/slides/_rels/slide57.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46.bin"/><Relationship Id="rId18" Type="http://schemas.openxmlformats.org/officeDocument/2006/relationships/image" Target="../media/image34.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24.wmf"/><Relationship Id="rId17" Type="http://schemas.openxmlformats.org/officeDocument/2006/relationships/oleObject" Target="../embeddings/oleObject48.bin"/><Relationship Id="rId2" Type="http://schemas.openxmlformats.org/officeDocument/2006/relationships/slideLayout" Target="../slideLayouts/slideLayout7.xml"/><Relationship Id="rId16" Type="http://schemas.openxmlformats.org/officeDocument/2006/relationships/image" Target="../media/image33.wmf"/><Relationship Id="rId1" Type="http://schemas.openxmlformats.org/officeDocument/2006/relationships/vmlDrawing" Target="../drawings/vmlDrawing12.vml"/><Relationship Id="rId6" Type="http://schemas.openxmlformats.org/officeDocument/2006/relationships/image" Target="../media/image20.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22.wmf"/><Relationship Id="rId4" Type="http://schemas.openxmlformats.org/officeDocument/2006/relationships/image" Target="../media/image31.wmf"/><Relationship Id="rId9" Type="http://schemas.openxmlformats.org/officeDocument/2006/relationships/oleObject" Target="../embeddings/oleObject44.bin"/><Relationship Id="rId14" Type="http://schemas.openxmlformats.org/officeDocument/2006/relationships/image" Target="../media/image32.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20.wmf"/><Relationship Id="rId5" Type="http://schemas.openxmlformats.org/officeDocument/2006/relationships/oleObject" Target="../embeddings/oleObject50.bin"/><Relationship Id="rId4" Type="http://schemas.openxmlformats.org/officeDocument/2006/relationships/image" Target="../media/image31.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20.wmf"/><Relationship Id="rId5" Type="http://schemas.openxmlformats.org/officeDocument/2006/relationships/oleObject" Target="../embeddings/oleObject52.bin"/><Relationship Id="rId4" Type="http://schemas.openxmlformats.org/officeDocument/2006/relationships/image" Target="../media/image3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20.wmf"/><Relationship Id="rId5" Type="http://schemas.openxmlformats.org/officeDocument/2006/relationships/oleObject" Target="../embeddings/oleObject54.bin"/><Relationship Id="rId4" Type="http://schemas.openxmlformats.org/officeDocument/2006/relationships/image" Target="../media/image31.wmf"/></Relationships>
</file>

<file path=ppt/slides/_rels/slide61.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61.bin"/><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38.wmf"/><Relationship Id="rId2" Type="http://schemas.openxmlformats.org/officeDocument/2006/relationships/slideLayout" Target="../slideLayouts/slideLayout7.xml"/><Relationship Id="rId16" Type="http://schemas.openxmlformats.org/officeDocument/2006/relationships/image" Target="../media/image40.wmf"/><Relationship Id="rId1" Type="http://schemas.openxmlformats.org/officeDocument/2006/relationships/vmlDrawing" Target="../drawings/vmlDrawing16.vml"/><Relationship Id="rId6" Type="http://schemas.openxmlformats.org/officeDocument/2006/relationships/image" Target="../media/image20.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37.wmf"/><Relationship Id="rId4" Type="http://schemas.openxmlformats.org/officeDocument/2006/relationships/image" Target="../media/image31.wmf"/><Relationship Id="rId9" Type="http://schemas.openxmlformats.org/officeDocument/2006/relationships/oleObject" Target="../embeddings/oleObject59.bin"/><Relationship Id="rId14" Type="http://schemas.openxmlformats.org/officeDocument/2006/relationships/image" Target="../media/image39.wmf"/></Relationships>
</file>

<file path=ppt/slides/_rels/slide62.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43.wmf"/><Relationship Id="rId2" Type="http://schemas.openxmlformats.org/officeDocument/2006/relationships/slideLayout" Target="../slideLayouts/slideLayout7.xml"/><Relationship Id="rId16" Type="http://schemas.openxmlformats.org/officeDocument/2006/relationships/image" Target="../media/image45.wmf"/><Relationship Id="rId1" Type="http://schemas.openxmlformats.org/officeDocument/2006/relationships/vmlDrawing" Target="../drawings/vmlDrawing17.vml"/><Relationship Id="rId6" Type="http://schemas.openxmlformats.org/officeDocument/2006/relationships/image" Target="../media/image20.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oleObject" Target="../embeddings/oleObject69.bin"/><Relationship Id="rId10" Type="http://schemas.openxmlformats.org/officeDocument/2006/relationships/image" Target="../media/image42.wmf"/><Relationship Id="rId4" Type="http://schemas.openxmlformats.org/officeDocument/2006/relationships/image" Target="../media/image31.wmf"/><Relationship Id="rId9" Type="http://schemas.openxmlformats.org/officeDocument/2006/relationships/oleObject" Target="../embeddings/oleObject66.bin"/><Relationship Id="rId14" Type="http://schemas.openxmlformats.org/officeDocument/2006/relationships/image" Target="../media/image44.wmf"/></Relationships>
</file>

<file path=ppt/slides/_rels/slide63.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75.bin"/><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20.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47.wmf"/><Relationship Id="rId4" Type="http://schemas.openxmlformats.org/officeDocument/2006/relationships/image" Target="../media/image31.wmf"/><Relationship Id="rId9" Type="http://schemas.openxmlformats.org/officeDocument/2006/relationships/oleObject" Target="../embeddings/oleObject73.bin"/><Relationship Id="rId14" Type="http://schemas.openxmlformats.org/officeDocument/2006/relationships/image" Target="../media/image49.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notesSlide" Target="../notesSlides/notesSlide10.xml"/><Relationship Id="rId7" Type="http://schemas.openxmlformats.org/officeDocument/2006/relationships/image" Target="../media/image53.wmf"/><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77.bin"/><Relationship Id="rId5" Type="http://schemas.openxmlformats.org/officeDocument/2006/relationships/image" Target="../media/image52.wmf"/><Relationship Id="rId4" Type="http://schemas.openxmlformats.org/officeDocument/2006/relationships/oleObject" Target="../embeddings/oleObject76.bin"/><Relationship Id="rId9" Type="http://schemas.openxmlformats.org/officeDocument/2006/relationships/image" Target="../media/image54.wmf"/></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81.bin"/><Relationship Id="rId3" Type="http://schemas.openxmlformats.org/officeDocument/2006/relationships/notesSlide" Target="../notesSlides/notesSlide11.xml"/><Relationship Id="rId7" Type="http://schemas.openxmlformats.org/officeDocument/2006/relationships/image" Target="../media/image56.wmf"/><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oleObject" Target="../embeddings/oleObject80.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82.bin"/><Relationship Id="rId4" Type="http://schemas.openxmlformats.org/officeDocument/2006/relationships/oleObject" Target="../embeddings/oleObject79.bin"/><Relationship Id="rId9" Type="http://schemas.openxmlformats.org/officeDocument/2006/relationships/image" Target="../media/image57.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oleObject" Target="../embeddings/oleObject88.bin"/><Relationship Id="rId3" Type="http://schemas.openxmlformats.org/officeDocument/2006/relationships/notesSlide" Target="../notesSlides/notesSlide12.xml"/><Relationship Id="rId7" Type="http://schemas.openxmlformats.org/officeDocument/2006/relationships/image" Target="../media/image53.wmf"/><Relationship Id="rId12" Type="http://schemas.openxmlformats.org/officeDocument/2006/relationships/oleObject" Target="../embeddings/oleObject87.bin"/><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oleObject" Target="../embeddings/oleObject84.bin"/><Relationship Id="rId11" Type="http://schemas.openxmlformats.org/officeDocument/2006/relationships/image" Target="../media/image59.wmf"/><Relationship Id="rId5" Type="http://schemas.openxmlformats.org/officeDocument/2006/relationships/image" Target="../media/image52.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54.wmf"/></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notesSlide" Target="../notesSlides/notesSlide13.xml"/><Relationship Id="rId7" Type="http://schemas.openxmlformats.org/officeDocument/2006/relationships/image" Target="../media/image61.wmf"/><Relationship Id="rId2" Type="http://schemas.openxmlformats.org/officeDocument/2006/relationships/slideLayout" Target="../slideLayouts/slideLayout14.xml"/><Relationship Id="rId1" Type="http://schemas.openxmlformats.org/officeDocument/2006/relationships/vmlDrawing" Target="../drawings/vmlDrawing22.vml"/><Relationship Id="rId6" Type="http://schemas.openxmlformats.org/officeDocument/2006/relationships/oleObject" Target="../embeddings/oleObject90.bin"/><Relationship Id="rId5" Type="http://schemas.openxmlformats.org/officeDocument/2006/relationships/image" Target="../media/image60.wmf"/><Relationship Id="rId4" Type="http://schemas.openxmlformats.org/officeDocument/2006/relationships/oleObject" Target="../embeddings/oleObject89.bin"/><Relationship Id="rId9" Type="http://schemas.openxmlformats.org/officeDocument/2006/relationships/image" Target="../media/image62.wmf"/></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notesSlide" Target="../notesSlides/notesSlide14.xml"/><Relationship Id="rId7" Type="http://schemas.openxmlformats.org/officeDocument/2006/relationships/image" Target="../media/image64.wmf"/><Relationship Id="rId2" Type="http://schemas.openxmlformats.org/officeDocument/2006/relationships/slideLayout" Target="../slideLayouts/slideLayout14.xml"/><Relationship Id="rId1" Type="http://schemas.openxmlformats.org/officeDocument/2006/relationships/vmlDrawing" Target="../drawings/vmlDrawing23.vml"/><Relationship Id="rId6" Type="http://schemas.openxmlformats.org/officeDocument/2006/relationships/oleObject" Target="../embeddings/oleObject93.bin"/><Relationship Id="rId5" Type="http://schemas.openxmlformats.org/officeDocument/2006/relationships/image" Target="../media/image63.wmf"/><Relationship Id="rId4" Type="http://schemas.openxmlformats.org/officeDocument/2006/relationships/oleObject" Target="../embeddings/oleObject92.bin"/><Relationship Id="rId9" Type="http://schemas.openxmlformats.org/officeDocument/2006/relationships/image" Target="../media/image6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95.bin"/><Relationship Id="rId7" Type="http://schemas.openxmlformats.org/officeDocument/2006/relationships/oleObject" Target="../embeddings/oleObject97.bin"/><Relationship Id="rId12"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67.wmf"/><Relationship Id="rId11" Type="http://schemas.openxmlformats.org/officeDocument/2006/relationships/oleObject" Target="../embeddings/oleObject99.bin"/><Relationship Id="rId5" Type="http://schemas.openxmlformats.org/officeDocument/2006/relationships/oleObject" Target="../embeddings/oleObject96.bin"/><Relationship Id="rId10" Type="http://schemas.openxmlformats.org/officeDocument/2006/relationships/image" Target="../media/image69.wmf"/><Relationship Id="rId4" Type="http://schemas.openxmlformats.org/officeDocument/2006/relationships/image" Target="../media/image66.wmf"/><Relationship Id="rId9" Type="http://schemas.openxmlformats.org/officeDocument/2006/relationships/oleObject" Target="../embeddings/oleObject98.bin"/></Relationships>
</file>

<file path=ppt/slides/_rels/slide81.xml.rels><?xml version="1.0" encoding="UTF-8" standalone="yes"?>
<Relationships xmlns="http://schemas.openxmlformats.org/package/2006/relationships"><Relationship Id="rId8" Type="http://schemas.openxmlformats.org/officeDocument/2006/relationships/image" Target="../media/image73.wmf"/><Relationship Id="rId13" Type="http://schemas.openxmlformats.org/officeDocument/2006/relationships/oleObject" Target="../embeddings/oleObject105.bin"/><Relationship Id="rId18" Type="http://schemas.openxmlformats.org/officeDocument/2006/relationships/image" Target="../media/image77.wmf"/><Relationship Id="rId26" Type="http://schemas.openxmlformats.org/officeDocument/2006/relationships/image" Target="../media/image81.wmf"/><Relationship Id="rId3" Type="http://schemas.openxmlformats.org/officeDocument/2006/relationships/oleObject" Target="../embeddings/oleObject100.bin"/><Relationship Id="rId21" Type="http://schemas.openxmlformats.org/officeDocument/2006/relationships/oleObject" Target="../embeddings/oleObject110.bin"/><Relationship Id="rId7" Type="http://schemas.openxmlformats.org/officeDocument/2006/relationships/oleObject" Target="../embeddings/oleObject102.bin"/><Relationship Id="rId12" Type="http://schemas.openxmlformats.org/officeDocument/2006/relationships/image" Target="../media/image75.wmf"/><Relationship Id="rId17" Type="http://schemas.openxmlformats.org/officeDocument/2006/relationships/oleObject" Target="../embeddings/oleObject108.bin"/><Relationship Id="rId25" Type="http://schemas.openxmlformats.org/officeDocument/2006/relationships/oleObject" Target="../embeddings/oleObject112.bin"/><Relationship Id="rId2" Type="http://schemas.openxmlformats.org/officeDocument/2006/relationships/slideLayout" Target="../slideLayouts/slideLayout14.xml"/><Relationship Id="rId16" Type="http://schemas.openxmlformats.org/officeDocument/2006/relationships/oleObject" Target="../embeddings/oleObject107.bin"/><Relationship Id="rId20" Type="http://schemas.openxmlformats.org/officeDocument/2006/relationships/image" Target="../media/image78.wmf"/><Relationship Id="rId1" Type="http://schemas.openxmlformats.org/officeDocument/2006/relationships/vmlDrawing" Target="../drawings/vmlDrawing25.vml"/><Relationship Id="rId6" Type="http://schemas.openxmlformats.org/officeDocument/2006/relationships/image" Target="../media/image72.wmf"/><Relationship Id="rId11" Type="http://schemas.openxmlformats.org/officeDocument/2006/relationships/oleObject" Target="../embeddings/oleObject104.bin"/><Relationship Id="rId24" Type="http://schemas.openxmlformats.org/officeDocument/2006/relationships/image" Target="../media/image80.wmf"/><Relationship Id="rId5" Type="http://schemas.openxmlformats.org/officeDocument/2006/relationships/oleObject" Target="../embeddings/oleObject101.bin"/><Relationship Id="rId15" Type="http://schemas.openxmlformats.org/officeDocument/2006/relationships/oleObject" Target="../embeddings/oleObject106.bin"/><Relationship Id="rId23" Type="http://schemas.openxmlformats.org/officeDocument/2006/relationships/oleObject" Target="../embeddings/oleObject111.bin"/><Relationship Id="rId28" Type="http://schemas.openxmlformats.org/officeDocument/2006/relationships/image" Target="../media/image82.wmf"/><Relationship Id="rId10" Type="http://schemas.openxmlformats.org/officeDocument/2006/relationships/image" Target="../media/image74.wmf"/><Relationship Id="rId19" Type="http://schemas.openxmlformats.org/officeDocument/2006/relationships/oleObject" Target="../embeddings/oleObject109.bin"/><Relationship Id="rId4" Type="http://schemas.openxmlformats.org/officeDocument/2006/relationships/image" Target="../media/image71.wmf"/><Relationship Id="rId9" Type="http://schemas.openxmlformats.org/officeDocument/2006/relationships/oleObject" Target="../embeddings/oleObject103.bin"/><Relationship Id="rId14" Type="http://schemas.openxmlformats.org/officeDocument/2006/relationships/image" Target="../media/image76.wmf"/><Relationship Id="rId22" Type="http://schemas.openxmlformats.org/officeDocument/2006/relationships/image" Target="../media/image79.wmf"/><Relationship Id="rId27" Type="http://schemas.openxmlformats.org/officeDocument/2006/relationships/oleObject" Target="../embeddings/oleObject113.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15.xml"/><Relationship Id="rId1" Type="http://schemas.openxmlformats.org/officeDocument/2006/relationships/vmlDrawing" Target="../drawings/vmlDrawing26.vml"/><Relationship Id="rId4" Type="http://schemas.openxmlformats.org/officeDocument/2006/relationships/image" Target="../media/image83.wmf"/></Relationships>
</file>

<file path=ppt/slides/_rels/slide85.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115.bin"/><Relationship Id="rId7" Type="http://schemas.openxmlformats.org/officeDocument/2006/relationships/oleObject" Target="../embeddings/oleObject117.bin"/><Relationship Id="rId2" Type="http://schemas.openxmlformats.org/officeDocument/2006/relationships/slideLayout" Target="../slideLayouts/slideLayout15.xml"/><Relationship Id="rId1" Type="http://schemas.openxmlformats.org/officeDocument/2006/relationships/vmlDrawing" Target="../drawings/vmlDrawing27.vml"/><Relationship Id="rId6" Type="http://schemas.openxmlformats.org/officeDocument/2006/relationships/image" Target="../media/image85.wmf"/><Relationship Id="rId5" Type="http://schemas.openxmlformats.org/officeDocument/2006/relationships/oleObject" Target="../embeddings/oleObject116.bin"/><Relationship Id="rId4" Type="http://schemas.openxmlformats.org/officeDocument/2006/relationships/image" Target="../media/image84.wmf"/></Relationships>
</file>

<file path=ppt/slides/_rels/slide86.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image" Target="../media/image89.png"/><Relationship Id="rId7" Type="http://schemas.openxmlformats.org/officeDocument/2006/relationships/oleObject" Target="../embeddings/oleObject119.bin"/><Relationship Id="rId2" Type="http://schemas.openxmlformats.org/officeDocument/2006/relationships/slideLayout" Target="../slideLayouts/slideLayout15.xml"/><Relationship Id="rId1" Type="http://schemas.openxmlformats.org/officeDocument/2006/relationships/vmlDrawing" Target="../drawings/vmlDrawing28.vml"/><Relationship Id="rId6" Type="http://schemas.openxmlformats.org/officeDocument/2006/relationships/image" Target="../media/image87.wmf"/><Relationship Id="rId5" Type="http://schemas.openxmlformats.org/officeDocument/2006/relationships/oleObject" Target="../embeddings/oleObject118.bin"/><Relationship Id="rId4" Type="http://schemas.openxmlformats.org/officeDocument/2006/relationships/image" Target="../media/image90.jpeg"/></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15.xml"/><Relationship Id="rId1" Type="http://schemas.openxmlformats.org/officeDocument/2006/relationships/vmlDrawing" Target="../drawings/vmlDrawing29.vml"/><Relationship Id="rId4" Type="http://schemas.openxmlformats.org/officeDocument/2006/relationships/image" Target="../media/image91.wmf"/></Relationships>
</file>

<file path=ppt/slides/_rels/slide8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15.xml"/><Relationship Id="rId1" Type="http://schemas.openxmlformats.org/officeDocument/2006/relationships/vmlDrawing" Target="../drawings/vmlDrawing30.vml"/><Relationship Id="rId6" Type="http://schemas.openxmlformats.org/officeDocument/2006/relationships/image" Target="../media/image94.wmf"/><Relationship Id="rId5" Type="http://schemas.openxmlformats.org/officeDocument/2006/relationships/oleObject" Target="../embeddings/oleObject122.bin"/><Relationship Id="rId4" Type="http://schemas.openxmlformats.org/officeDocument/2006/relationships/image" Target="../media/image93.wmf"/></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125.bin"/><Relationship Id="rId3" Type="http://schemas.openxmlformats.org/officeDocument/2006/relationships/image" Target="../media/image98.png"/><Relationship Id="rId7" Type="http://schemas.openxmlformats.org/officeDocument/2006/relationships/image" Target="../media/image96.wmf"/><Relationship Id="rId2" Type="http://schemas.openxmlformats.org/officeDocument/2006/relationships/slideLayout" Target="../slideLayouts/slideLayout15.xml"/><Relationship Id="rId1" Type="http://schemas.openxmlformats.org/officeDocument/2006/relationships/vmlDrawing" Target="../drawings/vmlDrawing31.vml"/><Relationship Id="rId6" Type="http://schemas.openxmlformats.org/officeDocument/2006/relationships/oleObject" Target="../embeddings/oleObject124.bin"/><Relationship Id="rId5" Type="http://schemas.openxmlformats.org/officeDocument/2006/relationships/image" Target="../media/image95.wmf"/><Relationship Id="rId4" Type="http://schemas.openxmlformats.org/officeDocument/2006/relationships/oleObject" Target="../embeddings/oleObject123.bin"/><Relationship Id="rId9" Type="http://schemas.openxmlformats.org/officeDocument/2006/relationships/image" Target="../media/image97.wmf"/></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128.bin"/><Relationship Id="rId3" Type="http://schemas.openxmlformats.org/officeDocument/2006/relationships/image" Target="../media/image98.png"/><Relationship Id="rId7" Type="http://schemas.openxmlformats.org/officeDocument/2006/relationships/image" Target="../media/image100.wmf"/><Relationship Id="rId2" Type="http://schemas.openxmlformats.org/officeDocument/2006/relationships/slideLayout" Target="../slideLayouts/slideLayout15.xml"/><Relationship Id="rId1" Type="http://schemas.openxmlformats.org/officeDocument/2006/relationships/vmlDrawing" Target="../drawings/vmlDrawing32.vml"/><Relationship Id="rId6" Type="http://schemas.openxmlformats.org/officeDocument/2006/relationships/oleObject" Target="../embeddings/oleObject127.bin"/><Relationship Id="rId11" Type="http://schemas.openxmlformats.org/officeDocument/2006/relationships/image" Target="../media/image102.wmf"/><Relationship Id="rId5" Type="http://schemas.openxmlformats.org/officeDocument/2006/relationships/image" Target="../media/image99.wmf"/><Relationship Id="rId10" Type="http://schemas.openxmlformats.org/officeDocument/2006/relationships/oleObject" Target="../embeddings/oleObject129.bin"/><Relationship Id="rId4" Type="http://schemas.openxmlformats.org/officeDocument/2006/relationships/oleObject" Target="../embeddings/oleObject126.bin"/><Relationship Id="rId9" Type="http://schemas.openxmlformats.org/officeDocument/2006/relationships/image" Target="../media/image101.wmf"/></Relationships>
</file>

<file path=ppt/slides/_rels/slide94.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image" Target="../media/image98.png"/><Relationship Id="rId7" Type="http://schemas.openxmlformats.org/officeDocument/2006/relationships/oleObject" Target="../embeddings/oleObject132.bin"/><Relationship Id="rId2" Type="http://schemas.openxmlformats.org/officeDocument/2006/relationships/slideLayout" Target="../slideLayouts/slideLayout15.xml"/><Relationship Id="rId1" Type="http://schemas.openxmlformats.org/officeDocument/2006/relationships/vmlDrawing" Target="../drawings/vmlDrawing33.vml"/><Relationship Id="rId6" Type="http://schemas.openxmlformats.org/officeDocument/2006/relationships/oleObject" Target="../embeddings/oleObject131.bin"/><Relationship Id="rId5" Type="http://schemas.openxmlformats.org/officeDocument/2006/relationships/image" Target="../media/image103.wmf"/><Relationship Id="rId4" Type="http://schemas.openxmlformats.org/officeDocument/2006/relationships/oleObject" Target="../embeddings/oleObject130.bin"/></Relationships>
</file>

<file path=ppt/slides/_rels/slide9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6.wmf"/><Relationship Id="rId2" Type="http://schemas.openxmlformats.org/officeDocument/2006/relationships/slideLayout" Target="../slideLayouts/slideLayout15.xml"/><Relationship Id="rId1" Type="http://schemas.openxmlformats.org/officeDocument/2006/relationships/vmlDrawing" Target="../drawings/vmlDrawing34.vml"/><Relationship Id="rId6" Type="http://schemas.openxmlformats.org/officeDocument/2006/relationships/oleObject" Target="../embeddings/oleObject134.bin"/><Relationship Id="rId5" Type="http://schemas.openxmlformats.org/officeDocument/2006/relationships/image" Target="../media/image105.wmf"/><Relationship Id="rId4" Type="http://schemas.openxmlformats.org/officeDocument/2006/relationships/oleObject" Target="../embeddings/oleObject133.bin"/></Relationships>
</file>

<file path=ppt/slides/_rels/slide97.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8.wmf"/><Relationship Id="rId2" Type="http://schemas.openxmlformats.org/officeDocument/2006/relationships/slideLayout" Target="../slideLayouts/slideLayout15.xml"/><Relationship Id="rId1" Type="http://schemas.openxmlformats.org/officeDocument/2006/relationships/vmlDrawing" Target="../drawings/vmlDrawing35.vml"/><Relationship Id="rId6" Type="http://schemas.openxmlformats.org/officeDocument/2006/relationships/oleObject" Target="../embeddings/oleObject136.bin"/><Relationship Id="rId5" Type="http://schemas.openxmlformats.org/officeDocument/2006/relationships/image" Target="../media/image107.wmf"/><Relationship Id="rId4" Type="http://schemas.openxmlformats.org/officeDocument/2006/relationships/oleObject" Target="../embeddings/oleObject135.bin"/></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020608" y="1070157"/>
            <a:ext cx="7596187"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eaLnBrk="0" hangingPunct="0"/>
            <a:r>
              <a:rPr lang="he-IL" sz="3200" b="1" u="sng" dirty="0">
                <a:ea typeface="Times New Roman" panose="02020603050405020304" pitchFamily="18" charset="0"/>
                <a:cs typeface="David" panose="020E0502060401010101" pitchFamily="34" charset="-79"/>
              </a:rPr>
              <a:t>הגדרה</a:t>
            </a:r>
            <a:r>
              <a:rPr lang="he-IL" sz="3200" b="1" dirty="0">
                <a:ea typeface="Times New Roman" panose="02020603050405020304" pitchFamily="18" charset="0"/>
                <a:cs typeface="David" panose="020E0502060401010101" pitchFamily="34" charset="-79"/>
              </a:rPr>
              <a:t>: תנועה</a:t>
            </a:r>
            <a:r>
              <a:rPr lang="he-IL" sz="3200" dirty="0">
                <a:ea typeface="Times New Roman" panose="02020603050405020304" pitchFamily="18" charset="0"/>
                <a:cs typeface="David" panose="020E0502060401010101" pitchFamily="34" charset="-79"/>
              </a:rPr>
              <a:t> </a:t>
            </a:r>
            <a:r>
              <a:rPr lang="he-IL" sz="3200" b="1" dirty="0" smtClean="0">
                <a:ea typeface="Times New Roman" panose="02020603050405020304" pitchFamily="18" charset="0"/>
                <a:cs typeface="David" panose="020E0502060401010101" pitchFamily="34" charset="-79"/>
              </a:rPr>
              <a:t>קצובה</a:t>
            </a:r>
            <a:r>
              <a:rPr lang="he-IL" sz="3200" dirty="0" smtClean="0">
                <a:ea typeface="Times New Roman" panose="02020603050405020304" pitchFamily="18" charset="0"/>
                <a:cs typeface="David" panose="020E0502060401010101" pitchFamily="34" charset="-79"/>
              </a:rPr>
              <a:t> (</a:t>
            </a:r>
            <a:r>
              <a:rPr lang="he-IL" sz="3200" b="1" dirty="0" smtClean="0">
                <a:ea typeface="Times New Roman" panose="02020603050405020304" pitchFamily="18" charset="0"/>
                <a:cs typeface="David" panose="020E0502060401010101" pitchFamily="34" charset="-79"/>
              </a:rPr>
              <a:t>תנועה</a:t>
            </a:r>
            <a:r>
              <a:rPr lang="he-IL" sz="3200" dirty="0" smtClean="0">
                <a:ea typeface="Times New Roman" panose="02020603050405020304" pitchFamily="18" charset="0"/>
                <a:cs typeface="David" panose="020E0502060401010101" pitchFamily="34" charset="-79"/>
              </a:rPr>
              <a:t> </a:t>
            </a:r>
            <a:r>
              <a:rPr lang="he-IL" sz="3200" b="1" dirty="0" smtClean="0">
                <a:ea typeface="Times New Roman" panose="02020603050405020304" pitchFamily="18" charset="0"/>
                <a:cs typeface="David" panose="020E0502060401010101" pitchFamily="34" charset="-79"/>
              </a:rPr>
              <a:t>במהירות</a:t>
            </a:r>
            <a:r>
              <a:rPr lang="he-IL" sz="3200" dirty="0" smtClean="0">
                <a:ea typeface="Times New Roman" panose="02020603050405020304" pitchFamily="18" charset="0"/>
                <a:cs typeface="David" panose="020E0502060401010101" pitchFamily="34" charset="-79"/>
              </a:rPr>
              <a:t> </a:t>
            </a:r>
            <a:r>
              <a:rPr lang="he-IL" sz="3200" b="1" dirty="0" smtClean="0">
                <a:ea typeface="Times New Roman" panose="02020603050405020304" pitchFamily="18" charset="0"/>
                <a:cs typeface="David" panose="020E0502060401010101" pitchFamily="34" charset="-79"/>
              </a:rPr>
              <a:t>קבועה)</a:t>
            </a:r>
            <a:r>
              <a:rPr lang="he-IL" sz="3200" dirty="0" smtClean="0">
                <a:ea typeface="Times New Roman" panose="02020603050405020304" pitchFamily="18" charset="0"/>
                <a:cs typeface="David" panose="020E0502060401010101" pitchFamily="34" charset="-79"/>
              </a:rPr>
              <a:t> </a:t>
            </a:r>
            <a:r>
              <a:rPr lang="en-US" sz="3200" dirty="0">
                <a:ea typeface="Times New Roman" panose="02020603050405020304" pitchFamily="18" charset="0"/>
                <a:cs typeface="David" panose="020E0502060401010101" pitchFamily="34" charset="-79"/>
              </a:rPr>
              <a:t>–</a:t>
            </a:r>
            <a:r>
              <a:rPr lang="he-IL" sz="3200" dirty="0">
                <a:ea typeface="Times New Roman" panose="02020603050405020304" pitchFamily="18" charset="0"/>
                <a:cs typeface="David" panose="020E0502060401010101" pitchFamily="34" charset="-79"/>
              </a:rPr>
              <a:t> זו תנועה שבה גוף בכל </a:t>
            </a:r>
            <a:r>
              <a:rPr lang="he-IL" sz="3200" dirty="0">
                <a:cs typeface="David" panose="020E0502060401010101" pitchFamily="34" charset="-79"/>
              </a:rPr>
              <a:t>בפרקי זמן שווים עובר</a:t>
            </a:r>
            <a:r>
              <a:rPr lang="he-IL" sz="3200" dirty="0"/>
              <a:t> </a:t>
            </a:r>
            <a:r>
              <a:rPr lang="he-IL" sz="3200" dirty="0">
                <a:cs typeface="David" panose="020E0502060401010101" pitchFamily="34" charset="-79"/>
              </a:rPr>
              <a:t>העתקים שווים.</a:t>
            </a:r>
            <a:endParaRPr lang="en-US" sz="3200" dirty="0">
              <a:cs typeface="David" panose="020E0502060401010101" pitchFamily="34" charset="-79"/>
            </a:endParaRPr>
          </a:p>
        </p:txBody>
      </p:sp>
      <p:grpSp>
        <p:nvGrpSpPr>
          <p:cNvPr id="10243" name="Group 3"/>
          <p:cNvGrpSpPr>
            <a:grpSpLocks/>
          </p:cNvGrpSpPr>
          <p:nvPr/>
        </p:nvGrpSpPr>
        <p:grpSpPr bwMode="auto">
          <a:xfrm>
            <a:off x="323850" y="4652963"/>
            <a:ext cx="8424863" cy="1944687"/>
            <a:chOff x="1824" y="7548"/>
            <a:chExt cx="8607" cy="1981"/>
          </a:xfrm>
        </p:grpSpPr>
        <p:grpSp>
          <p:nvGrpSpPr>
            <p:cNvPr id="10244" name="Group 4"/>
            <p:cNvGrpSpPr>
              <a:grpSpLocks/>
            </p:cNvGrpSpPr>
            <p:nvPr/>
          </p:nvGrpSpPr>
          <p:grpSpPr bwMode="auto">
            <a:xfrm>
              <a:off x="1824" y="8503"/>
              <a:ext cx="8607" cy="1026"/>
              <a:chOff x="1767" y="14193"/>
              <a:chExt cx="8607" cy="1026"/>
            </a:xfrm>
          </p:grpSpPr>
          <p:graphicFrame>
            <p:nvGraphicFramePr>
              <p:cNvPr id="10245" name="Object 5"/>
              <p:cNvGraphicFramePr>
                <a:graphicFrameLocks noChangeAspect="1"/>
              </p:cNvGraphicFramePr>
              <p:nvPr/>
            </p:nvGraphicFramePr>
            <p:xfrm>
              <a:off x="1767" y="14193"/>
              <a:ext cx="1368" cy="548"/>
            </p:xfrm>
            <a:graphic>
              <a:graphicData uri="http://schemas.openxmlformats.org/presentationml/2006/ole">
                <mc:AlternateContent xmlns:mc="http://schemas.openxmlformats.org/markup-compatibility/2006">
                  <mc:Choice xmlns:v="urn:schemas-microsoft-com:vml" Requires="v">
                    <p:oleObj spid="_x0000_s81002" r:id="rId3" imgW="8586788" imgH="3436938" progId="MS_ClipArt_Gallery.5">
                      <p:embed/>
                    </p:oleObj>
                  </mc:Choice>
                  <mc:Fallback>
                    <p:oleObj r:id="rId3" imgW="8586788" imgH="3436938"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7" y="14193"/>
                            <a:ext cx="1368" cy="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46" name="Line 6"/>
              <p:cNvSpPr>
                <a:spLocks noChangeShapeType="1"/>
              </p:cNvSpPr>
              <p:nvPr/>
            </p:nvSpPr>
            <p:spPr bwMode="auto">
              <a:xfrm>
                <a:off x="2166" y="14706"/>
                <a:ext cx="803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graphicFrame>
            <p:nvGraphicFramePr>
              <p:cNvPr id="10247" name="Object 7"/>
              <p:cNvGraphicFramePr>
                <a:graphicFrameLocks noChangeAspect="1"/>
              </p:cNvGraphicFramePr>
              <p:nvPr/>
            </p:nvGraphicFramePr>
            <p:xfrm>
              <a:off x="4161" y="14193"/>
              <a:ext cx="1368" cy="548"/>
            </p:xfrm>
            <a:graphic>
              <a:graphicData uri="http://schemas.openxmlformats.org/presentationml/2006/ole">
                <mc:AlternateContent xmlns:mc="http://schemas.openxmlformats.org/markup-compatibility/2006">
                  <mc:Choice xmlns:v="urn:schemas-microsoft-com:vml" Requires="v">
                    <p:oleObj spid="_x0000_s81003" r:id="rId5" imgW="8586788" imgH="3436938" progId="MS_ClipArt_Gallery.5">
                      <p:embed/>
                    </p:oleObj>
                  </mc:Choice>
                  <mc:Fallback>
                    <p:oleObj r:id="rId5" imgW="8586788" imgH="3436938"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1" y="14193"/>
                            <a:ext cx="1368" cy="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8" name="Object 8"/>
              <p:cNvGraphicFramePr>
                <a:graphicFrameLocks noChangeAspect="1"/>
              </p:cNvGraphicFramePr>
              <p:nvPr/>
            </p:nvGraphicFramePr>
            <p:xfrm>
              <a:off x="6555" y="14193"/>
              <a:ext cx="1368" cy="548"/>
            </p:xfrm>
            <a:graphic>
              <a:graphicData uri="http://schemas.openxmlformats.org/presentationml/2006/ole">
                <mc:AlternateContent xmlns:mc="http://schemas.openxmlformats.org/markup-compatibility/2006">
                  <mc:Choice xmlns:v="urn:schemas-microsoft-com:vml" Requires="v">
                    <p:oleObj spid="_x0000_s81004" r:id="rId6" imgW="8586788" imgH="3436938" progId="MS_ClipArt_Gallery.5">
                      <p:embed/>
                    </p:oleObj>
                  </mc:Choice>
                  <mc:Fallback>
                    <p:oleObj r:id="rId6" imgW="8586788" imgH="3436938"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 y="14193"/>
                            <a:ext cx="1368" cy="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9" name="Object 9"/>
              <p:cNvGraphicFramePr>
                <a:graphicFrameLocks noChangeAspect="1"/>
              </p:cNvGraphicFramePr>
              <p:nvPr/>
            </p:nvGraphicFramePr>
            <p:xfrm>
              <a:off x="9006" y="14193"/>
              <a:ext cx="1368" cy="548"/>
            </p:xfrm>
            <a:graphic>
              <a:graphicData uri="http://schemas.openxmlformats.org/presentationml/2006/ole">
                <mc:AlternateContent xmlns:mc="http://schemas.openxmlformats.org/markup-compatibility/2006">
                  <mc:Choice xmlns:v="urn:schemas-microsoft-com:vml" Requires="v">
                    <p:oleObj spid="_x0000_s81005" r:id="rId7" imgW="8586788" imgH="3436938" progId="MS_ClipArt_Gallery.5">
                      <p:embed/>
                    </p:oleObj>
                  </mc:Choice>
                  <mc:Fallback>
                    <p:oleObj r:id="rId7" imgW="8586788" imgH="3436938"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6" y="14193"/>
                            <a:ext cx="1368" cy="5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0" name="AutoShape 10"/>
              <p:cNvSpPr>
                <a:spLocks/>
              </p:cNvSpPr>
              <p:nvPr/>
            </p:nvSpPr>
            <p:spPr bwMode="auto">
              <a:xfrm rot="-5400000">
                <a:off x="4125" y="13602"/>
                <a:ext cx="239" cy="2394"/>
              </a:xfrm>
              <a:prstGeom prst="leftBrace">
                <a:avLst>
                  <a:gd name="adj1" fmla="val 83473"/>
                  <a:gd name="adj2" fmla="val 50000"/>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10251" name="AutoShape 11"/>
              <p:cNvSpPr>
                <a:spLocks/>
              </p:cNvSpPr>
              <p:nvPr/>
            </p:nvSpPr>
            <p:spPr bwMode="auto">
              <a:xfrm rot="-5400000">
                <a:off x="6497" y="13596"/>
                <a:ext cx="239" cy="2394"/>
              </a:xfrm>
              <a:prstGeom prst="leftBrace">
                <a:avLst>
                  <a:gd name="adj1" fmla="val 83473"/>
                  <a:gd name="adj2" fmla="val 50000"/>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10252" name="AutoShape 12"/>
              <p:cNvSpPr>
                <a:spLocks/>
              </p:cNvSpPr>
              <p:nvPr/>
            </p:nvSpPr>
            <p:spPr bwMode="auto">
              <a:xfrm rot="-5400000">
                <a:off x="8898" y="13587"/>
                <a:ext cx="239" cy="2394"/>
              </a:xfrm>
              <a:prstGeom prst="leftBrace">
                <a:avLst>
                  <a:gd name="adj1" fmla="val 83473"/>
                  <a:gd name="adj2" fmla="val 50000"/>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he-IL"/>
              </a:p>
            </p:txBody>
          </p:sp>
          <p:sp>
            <p:nvSpPr>
              <p:cNvPr id="10253" name="Text Box 13"/>
              <p:cNvSpPr txBox="1">
                <a:spLocks noChangeArrowheads="1"/>
              </p:cNvSpPr>
              <p:nvPr/>
            </p:nvSpPr>
            <p:spPr bwMode="auto">
              <a:xfrm>
                <a:off x="3648" y="14820"/>
                <a:ext cx="102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lstStyle/>
              <a:p>
                <a:r>
                  <a:rPr lang="en-US" sz="1400">
                    <a:ea typeface="Times New Roman" panose="02020603050405020304" pitchFamily="18" charset="0"/>
                    <a:cs typeface="David" panose="020E0502060401010101" pitchFamily="34" charset="-79"/>
                  </a:rPr>
                  <a:t>80 km</a:t>
                </a:r>
                <a:endParaRPr lang="en-US">
                  <a:ea typeface="Times New Roman" panose="02020603050405020304" pitchFamily="18" charset="0"/>
                  <a:cs typeface="David" panose="020E0502060401010101" pitchFamily="34" charset="-79"/>
                </a:endParaRPr>
              </a:p>
            </p:txBody>
          </p:sp>
          <p:sp>
            <p:nvSpPr>
              <p:cNvPr id="10254" name="Text Box 14"/>
              <p:cNvSpPr txBox="1">
                <a:spLocks noChangeArrowheads="1"/>
              </p:cNvSpPr>
              <p:nvPr/>
            </p:nvSpPr>
            <p:spPr bwMode="auto">
              <a:xfrm>
                <a:off x="6099" y="14820"/>
                <a:ext cx="102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lstStyle/>
              <a:p>
                <a:r>
                  <a:rPr lang="en-US" sz="1400">
                    <a:ea typeface="Times New Roman" panose="02020603050405020304" pitchFamily="18" charset="0"/>
                    <a:cs typeface="David" panose="020E0502060401010101" pitchFamily="34" charset="-79"/>
                  </a:rPr>
                  <a:t>80 km</a:t>
                </a:r>
                <a:endParaRPr lang="en-US">
                  <a:ea typeface="Times New Roman" panose="02020603050405020304" pitchFamily="18" charset="0"/>
                  <a:cs typeface="David" panose="020E0502060401010101" pitchFamily="34" charset="-79"/>
                </a:endParaRPr>
              </a:p>
            </p:txBody>
          </p:sp>
          <p:sp>
            <p:nvSpPr>
              <p:cNvPr id="10255" name="Text Box 15"/>
              <p:cNvSpPr txBox="1">
                <a:spLocks noChangeArrowheads="1"/>
              </p:cNvSpPr>
              <p:nvPr/>
            </p:nvSpPr>
            <p:spPr bwMode="auto">
              <a:xfrm>
                <a:off x="8493" y="14820"/>
                <a:ext cx="1026"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a:lstStyle/>
              <a:p>
                <a:r>
                  <a:rPr lang="en-US" sz="1400">
                    <a:ea typeface="Times New Roman" panose="02020603050405020304" pitchFamily="18" charset="0"/>
                    <a:cs typeface="David" panose="020E0502060401010101" pitchFamily="34" charset="-79"/>
                  </a:rPr>
                  <a:t>80 km</a:t>
                </a:r>
                <a:endParaRPr lang="en-US">
                  <a:ea typeface="Times New Roman" panose="02020603050405020304" pitchFamily="18" charset="0"/>
                  <a:cs typeface="David" panose="020E0502060401010101" pitchFamily="34" charset="-79"/>
                </a:endParaRPr>
              </a:p>
            </p:txBody>
          </p:sp>
        </p:grpSp>
        <p:sp>
          <p:nvSpPr>
            <p:cNvPr id="10256" name="Oval 16"/>
            <p:cNvSpPr>
              <a:spLocks noChangeArrowheads="1"/>
            </p:cNvSpPr>
            <p:nvPr/>
          </p:nvSpPr>
          <p:spPr bwMode="auto">
            <a:xfrm>
              <a:off x="2109" y="7581"/>
              <a:ext cx="513" cy="513"/>
            </a:xfrm>
            <a:prstGeom prst="ellipse">
              <a:avLst/>
            </a:prstGeom>
            <a:solidFill>
              <a:srgbClr val="FFFFFF"/>
            </a:solidFill>
            <a:ln w="12700">
              <a:solidFill>
                <a:srgbClr val="000000"/>
              </a:solidFill>
              <a:round/>
              <a:headEnd/>
              <a:tailEnd/>
            </a:ln>
          </p:spPr>
          <p:txBody>
            <a:bodyPr/>
            <a:lstStyle/>
            <a:p>
              <a:endParaRPr lang="he-IL"/>
            </a:p>
          </p:txBody>
        </p:sp>
        <p:sp>
          <p:nvSpPr>
            <p:cNvPr id="10257" name="Line 17"/>
            <p:cNvSpPr>
              <a:spLocks noChangeShapeType="1"/>
            </p:cNvSpPr>
            <p:nvPr/>
          </p:nvSpPr>
          <p:spPr bwMode="auto">
            <a:xfrm flipV="1">
              <a:off x="2378" y="7548"/>
              <a:ext cx="0" cy="28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he-IL"/>
            </a:p>
          </p:txBody>
        </p:sp>
        <p:sp>
          <p:nvSpPr>
            <p:cNvPr id="10258" name="Line 18"/>
            <p:cNvSpPr>
              <a:spLocks noChangeShapeType="1"/>
            </p:cNvSpPr>
            <p:nvPr/>
          </p:nvSpPr>
          <p:spPr bwMode="auto">
            <a:xfrm flipV="1">
              <a:off x="2378" y="7605"/>
              <a:ext cx="0" cy="228"/>
            </a:xfrm>
            <a:prstGeom prst="line">
              <a:avLst/>
            </a:prstGeom>
            <a:noFill/>
            <a:ln w="9525">
              <a:solidFill>
                <a:srgbClr val="000000"/>
              </a:solidFill>
              <a:round/>
              <a:headEnd type="oval" w="sm" len="sm"/>
              <a:tailEnd type="triangle" w="sm" len="sm"/>
            </a:ln>
            <a:extLst>
              <a:ext uri="{909E8E84-426E-40DD-AFC4-6F175D3DCCD1}">
                <a14:hiddenFill xmlns:a14="http://schemas.microsoft.com/office/drawing/2010/main">
                  <a:noFill/>
                </a14:hiddenFill>
              </a:ext>
            </a:extLst>
          </p:spPr>
          <p:txBody>
            <a:bodyPr/>
            <a:lstStyle/>
            <a:p>
              <a:endParaRPr lang="he-IL"/>
            </a:p>
          </p:txBody>
        </p:sp>
        <p:sp>
          <p:nvSpPr>
            <p:cNvPr id="10259" name="Oval 19"/>
            <p:cNvSpPr>
              <a:spLocks noChangeArrowheads="1"/>
            </p:cNvSpPr>
            <p:nvPr/>
          </p:nvSpPr>
          <p:spPr bwMode="auto">
            <a:xfrm>
              <a:off x="4503" y="7581"/>
              <a:ext cx="513" cy="513"/>
            </a:xfrm>
            <a:prstGeom prst="ellipse">
              <a:avLst/>
            </a:prstGeom>
            <a:solidFill>
              <a:srgbClr val="FFFFFF"/>
            </a:solidFill>
            <a:ln w="12700">
              <a:solidFill>
                <a:srgbClr val="000000"/>
              </a:solidFill>
              <a:round/>
              <a:headEnd/>
              <a:tailEnd/>
            </a:ln>
          </p:spPr>
          <p:txBody>
            <a:bodyPr/>
            <a:lstStyle/>
            <a:p>
              <a:endParaRPr lang="he-IL"/>
            </a:p>
          </p:txBody>
        </p:sp>
        <p:sp>
          <p:nvSpPr>
            <p:cNvPr id="10260" name="Line 20"/>
            <p:cNvSpPr>
              <a:spLocks noChangeShapeType="1"/>
            </p:cNvSpPr>
            <p:nvPr/>
          </p:nvSpPr>
          <p:spPr bwMode="auto">
            <a:xfrm flipV="1">
              <a:off x="4772" y="7548"/>
              <a:ext cx="0" cy="28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he-IL"/>
            </a:p>
          </p:txBody>
        </p:sp>
        <p:sp>
          <p:nvSpPr>
            <p:cNvPr id="10261" name="Line 21"/>
            <p:cNvSpPr>
              <a:spLocks noChangeShapeType="1"/>
            </p:cNvSpPr>
            <p:nvPr/>
          </p:nvSpPr>
          <p:spPr bwMode="auto">
            <a:xfrm rot="1862140" flipV="1">
              <a:off x="4824" y="7630"/>
              <a:ext cx="1" cy="228"/>
            </a:xfrm>
            <a:prstGeom prst="line">
              <a:avLst/>
            </a:prstGeom>
            <a:noFill/>
            <a:ln w="9525">
              <a:solidFill>
                <a:srgbClr val="000000"/>
              </a:solidFill>
              <a:round/>
              <a:headEnd type="oval" w="sm" len="sm"/>
              <a:tailEnd type="triangle" w="sm" len="sm"/>
            </a:ln>
            <a:extLst>
              <a:ext uri="{909E8E84-426E-40DD-AFC4-6F175D3DCCD1}">
                <a14:hiddenFill xmlns:a14="http://schemas.microsoft.com/office/drawing/2010/main">
                  <a:noFill/>
                </a14:hiddenFill>
              </a:ext>
            </a:extLst>
          </p:spPr>
          <p:txBody>
            <a:bodyPr/>
            <a:lstStyle/>
            <a:p>
              <a:endParaRPr lang="he-IL"/>
            </a:p>
          </p:txBody>
        </p:sp>
        <p:sp>
          <p:nvSpPr>
            <p:cNvPr id="10262" name="Oval 22"/>
            <p:cNvSpPr>
              <a:spLocks noChangeArrowheads="1"/>
            </p:cNvSpPr>
            <p:nvPr/>
          </p:nvSpPr>
          <p:spPr bwMode="auto">
            <a:xfrm>
              <a:off x="6897" y="7581"/>
              <a:ext cx="513" cy="513"/>
            </a:xfrm>
            <a:prstGeom prst="ellipse">
              <a:avLst/>
            </a:prstGeom>
            <a:solidFill>
              <a:srgbClr val="FFFFFF"/>
            </a:solidFill>
            <a:ln w="12700">
              <a:solidFill>
                <a:srgbClr val="000000"/>
              </a:solidFill>
              <a:round/>
              <a:headEnd/>
              <a:tailEnd/>
            </a:ln>
          </p:spPr>
          <p:txBody>
            <a:bodyPr/>
            <a:lstStyle/>
            <a:p>
              <a:endParaRPr lang="he-IL"/>
            </a:p>
          </p:txBody>
        </p:sp>
        <p:sp>
          <p:nvSpPr>
            <p:cNvPr id="10263" name="Line 23"/>
            <p:cNvSpPr>
              <a:spLocks noChangeShapeType="1"/>
            </p:cNvSpPr>
            <p:nvPr/>
          </p:nvSpPr>
          <p:spPr bwMode="auto">
            <a:xfrm flipV="1">
              <a:off x="7166" y="7548"/>
              <a:ext cx="0" cy="28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he-IL"/>
            </a:p>
          </p:txBody>
        </p:sp>
        <p:sp>
          <p:nvSpPr>
            <p:cNvPr id="10264" name="Line 24"/>
            <p:cNvSpPr>
              <a:spLocks noChangeShapeType="1"/>
            </p:cNvSpPr>
            <p:nvPr/>
          </p:nvSpPr>
          <p:spPr bwMode="auto">
            <a:xfrm rot="3415758" flipV="1">
              <a:off x="7262" y="7668"/>
              <a:ext cx="1" cy="228"/>
            </a:xfrm>
            <a:prstGeom prst="line">
              <a:avLst/>
            </a:prstGeom>
            <a:noFill/>
            <a:ln w="9525">
              <a:solidFill>
                <a:srgbClr val="000000"/>
              </a:solidFill>
              <a:round/>
              <a:headEnd type="oval" w="sm" len="sm"/>
              <a:tailEnd type="triangle" w="sm" len="sm"/>
            </a:ln>
            <a:extLst>
              <a:ext uri="{909E8E84-426E-40DD-AFC4-6F175D3DCCD1}">
                <a14:hiddenFill xmlns:a14="http://schemas.microsoft.com/office/drawing/2010/main">
                  <a:noFill/>
                </a14:hiddenFill>
              </a:ext>
            </a:extLst>
          </p:spPr>
          <p:txBody>
            <a:bodyPr/>
            <a:lstStyle/>
            <a:p>
              <a:endParaRPr lang="he-IL"/>
            </a:p>
          </p:txBody>
        </p:sp>
        <p:sp>
          <p:nvSpPr>
            <p:cNvPr id="10265" name="Oval 25"/>
            <p:cNvSpPr>
              <a:spLocks noChangeArrowheads="1"/>
            </p:cNvSpPr>
            <p:nvPr/>
          </p:nvSpPr>
          <p:spPr bwMode="auto">
            <a:xfrm>
              <a:off x="9348" y="7581"/>
              <a:ext cx="513" cy="513"/>
            </a:xfrm>
            <a:prstGeom prst="ellipse">
              <a:avLst/>
            </a:prstGeom>
            <a:solidFill>
              <a:srgbClr val="FFFFFF"/>
            </a:solidFill>
            <a:ln w="12700">
              <a:solidFill>
                <a:srgbClr val="000000"/>
              </a:solidFill>
              <a:round/>
              <a:headEnd/>
              <a:tailEnd/>
            </a:ln>
          </p:spPr>
          <p:txBody>
            <a:bodyPr/>
            <a:lstStyle/>
            <a:p>
              <a:endParaRPr lang="he-IL"/>
            </a:p>
          </p:txBody>
        </p:sp>
        <p:sp>
          <p:nvSpPr>
            <p:cNvPr id="10266" name="Line 26"/>
            <p:cNvSpPr>
              <a:spLocks noChangeShapeType="1"/>
            </p:cNvSpPr>
            <p:nvPr/>
          </p:nvSpPr>
          <p:spPr bwMode="auto">
            <a:xfrm flipV="1">
              <a:off x="9617" y="7548"/>
              <a:ext cx="0" cy="285"/>
            </a:xfrm>
            <a:prstGeom prst="line">
              <a:avLst/>
            </a:prstGeom>
            <a:noFill/>
            <a:ln w="9525">
              <a:solidFill>
                <a:srgbClr val="000000"/>
              </a:solidFill>
              <a:round/>
              <a:headEnd/>
              <a:tailEnd type="triangle" w="sm" len="sm"/>
            </a:ln>
            <a:extLst>
              <a:ext uri="{909E8E84-426E-40DD-AFC4-6F175D3DCCD1}">
                <a14:hiddenFill xmlns:a14="http://schemas.microsoft.com/office/drawing/2010/main">
                  <a:noFill/>
                </a14:hiddenFill>
              </a:ext>
            </a:extLst>
          </p:spPr>
          <p:txBody>
            <a:bodyPr/>
            <a:lstStyle/>
            <a:p>
              <a:endParaRPr lang="he-IL"/>
            </a:p>
          </p:txBody>
        </p:sp>
        <p:sp>
          <p:nvSpPr>
            <p:cNvPr id="10267" name="Line 27"/>
            <p:cNvSpPr>
              <a:spLocks noChangeShapeType="1"/>
            </p:cNvSpPr>
            <p:nvPr/>
          </p:nvSpPr>
          <p:spPr bwMode="auto">
            <a:xfrm rot="16200000" flipH="1">
              <a:off x="9736" y="7716"/>
              <a:ext cx="0" cy="228"/>
            </a:xfrm>
            <a:prstGeom prst="line">
              <a:avLst/>
            </a:prstGeom>
            <a:noFill/>
            <a:ln w="9525">
              <a:solidFill>
                <a:srgbClr val="000000"/>
              </a:solidFill>
              <a:round/>
              <a:headEnd type="oval" w="sm" len="sm"/>
              <a:tailEnd type="triangle" w="sm" len="sm"/>
            </a:ln>
            <a:extLst>
              <a:ext uri="{909E8E84-426E-40DD-AFC4-6F175D3DCCD1}">
                <a14:hiddenFill xmlns:a14="http://schemas.microsoft.com/office/drawing/2010/main">
                  <a:noFill/>
                </a14:hiddenFill>
              </a:ext>
            </a:extLst>
          </p:spPr>
          <p:txBody>
            <a:bodyPr/>
            <a:lstStyle/>
            <a:p>
              <a:endParaRPr lang="he-IL"/>
            </a:p>
          </p:txBody>
        </p:sp>
      </p:grpSp>
      <p:sp>
        <p:nvSpPr>
          <p:cNvPr id="10269" name="Rectangle 29"/>
          <p:cNvSpPr>
            <a:spLocks noChangeArrowheads="1"/>
          </p:cNvSpPr>
          <p:nvPr/>
        </p:nvSpPr>
        <p:spPr bwMode="auto">
          <a:xfrm>
            <a:off x="2491496" y="3213100"/>
            <a:ext cx="580319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sz="3200" b="1" u="sng" dirty="0"/>
              <a:t>דוגמה</a:t>
            </a:r>
            <a:r>
              <a:rPr lang="he-IL" sz="3200" dirty="0"/>
              <a:t>: אוטו עובר 80 ק"מ </a:t>
            </a:r>
            <a:r>
              <a:rPr lang="he-IL" sz="3200" b="1" dirty="0"/>
              <a:t>כל שעה</a:t>
            </a:r>
            <a:r>
              <a:rPr lang="he-IL" sz="3200" dirty="0"/>
              <a:t>.</a:t>
            </a:r>
            <a:endParaRPr lang="en-US" sz="3200" dirty="0"/>
          </a:p>
        </p:txBody>
      </p:sp>
      <p:sp>
        <p:nvSpPr>
          <p:cNvPr id="10271" name="AutoShape 31"/>
          <p:cNvSpPr>
            <a:spLocks noChangeArrowheads="1"/>
          </p:cNvSpPr>
          <p:nvPr/>
        </p:nvSpPr>
        <p:spPr bwMode="auto">
          <a:xfrm>
            <a:off x="968931" y="1189687"/>
            <a:ext cx="7818406" cy="1543853"/>
          </a:xfrm>
          <a:prstGeom prst="roundRect">
            <a:avLst>
              <a:gd name="adj" fmla="val 16667"/>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10272" name="Rectangle 32"/>
          <p:cNvSpPr>
            <a:spLocks noGrp="1" noChangeArrowheads="1"/>
          </p:cNvSpPr>
          <p:nvPr>
            <p:ph type="ctrTitle"/>
          </p:nvPr>
        </p:nvSpPr>
        <p:spPr>
          <a:xfrm>
            <a:off x="1344950" y="373063"/>
            <a:ext cx="6949738" cy="549275"/>
          </a:xfrm>
        </p:spPr>
        <p:txBody>
          <a:bodyPr anchor="ctr"/>
          <a:lstStyle/>
          <a:p>
            <a:r>
              <a:rPr lang="he-IL" sz="3200" u="sng" dirty="0">
                <a:solidFill>
                  <a:schemeClr val="tx1"/>
                </a:solidFill>
              </a:rPr>
              <a:t>תנועה קצובה </a:t>
            </a:r>
            <a:r>
              <a:rPr lang="he-IL" sz="3200" b="1" u="sng" dirty="0">
                <a:solidFill>
                  <a:schemeClr val="tx1"/>
                </a:solidFill>
              </a:rPr>
              <a:t>  (תנועה במהירות קבועה)</a:t>
            </a:r>
            <a:endParaRPr lang="en-US" sz="3200" b="1" u="sng" dirty="0">
              <a:solidFill>
                <a:schemeClr val="tx1"/>
              </a:solidFill>
            </a:endParaRPr>
          </a:p>
        </p:txBody>
      </p:sp>
    </p:spTree>
    <p:extLst>
      <p:ext uri="{BB962C8B-B14F-4D97-AF65-F5344CB8AC3E}">
        <p14:creationId xmlns:p14="http://schemas.microsoft.com/office/powerpoint/2010/main" val="505774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27"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28"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29"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30"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31"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26632"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33"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34"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26635" name="Group 11"/>
          <p:cNvGrpSpPr>
            <a:grpSpLocks/>
          </p:cNvGrpSpPr>
          <p:nvPr/>
        </p:nvGrpSpPr>
        <p:grpSpPr bwMode="auto">
          <a:xfrm>
            <a:off x="684213" y="5157788"/>
            <a:ext cx="4824412" cy="719137"/>
            <a:chOff x="431" y="3249"/>
            <a:chExt cx="3039" cy="453"/>
          </a:xfrm>
        </p:grpSpPr>
        <p:sp>
          <p:nvSpPr>
            <p:cNvPr id="26636"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6637"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6638"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3736448028"/>
      </p:ext>
    </p:extLst>
  </p:cSld>
  <p:clrMapOvr>
    <a:masterClrMapping/>
  </p:clrMapOvr>
  <p:transition advClick="0" advTm="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6 (ב)</a:t>
            </a:r>
            <a:endParaRPr lang="he-IL" dirty="0"/>
          </a:p>
        </p:txBody>
      </p:sp>
      <p:sp>
        <p:nvSpPr>
          <p:cNvPr id="3" name="מציין מיקום תוכן 2"/>
          <p:cNvSpPr>
            <a:spLocks noGrp="1"/>
          </p:cNvSpPr>
          <p:nvPr>
            <p:ph idx="1"/>
          </p:nvPr>
        </p:nvSpPr>
        <p:spPr>
          <a:xfrm>
            <a:off x="539552" y="709067"/>
            <a:ext cx="8236530" cy="5595939"/>
          </a:xfrm>
        </p:spPr>
        <p:txBody>
          <a:bodyPr/>
          <a:lstStyle/>
          <a:p>
            <a:pPr marL="457200" indent="-457200">
              <a:buFont typeface="+mj-cs"/>
              <a:buAutoNum type="hebrew2Minus" startAt="2"/>
            </a:pPr>
            <a:r>
              <a:rPr lang="he-IL" sz="2400" dirty="0">
                <a:latin typeface="David" panose="020E0502060401010101" pitchFamily="34" charset="-79"/>
                <a:cs typeface="David" panose="020E0502060401010101" pitchFamily="34" charset="-79"/>
              </a:rPr>
              <a:t>מהי הדרך שעברו שני החלקיקים ב- 80 השניות הראשונות של תנועתם</a:t>
            </a:r>
            <a:r>
              <a:rPr lang="he-IL" sz="2400" dirty="0" smtClean="0">
                <a:latin typeface="David" panose="020E0502060401010101" pitchFamily="34" charset="-79"/>
                <a:cs typeface="David" panose="020E0502060401010101" pitchFamily="34" charset="-79"/>
              </a:rPr>
              <a:t>?</a:t>
            </a:r>
          </a:p>
          <a:p>
            <a:r>
              <a:rPr lang="he-IL" sz="2400" dirty="0" smtClean="0">
                <a:latin typeface="David" panose="020E0502060401010101" pitchFamily="34" charset="-79"/>
                <a:cs typeface="David" panose="020E0502060401010101" pitchFamily="34" charset="-79"/>
              </a:rPr>
              <a:t>החלקיק </a:t>
            </a:r>
            <a:r>
              <a:rPr lang="he-IL" sz="2400" dirty="0" smtClean="0">
                <a:solidFill>
                  <a:srgbClr val="00B050"/>
                </a:solidFill>
                <a:latin typeface="David" panose="020E0502060401010101" pitchFamily="34" charset="-79"/>
                <a:cs typeface="David" panose="020E0502060401010101" pitchFamily="34" charset="-79"/>
              </a:rPr>
              <a:t>הירוק</a:t>
            </a:r>
            <a:r>
              <a:rPr lang="he-IL" sz="2400" dirty="0" smtClean="0">
                <a:latin typeface="David" panose="020E0502060401010101" pitchFamily="34" charset="-79"/>
                <a:cs typeface="David" panose="020E0502060401010101" pitchFamily="34" charset="-79"/>
              </a:rPr>
              <a:t> התחיל את תנועתו ב- </a:t>
            </a:r>
            <a:r>
              <a:rPr lang="en-US" sz="2400" dirty="0" smtClean="0">
                <a:latin typeface="David" panose="020E0502060401010101" pitchFamily="34" charset="-79"/>
                <a:cs typeface="David" panose="020E0502060401010101" pitchFamily="34" charset="-79"/>
              </a:rPr>
              <a:t>x=80[m]</a:t>
            </a:r>
            <a:r>
              <a:rPr lang="he-IL" sz="2400" dirty="0" smtClean="0">
                <a:latin typeface="David" panose="020E0502060401010101" pitchFamily="34" charset="-79"/>
                <a:cs typeface="David" panose="020E0502060401010101" pitchFamily="34" charset="-79"/>
              </a:rPr>
              <a:t> וסיים אותה</a:t>
            </a:r>
            <a:r>
              <a:rPr lang="en-US" sz="2400" dirty="0" smtClean="0">
                <a:latin typeface="David" panose="020E0502060401010101" pitchFamily="34" charset="-79"/>
                <a:cs typeface="David" panose="020E0502060401010101" pitchFamily="34" charset="-79"/>
              </a:rPr>
              <a:t/>
            </a:r>
            <a:br>
              <a:rPr lang="en-US"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ב- </a:t>
            </a:r>
            <a:r>
              <a:rPr lang="en-US" sz="2400" dirty="0" smtClean="0">
                <a:latin typeface="David" panose="020E0502060401010101" pitchFamily="34" charset="-79"/>
                <a:cs typeface="David" panose="020E0502060401010101" pitchFamily="34" charset="-79"/>
              </a:rPr>
              <a:t>x=-10[m]</a:t>
            </a:r>
            <a:r>
              <a:rPr lang="he-IL" sz="2400" dirty="0" smtClean="0">
                <a:latin typeface="David" panose="020E0502060401010101" pitchFamily="34" charset="-79"/>
                <a:cs typeface="David" panose="020E0502060401010101" pitchFamily="34" charset="-79"/>
              </a:rPr>
              <a:t> (ניתן להסיק זאת מכך שמהירותו קבועה). בסה"כ עבר החלקיק </a:t>
            </a:r>
            <a:r>
              <a:rPr lang="en-US" sz="2400" dirty="0" smtClean="0">
                <a:latin typeface="David" panose="020E0502060401010101" pitchFamily="34" charset="-79"/>
                <a:cs typeface="David" panose="020E0502060401010101" pitchFamily="34" charset="-79"/>
              </a:rPr>
              <a:t>90[m]</a:t>
            </a:r>
            <a:r>
              <a:rPr lang="he-IL" sz="2400" dirty="0" smtClean="0">
                <a:latin typeface="David" panose="020E0502060401010101" pitchFamily="34" charset="-79"/>
                <a:cs typeface="David" panose="020E0502060401010101" pitchFamily="34" charset="-79"/>
              </a:rPr>
              <a:t>.</a:t>
            </a:r>
          </a:p>
          <a:p>
            <a:r>
              <a:rPr lang="he-IL" sz="2400" dirty="0" smtClean="0">
                <a:solidFill>
                  <a:srgbClr val="FF0000"/>
                </a:solidFill>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החלקיק </a:t>
            </a:r>
            <a:r>
              <a:rPr lang="he-IL" sz="2400" dirty="0">
                <a:solidFill>
                  <a:srgbClr val="0070C0"/>
                </a:solidFill>
                <a:latin typeface="David" panose="020E0502060401010101" pitchFamily="34" charset="-79"/>
                <a:cs typeface="David" panose="020E0502060401010101" pitchFamily="34" charset="-79"/>
              </a:rPr>
              <a:t>הכחול</a:t>
            </a:r>
            <a:r>
              <a:rPr lang="he-IL" sz="2400" dirty="0">
                <a:latin typeface="David" panose="020E0502060401010101" pitchFamily="34" charset="-79"/>
                <a:cs typeface="David" panose="020E0502060401010101" pitchFamily="34" charset="-79"/>
              </a:rPr>
              <a:t> התחיל את תנועתו ב- </a:t>
            </a:r>
            <a:r>
              <a:rPr lang="en-US" sz="2400" dirty="0">
                <a:latin typeface="David" panose="020E0502060401010101" pitchFamily="34" charset="-79"/>
                <a:cs typeface="David" panose="020E0502060401010101" pitchFamily="34" charset="-79"/>
              </a:rPr>
              <a:t>x=0</a:t>
            </a:r>
            <a:r>
              <a:rPr lang="he-IL" sz="2400" dirty="0">
                <a:latin typeface="David" panose="020E0502060401010101" pitchFamily="34" charset="-79"/>
                <a:cs typeface="David" panose="020E0502060401010101" pitchFamily="34" charset="-79"/>
              </a:rPr>
              <a:t>, עבר 50 מטרים, ואחר כך חזר שוב 50 מטרים עד </a:t>
            </a:r>
            <a:r>
              <a:rPr lang="en-US" sz="2400" dirty="0">
                <a:latin typeface="David" panose="020E0502060401010101" pitchFamily="34" charset="-79"/>
                <a:cs typeface="David" panose="020E0502060401010101" pitchFamily="34" charset="-79"/>
              </a:rPr>
              <a:t>x=0</a:t>
            </a:r>
            <a:r>
              <a:rPr lang="he-IL" sz="2400" dirty="0">
                <a:latin typeface="David" panose="020E0502060401010101" pitchFamily="34" charset="-79"/>
                <a:cs typeface="David" panose="020E0502060401010101" pitchFamily="34" charset="-79"/>
              </a:rPr>
              <a:t>. בסה"כ עבר החלקיק הכחול </a:t>
            </a:r>
            <a:r>
              <a:rPr lang="en-US" sz="2400" dirty="0" smtClean="0">
                <a:latin typeface="David" panose="020E0502060401010101" pitchFamily="34" charset="-79"/>
                <a:cs typeface="David" panose="020E0502060401010101" pitchFamily="34" charset="-79"/>
              </a:rPr>
              <a:t>100[m]</a:t>
            </a:r>
            <a:r>
              <a:rPr lang="he-IL" sz="2400" dirty="0" smtClean="0">
                <a:latin typeface="David" panose="020E0502060401010101" pitchFamily="34" charset="-79"/>
                <a:cs typeface="David" panose="020E0502060401010101" pitchFamily="34" charset="-79"/>
              </a:rPr>
              <a:t>.</a:t>
            </a:r>
          </a:p>
          <a:p>
            <a:endParaRPr lang="he-IL" sz="2400" dirty="0">
              <a:latin typeface="David" panose="020E0502060401010101" pitchFamily="34" charset="-79"/>
              <a:cs typeface="David" panose="020E0502060401010101" pitchFamily="34" charset="-79"/>
            </a:endParaRPr>
          </a:p>
          <a:p>
            <a:pPr marL="342900" indent="-342900">
              <a:buFont typeface="+mj-lt"/>
              <a:buAutoNum type="arabicPeriod" startAt="2"/>
            </a:pPr>
            <a:endParaRPr lang="he-IL" sz="2400" dirty="0">
              <a:latin typeface="David" panose="020E0502060401010101" pitchFamily="34" charset="-79"/>
              <a:cs typeface="David" panose="020E0502060401010101" pitchFamily="34" charset="-79"/>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5125" y="3519404"/>
            <a:ext cx="3833750" cy="292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17247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6 (ג)</a:t>
            </a:r>
            <a:endParaRPr lang="he-IL" dirty="0"/>
          </a:p>
        </p:txBody>
      </p:sp>
      <p:sp>
        <p:nvSpPr>
          <p:cNvPr id="3" name="מציין מיקום תוכן 2"/>
          <p:cNvSpPr>
            <a:spLocks noGrp="1"/>
          </p:cNvSpPr>
          <p:nvPr>
            <p:ph idx="1"/>
          </p:nvPr>
        </p:nvSpPr>
        <p:spPr>
          <a:xfrm>
            <a:off x="539552" y="709067"/>
            <a:ext cx="8236530" cy="2250263"/>
          </a:xfrm>
        </p:spPr>
        <p:txBody>
          <a:bodyPr/>
          <a:lstStyle/>
          <a:p>
            <a:pPr marL="457200" indent="-457200">
              <a:buFont typeface="+mj-cs"/>
              <a:buAutoNum type="hebrew2Minus" startAt="3"/>
            </a:pPr>
            <a:r>
              <a:rPr lang="he-IL" sz="2500" dirty="0">
                <a:latin typeface="David" panose="020E0502060401010101" pitchFamily="34" charset="-79"/>
                <a:cs typeface="David" panose="020E0502060401010101" pitchFamily="34" charset="-79"/>
              </a:rPr>
              <a:t>מהו ההעתק של שני החלקיקים באותו פרק זמן?</a:t>
            </a:r>
          </a:p>
          <a:p>
            <a:r>
              <a:rPr lang="he-IL" sz="2500" dirty="0" smtClean="0">
                <a:latin typeface="David" panose="020E0502060401010101" pitchFamily="34" charset="-79"/>
                <a:cs typeface="David" panose="020E0502060401010101" pitchFamily="34" charset="-79"/>
              </a:rPr>
              <a:t>החלקיק </a:t>
            </a:r>
            <a:r>
              <a:rPr lang="he-IL" sz="2500" dirty="0" smtClean="0">
                <a:solidFill>
                  <a:srgbClr val="00B050"/>
                </a:solidFill>
                <a:latin typeface="David" panose="020E0502060401010101" pitchFamily="34" charset="-79"/>
                <a:cs typeface="David" panose="020E0502060401010101" pitchFamily="34" charset="-79"/>
              </a:rPr>
              <a:t>הירוק</a:t>
            </a:r>
            <a:r>
              <a:rPr lang="he-IL" sz="2500" dirty="0" smtClean="0">
                <a:latin typeface="David" panose="020E0502060401010101" pitchFamily="34" charset="-79"/>
                <a:cs typeface="David" panose="020E0502060401010101" pitchFamily="34" charset="-79"/>
              </a:rPr>
              <a:t> התחיל את תנועתו ב- </a:t>
            </a:r>
            <a:r>
              <a:rPr lang="en-US" sz="2500" dirty="0" smtClean="0">
                <a:latin typeface="David" panose="020E0502060401010101" pitchFamily="34" charset="-79"/>
                <a:cs typeface="David" panose="020E0502060401010101" pitchFamily="34" charset="-79"/>
              </a:rPr>
              <a:t>x=80[m]</a:t>
            </a:r>
            <a:r>
              <a:rPr lang="he-IL" sz="2500" dirty="0" smtClean="0">
                <a:latin typeface="David" panose="020E0502060401010101" pitchFamily="34" charset="-79"/>
                <a:cs typeface="David" panose="020E0502060401010101" pitchFamily="34" charset="-79"/>
              </a:rPr>
              <a:t> וסיים אותה ב-</a:t>
            </a:r>
            <a:endParaRPr lang="en-US" sz="2500" dirty="0" smtClean="0">
              <a:latin typeface="David" panose="020E0502060401010101" pitchFamily="34" charset="-79"/>
              <a:cs typeface="David" panose="020E0502060401010101" pitchFamily="34" charset="-79"/>
            </a:endParaRPr>
          </a:p>
          <a:p>
            <a:pPr marL="0" indent="0">
              <a:buNone/>
            </a:pPr>
            <a:r>
              <a:rPr lang="en-US" sz="2500" dirty="0">
                <a:latin typeface="David" panose="020E0502060401010101" pitchFamily="34" charset="-79"/>
                <a:cs typeface="David" panose="020E0502060401010101" pitchFamily="34" charset="-79"/>
              </a:rPr>
              <a:t> </a:t>
            </a:r>
            <a:r>
              <a:rPr lang="en-US" sz="2500" dirty="0" smtClean="0">
                <a:latin typeface="David" panose="020E0502060401010101" pitchFamily="34" charset="-79"/>
                <a:cs typeface="David" panose="020E0502060401010101" pitchFamily="34" charset="-79"/>
              </a:rPr>
              <a:t>   </a:t>
            </a:r>
            <a:r>
              <a:rPr lang="he-IL" sz="2500" dirty="0" smtClean="0">
                <a:latin typeface="David" panose="020E0502060401010101" pitchFamily="34" charset="-79"/>
                <a:cs typeface="David" panose="020E0502060401010101" pitchFamily="34" charset="-79"/>
              </a:rPr>
              <a:t> </a:t>
            </a:r>
            <a:r>
              <a:rPr lang="en-US" sz="2500" dirty="0" smtClean="0">
                <a:latin typeface="David" panose="020E0502060401010101" pitchFamily="34" charset="-79"/>
                <a:cs typeface="David" panose="020E0502060401010101" pitchFamily="34" charset="-79"/>
              </a:rPr>
              <a:t>x=-10</a:t>
            </a:r>
            <a:r>
              <a:rPr lang="he-IL" sz="2500" dirty="0" smtClean="0">
                <a:latin typeface="David" panose="020E0502060401010101" pitchFamily="34" charset="-79"/>
                <a:cs typeface="David" panose="020E0502060401010101" pitchFamily="34" charset="-79"/>
              </a:rPr>
              <a:t>. ההעתק הכולל שלו הוא:</a:t>
            </a:r>
          </a:p>
          <a:p>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r>
              <a:rPr lang="he-IL" sz="2500" dirty="0">
                <a:latin typeface="David" panose="020E0502060401010101" pitchFamily="34" charset="-79"/>
                <a:cs typeface="David" panose="020E0502060401010101" pitchFamily="34" charset="-79"/>
              </a:rPr>
              <a:t>החלקיק </a:t>
            </a:r>
            <a:r>
              <a:rPr lang="he-IL" sz="2500" dirty="0" smtClean="0">
                <a:solidFill>
                  <a:srgbClr val="0070C0"/>
                </a:solidFill>
                <a:latin typeface="David" panose="020E0502060401010101" pitchFamily="34" charset="-79"/>
                <a:cs typeface="David" panose="020E0502060401010101" pitchFamily="34" charset="-79"/>
              </a:rPr>
              <a:t>הכחול</a:t>
            </a:r>
            <a:r>
              <a:rPr lang="he-IL" sz="2500" dirty="0" smtClean="0">
                <a:latin typeface="David" panose="020E0502060401010101" pitchFamily="34" charset="-79"/>
                <a:cs typeface="David" panose="020E0502060401010101" pitchFamily="34" charset="-79"/>
              </a:rPr>
              <a:t> התחיל </a:t>
            </a:r>
            <a:r>
              <a:rPr lang="he-IL" sz="2500" dirty="0">
                <a:latin typeface="David" panose="020E0502060401010101" pitchFamily="34" charset="-79"/>
                <a:cs typeface="David" panose="020E0502060401010101" pitchFamily="34" charset="-79"/>
              </a:rPr>
              <a:t>את תנועתו ב- </a:t>
            </a:r>
            <a:r>
              <a:rPr lang="en-US" sz="2500" dirty="0" smtClean="0">
                <a:latin typeface="David" panose="020E0502060401010101" pitchFamily="34" charset="-79"/>
                <a:cs typeface="David" panose="020E0502060401010101" pitchFamily="34" charset="-79"/>
              </a:rPr>
              <a:t>x=0</a:t>
            </a:r>
            <a:r>
              <a:rPr lang="he-IL" sz="2500" dirty="0" smtClean="0">
                <a:latin typeface="David" panose="020E0502060401010101" pitchFamily="34" charset="-79"/>
                <a:cs typeface="David" panose="020E0502060401010101" pitchFamily="34" charset="-79"/>
              </a:rPr>
              <a:t> </a:t>
            </a:r>
            <a:r>
              <a:rPr lang="he-IL" sz="2500" dirty="0">
                <a:latin typeface="David" panose="020E0502060401010101" pitchFamily="34" charset="-79"/>
                <a:cs typeface="David" panose="020E0502060401010101" pitchFamily="34" charset="-79"/>
              </a:rPr>
              <a:t>וסיים אותה ב- </a:t>
            </a:r>
            <a:r>
              <a:rPr lang="en-US" sz="2500" dirty="0">
                <a:latin typeface="David" panose="020E0502060401010101" pitchFamily="34" charset="-79"/>
                <a:cs typeface="David" panose="020E0502060401010101" pitchFamily="34" charset="-79"/>
              </a:rPr>
              <a:t>x=0</a:t>
            </a:r>
            <a:r>
              <a:rPr lang="he-IL" sz="2500" dirty="0">
                <a:latin typeface="David" panose="020E0502060401010101" pitchFamily="34" charset="-79"/>
                <a:cs typeface="David" panose="020E0502060401010101" pitchFamily="34" charset="-79"/>
              </a:rPr>
              <a:t>. ההעתק הכולל שלו הוא:</a:t>
            </a:r>
          </a:p>
          <a:p>
            <a:pPr marL="342900" indent="-342900">
              <a:buFont typeface="+mj-lt"/>
              <a:buAutoNum type="arabicPeriod" startAt="2"/>
            </a:pPr>
            <a:endParaRPr lang="he-IL" sz="2500" dirty="0">
              <a:latin typeface="David" panose="020E0502060401010101" pitchFamily="34" charset="-79"/>
              <a:cs typeface="David" panose="020E0502060401010101" pitchFamily="34" charset="-79"/>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2" y="3884595"/>
            <a:ext cx="3640948" cy="27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אובייקט 6"/>
          <p:cNvGraphicFramePr>
            <a:graphicFrameLocks noChangeAspect="1"/>
          </p:cNvGraphicFramePr>
          <p:nvPr>
            <p:extLst/>
          </p:nvPr>
        </p:nvGraphicFramePr>
        <p:xfrm>
          <a:off x="1679575" y="2147888"/>
          <a:ext cx="5786438" cy="600075"/>
        </p:xfrm>
        <a:graphic>
          <a:graphicData uri="http://schemas.openxmlformats.org/presentationml/2006/ole">
            <mc:AlternateContent xmlns:mc="http://schemas.openxmlformats.org/markup-compatibility/2006">
              <mc:Choice xmlns:v="urn:schemas-microsoft-com:vml" Requires="v">
                <p:oleObj spid="_x0000_s135172" name="Equation" r:id="rId4" imgW="2450880" imgH="253800" progId="Equation.DSMT4">
                  <p:embed/>
                </p:oleObj>
              </mc:Choice>
              <mc:Fallback>
                <p:oleObj name="Equation" r:id="rId4" imgW="2450880" imgH="253800" progId="Equation.DSMT4">
                  <p:embed/>
                  <p:pic>
                    <p:nvPicPr>
                      <p:cNvPr id="0" name=""/>
                      <p:cNvPicPr>
                        <a:picLocks noChangeAspect="1" noChangeArrowheads="1"/>
                      </p:cNvPicPr>
                      <p:nvPr/>
                    </p:nvPicPr>
                    <p:blipFill>
                      <a:blip r:embed="rId5"/>
                      <a:srcRect/>
                      <a:stretch>
                        <a:fillRect/>
                      </a:stretch>
                    </p:blipFill>
                    <p:spPr bwMode="auto">
                      <a:xfrm>
                        <a:off x="1679575" y="2147888"/>
                        <a:ext cx="5786438" cy="600075"/>
                      </a:xfrm>
                      <a:prstGeom prst="rect">
                        <a:avLst/>
                      </a:prstGeom>
                      <a:noFill/>
                      <a:extLst/>
                    </p:spPr>
                  </p:pic>
                </p:oleObj>
              </mc:Fallback>
            </mc:AlternateContent>
          </a:graphicData>
        </a:graphic>
      </p:graphicFrame>
      <p:graphicFrame>
        <p:nvGraphicFramePr>
          <p:cNvPr id="9" name="אובייקט 8"/>
          <p:cNvGraphicFramePr>
            <a:graphicFrameLocks noChangeAspect="1"/>
          </p:cNvGraphicFramePr>
          <p:nvPr>
            <p:extLst/>
          </p:nvPr>
        </p:nvGraphicFramePr>
        <p:xfrm>
          <a:off x="4253536" y="4151862"/>
          <a:ext cx="4178300" cy="663575"/>
        </p:xfrm>
        <a:graphic>
          <a:graphicData uri="http://schemas.openxmlformats.org/presentationml/2006/ole">
            <mc:AlternateContent xmlns:mc="http://schemas.openxmlformats.org/markup-compatibility/2006">
              <mc:Choice xmlns:v="urn:schemas-microsoft-com:vml" Requires="v">
                <p:oleObj spid="_x0000_s135173" name="Equation" r:id="rId6" imgW="1600200" imgH="253800" progId="Equation.DSMT4">
                  <p:embed/>
                </p:oleObj>
              </mc:Choice>
              <mc:Fallback>
                <p:oleObj name="Equation" r:id="rId6" imgW="1600200" imgH="253800" progId="Equation.DSMT4">
                  <p:embed/>
                  <p:pic>
                    <p:nvPicPr>
                      <p:cNvPr id="0" name=""/>
                      <p:cNvPicPr>
                        <a:picLocks noChangeAspect="1" noChangeArrowheads="1"/>
                      </p:cNvPicPr>
                      <p:nvPr/>
                    </p:nvPicPr>
                    <p:blipFill>
                      <a:blip r:embed="rId7"/>
                      <a:srcRect/>
                      <a:stretch>
                        <a:fillRect/>
                      </a:stretch>
                    </p:blipFill>
                    <p:spPr bwMode="auto">
                      <a:xfrm>
                        <a:off x="4253536" y="4151862"/>
                        <a:ext cx="4178300" cy="663575"/>
                      </a:xfrm>
                      <a:prstGeom prst="rect">
                        <a:avLst/>
                      </a:prstGeom>
                      <a:noFill/>
                      <a:extLst/>
                    </p:spPr>
                  </p:pic>
                </p:oleObj>
              </mc:Fallback>
            </mc:AlternateContent>
          </a:graphicData>
        </a:graphic>
      </p:graphicFrame>
    </p:spTree>
    <p:extLst>
      <p:ext uri="{BB962C8B-B14F-4D97-AF65-F5344CB8AC3E}">
        <p14:creationId xmlns:p14="http://schemas.microsoft.com/office/powerpoint/2010/main" val="39483837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6 (ד)</a:t>
            </a:r>
            <a:endParaRPr lang="he-IL" dirty="0"/>
          </a:p>
        </p:txBody>
      </p:sp>
      <p:sp>
        <p:nvSpPr>
          <p:cNvPr id="3" name="מציין מיקום תוכן 2"/>
          <p:cNvSpPr>
            <a:spLocks noGrp="1"/>
          </p:cNvSpPr>
          <p:nvPr>
            <p:ph idx="1"/>
          </p:nvPr>
        </p:nvSpPr>
        <p:spPr>
          <a:xfrm>
            <a:off x="539552" y="709068"/>
            <a:ext cx="8236530" cy="2855400"/>
          </a:xfrm>
        </p:spPr>
        <p:txBody>
          <a:bodyPr/>
          <a:lstStyle/>
          <a:p>
            <a:pPr marL="457200" indent="-457200">
              <a:buFont typeface="+mj-cs"/>
              <a:buAutoNum type="hebrew2Minus" startAt="4"/>
            </a:pPr>
            <a:r>
              <a:rPr lang="he-IL" sz="2500" dirty="0">
                <a:latin typeface="David" panose="020E0502060401010101" pitchFamily="34" charset="-79"/>
                <a:cs typeface="David" panose="020E0502060401010101" pitchFamily="34" charset="-79"/>
              </a:rPr>
              <a:t>מהי מהירותם הממוצעת </a:t>
            </a:r>
            <a:r>
              <a:rPr lang="he-IL" sz="2500" dirty="0" smtClean="0">
                <a:latin typeface="David" panose="020E0502060401010101" pitchFamily="34" charset="-79"/>
                <a:cs typeface="David" panose="020E0502060401010101" pitchFamily="34" charset="-79"/>
              </a:rPr>
              <a:t>של שני החלקיקים באותו </a:t>
            </a:r>
            <a:r>
              <a:rPr lang="he-IL" sz="2500" dirty="0">
                <a:latin typeface="David" panose="020E0502060401010101" pitchFamily="34" charset="-79"/>
                <a:cs typeface="David" panose="020E0502060401010101" pitchFamily="34" charset="-79"/>
              </a:rPr>
              <a:t>פרק זמן</a:t>
            </a:r>
            <a:r>
              <a:rPr lang="he-IL" sz="2500" dirty="0" smtClean="0">
                <a:latin typeface="David" panose="020E0502060401010101" pitchFamily="34" charset="-79"/>
                <a:cs typeface="David" panose="020E0502060401010101" pitchFamily="34" charset="-79"/>
              </a:rPr>
              <a:t>?</a:t>
            </a:r>
          </a:p>
          <a:p>
            <a:pPr marL="0" indent="0">
              <a:buNone/>
            </a:pPr>
            <a:r>
              <a:rPr lang="en-US" sz="2500" dirty="0" smtClean="0">
                <a:latin typeface="David" panose="020E0502060401010101" pitchFamily="34" charset="-79"/>
                <a:cs typeface="David" panose="020E0502060401010101" pitchFamily="34" charset="-79"/>
              </a:rPr>
              <a:t> </a:t>
            </a:r>
            <a:r>
              <a:rPr lang="he-IL" sz="2500" dirty="0" smtClean="0">
                <a:latin typeface="David" panose="020E0502060401010101" pitchFamily="34" charset="-79"/>
                <a:cs typeface="David" panose="020E0502060401010101" pitchFamily="34" charset="-79"/>
              </a:rPr>
              <a:t>המהירות הממוצעת של החלקיק </a:t>
            </a:r>
            <a:r>
              <a:rPr lang="he-IL" sz="2500" dirty="0" smtClean="0">
                <a:solidFill>
                  <a:srgbClr val="00B050"/>
                </a:solidFill>
                <a:latin typeface="David" panose="020E0502060401010101" pitchFamily="34" charset="-79"/>
                <a:cs typeface="David" panose="020E0502060401010101" pitchFamily="34" charset="-79"/>
              </a:rPr>
              <a:t>הירוק</a:t>
            </a:r>
            <a:r>
              <a:rPr lang="he-IL" sz="2500" dirty="0" smtClean="0">
                <a:latin typeface="David" panose="020E0502060401010101" pitchFamily="34" charset="-79"/>
                <a:cs typeface="David" panose="020E0502060401010101" pitchFamily="34" charset="-79"/>
              </a:rPr>
              <a:t> היא:</a:t>
            </a: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a:p>
            <a:pPr marL="0" indent="0">
              <a:buNone/>
            </a:pPr>
            <a:r>
              <a:rPr lang="en-US" sz="2500" dirty="0" smtClean="0">
                <a:latin typeface="David" panose="020E0502060401010101" pitchFamily="34" charset="-79"/>
                <a:cs typeface="David" panose="020E0502060401010101" pitchFamily="34" charset="-79"/>
              </a:rPr>
              <a:t> </a:t>
            </a:r>
            <a:r>
              <a:rPr lang="he-IL" sz="2500" dirty="0" smtClean="0">
                <a:latin typeface="David" panose="020E0502060401010101" pitchFamily="34" charset="-79"/>
                <a:cs typeface="David" panose="020E0502060401010101" pitchFamily="34" charset="-79"/>
              </a:rPr>
              <a:t>המהירות </a:t>
            </a:r>
            <a:r>
              <a:rPr lang="he-IL" sz="2500" dirty="0">
                <a:latin typeface="David" panose="020E0502060401010101" pitchFamily="34" charset="-79"/>
                <a:cs typeface="David" panose="020E0502060401010101" pitchFamily="34" charset="-79"/>
              </a:rPr>
              <a:t>הממוצעת של החלקיק </a:t>
            </a:r>
            <a:r>
              <a:rPr lang="he-IL" sz="2500" dirty="0" smtClean="0">
                <a:solidFill>
                  <a:srgbClr val="0070C0"/>
                </a:solidFill>
                <a:latin typeface="David" panose="020E0502060401010101" pitchFamily="34" charset="-79"/>
                <a:cs typeface="David" panose="020E0502060401010101" pitchFamily="34" charset="-79"/>
              </a:rPr>
              <a:t>הכחול</a:t>
            </a:r>
            <a:r>
              <a:rPr lang="he-IL" sz="2500" dirty="0" smtClean="0">
                <a:latin typeface="David" panose="020E0502060401010101" pitchFamily="34" charset="-79"/>
                <a:cs typeface="David" panose="020E0502060401010101" pitchFamily="34" charset="-79"/>
              </a:rPr>
              <a:t> היא</a:t>
            </a:r>
            <a:r>
              <a:rPr lang="he-IL" sz="2500" dirty="0">
                <a:latin typeface="David" panose="020E0502060401010101" pitchFamily="34" charset="-79"/>
                <a:cs typeface="David" panose="020E0502060401010101" pitchFamily="34" charset="-79"/>
              </a:rPr>
              <a:t>:</a:t>
            </a:r>
          </a:p>
          <a:p>
            <a:pPr marL="0" indent="0">
              <a:buNone/>
            </a:pPr>
            <a:endParaRPr lang="he-IL" sz="2500" dirty="0">
              <a:latin typeface="David" panose="020E0502060401010101" pitchFamily="34" charset="-79"/>
              <a:cs typeface="David" panose="020E0502060401010101" pitchFamily="34" charset="-79"/>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 y="3842263"/>
            <a:ext cx="3640948" cy="277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אובייקט 4"/>
          <p:cNvGraphicFramePr>
            <a:graphicFrameLocks noChangeAspect="1"/>
          </p:cNvGraphicFramePr>
          <p:nvPr>
            <p:extLst/>
          </p:nvPr>
        </p:nvGraphicFramePr>
        <p:xfrm>
          <a:off x="3465513" y="2011363"/>
          <a:ext cx="4318000" cy="1031875"/>
        </p:xfrm>
        <a:graphic>
          <a:graphicData uri="http://schemas.openxmlformats.org/presentationml/2006/ole">
            <mc:AlternateContent xmlns:mc="http://schemas.openxmlformats.org/markup-compatibility/2006">
              <mc:Choice xmlns:v="urn:schemas-microsoft-com:vml" Requires="v">
                <p:oleObj spid="_x0000_s136196" name="Equation" r:id="rId4" imgW="1968480" imgH="469800" progId="Equation.DSMT4">
                  <p:embed/>
                </p:oleObj>
              </mc:Choice>
              <mc:Fallback>
                <p:oleObj name="Equation" r:id="rId4" imgW="1968480" imgH="469800" progId="Equation.DSMT4">
                  <p:embed/>
                  <p:pic>
                    <p:nvPicPr>
                      <p:cNvPr id="0" name=""/>
                      <p:cNvPicPr>
                        <a:picLocks noChangeAspect="1" noChangeArrowheads="1"/>
                      </p:cNvPicPr>
                      <p:nvPr/>
                    </p:nvPicPr>
                    <p:blipFill>
                      <a:blip r:embed="rId5"/>
                      <a:srcRect/>
                      <a:stretch>
                        <a:fillRect/>
                      </a:stretch>
                    </p:blipFill>
                    <p:spPr bwMode="auto">
                      <a:xfrm>
                        <a:off x="3465513" y="2011363"/>
                        <a:ext cx="4318000" cy="1031875"/>
                      </a:xfrm>
                      <a:prstGeom prst="rect">
                        <a:avLst/>
                      </a:prstGeom>
                      <a:noFill/>
                      <a:extLst/>
                    </p:spPr>
                  </p:pic>
                </p:oleObj>
              </mc:Fallback>
            </mc:AlternateContent>
          </a:graphicData>
        </a:graphic>
      </p:graphicFrame>
      <p:graphicFrame>
        <p:nvGraphicFramePr>
          <p:cNvPr id="6" name="אובייקט 5"/>
          <p:cNvGraphicFramePr>
            <a:graphicFrameLocks noChangeAspect="1"/>
          </p:cNvGraphicFramePr>
          <p:nvPr>
            <p:extLst/>
          </p:nvPr>
        </p:nvGraphicFramePr>
        <p:xfrm>
          <a:off x="4227192" y="4159478"/>
          <a:ext cx="4010025" cy="1266825"/>
        </p:xfrm>
        <a:graphic>
          <a:graphicData uri="http://schemas.openxmlformats.org/presentationml/2006/ole">
            <mc:AlternateContent xmlns:mc="http://schemas.openxmlformats.org/markup-compatibility/2006">
              <mc:Choice xmlns:v="urn:schemas-microsoft-com:vml" Requires="v">
                <p:oleObj spid="_x0000_s136197" name="Equation" r:id="rId6" imgW="1485720" imgH="469800" progId="Equation.DSMT4">
                  <p:embed/>
                </p:oleObj>
              </mc:Choice>
              <mc:Fallback>
                <p:oleObj name="Equation" r:id="rId6" imgW="1485720" imgH="469800" progId="Equation.DSMT4">
                  <p:embed/>
                  <p:pic>
                    <p:nvPicPr>
                      <p:cNvPr id="0" name=""/>
                      <p:cNvPicPr>
                        <a:picLocks noChangeAspect="1" noChangeArrowheads="1"/>
                      </p:cNvPicPr>
                      <p:nvPr/>
                    </p:nvPicPr>
                    <p:blipFill>
                      <a:blip r:embed="rId7"/>
                      <a:srcRect/>
                      <a:stretch>
                        <a:fillRect/>
                      </a:stretch>
                    </p:blipFill>
                    <p:spPr bwMode="auto">
                      <a:xfrm>
                        <a:off x="4227192" y="4159478"/>
                        <a:ext cx="4010025" cy="1266825"/>
                      </a:xfrm>
                      <a:prstGeom prst="rect">
                        <a:avLst/>
                      </a:prstGeom>
                      <a:noFill/>
                      <a:extLst/>
                    </p:spPr>
                  </p:pic>
                </p:oleObj>
              </mc:Fallback>
            </mc:AlternateContent>
          </a:graphicData>
        </a:graphic>
      </p:graphicFrame>
    </p:spTree>
    <p:extLst>
      <p:ext uri="{BB962C8B-B14F-4D97-AF65-F5344CB8AC3E}">
        <p14:creationId xmlns:p14="http://schemas.microsoft.com/office/powerpoint/2010/main" val="314494642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6 (ה)</a:t>
            </a:r>
            <a:endParaRPr lang="he-IL" dirty="0"/>
          </a:p>
        </p:txBody>
      </p:sp>
      <p:sp>
        <p:nvSpPr>
          <p:cNvPr id="3" name="מציין מיקום תוכן 2"/>
          <p:cNvSpPr>
            <a:spLocks noGrp="1"/>
          </p:cNvSpPr>
          <p:nvPr>
            <p:ph idx="1"/>
          </p:nvPr>
        </p:nvSpPr>
        <p:spPr/>
        <p:txBody>
          <a:bodyPr/>
          <a:lstStyle/>
          <a:p>
            <a:pPr marL="457200" indent="-457200">
              <a:buFont typeface="+mj-cs"/>
              <a:buAutoNum type="hebrew2Minus" startAt="5"/>
            </a:pPr>
            <a:r>
              <a:rPr lang="he-IL" sz="2500" dirty="0">
                <a:latin typeface="David" panose="020E0502060401010101" pitchFamily="34" charset="-79"/>
                <a:cs typeface="David" panose="020E0502060401010101" pitchFamily="34" charset="-79"/>
              </a:rPr>
              <a:t>כמה פעמים יפגשו החלקיקים, מתי והיכן</a:t>
            </a:r>
            <a:r>
              <a:rPr lang="he-IL" sz="2500" dirty="0" smtClean="0">
                <a:latin typeface="David" panose="020E0502060401010101" pitchFamily="34" charset="-79"/>
                <a:cs typeface="David" panose="020E0502060401010101" pitchFamily="34" charset="-79"/>
              </a:rPr>
              <a:t>?</a:t>
            </a:r>
          </a:p>
          <a:p>
            <a:pPr marL="0" indent="0">
              <a:buNone/>
            </a:pPr>
            <a:r>
              <a:rPr lang="en-US" sz="2500" dirty="0" smtClean="0">
                <a:latin typeface="David" panose="020E0502060401010101" pitchFamily="34" charset="-79"/>
                <a:cs typeface="David" panose="020E0502060401010101" pitchFamily="34" charset="-79"/>
              </a:rPr>
              <a:t> </a:t>
            </a:r>
            <a:r>
              <a:rPr lang="he-IL" sz="2500" dirty="0" smtClean="0">
                <a:latin typeface="David" panose="020E0502060401010101" pitchFamily="34" charset="-79"/>
                <a:cs typeface="David" panose="020E0502060401010101" pitchFamily="34" charset="-79"/>
              </a:rPr>
              <a:t>מתוך הגרף רואים כי החלקיקים יפגשו פעמיים.</a:t>
            </a:r>
            <a:r>
              <a:rPr lang="en-US" sz="2500" dirty="0" smtClean="0">
                <a:latin typeface="David" panose="020E0502060401010101" pitchFamily="34" charset="-79"/>
                <a:cs typeface="David" panose="020E0502060401010101" pitchFamily="34" charset="-79"/>
              </a:rPr>
              <a:t> </a:t>
            </a:r>
            <a:r>
              <a:rPr lang="he-IL" sz="2500" dirty="0" smtClean="0">
                <a:latin typeface="David" panose="020E0502060401010101" pitchFamily="34" charset="-79"/>
                <a:cs typeface="David" panose="020E0502060401010101" pitchFamily="34" charset="-79"/>
              </a:rPr>
              <a:t> זאת כי קיימות שתי נקודות בהן באותו הזמן שני החלקיקים נמצאים באותו המקום.</a:t>
            </a:r>
          </a:p>
          <a:p>
            <a:pPr marL="0" indent="0">
              <a:buNone/>
            </a:pPr>
            <a:r>
              <a:rPr lang="en-US" sz="2500" dirty="0" smtClean="0">
                <a:latin typeface="David" panose="020E0502060401010101" pitchFamily="34" charset="-79"/>
                <a:cs typeface="David" panose="020E0502060401010101" pitchFamily="34" charset="-79"/>
              </a:rPr>
              <a:t> </a:t>
            </a:r>
            <a:r>
              <a:rPr lang="he-IL" sz="2500" dirty="0" smtClean="0">
                <a:latin typeface="David" panose="020E0502060401010101" pitchFamily="34" charset="-79"/>
                <a:cs typeface="David" panose="020E0502060401010101" pitchFamily="34" charset="-79"/>
              </a:rPr>
              <a:t>פעם אחת הם יפגשו ב- </a:t>
            </a:r>
            <a:r>
              <a:rPr lang="en-US" sz="2500" dirty="0" smtClean="0">
                <a:latin typeface="David" panose="020E0502060401010101" pitchFamily="34" charset="-79"/>
                <a:cs typeface="David" panose="020E0502060401010101" pitchFamily="34" charset="-79"/>
              </a:rPr>
              <a:t>x=50[m]</a:t>
            </a:r>
            <a:r>
              <a:rPr lang="he-IL" sz="2500" dirty="0" smtClean="0">
                <a:latin typeface="David" panose="020E0502060401010101" pitchFamily="34" charset="-79"/>
                <a:cs typeface="David" panose="020E0502060401010101" pitchFamily="34" charset="-79"/>
              </a:rPr>
              <a:t> ו- </a:t>
            </a:r>
            <a:r>
              <a:rPr lang="en-US" sz="2500" dirty="0" smtClean="0">
                <a:latin typeface="David" panose="020E0502060401010101" pitchFamily="34" charset="-79"/>
                <a:cs typeface="David" panose="020E0502060401010101" pitchFamily="34" charset="-79"/>
              </a:rPr>
              <a:t>t~37[s]</a:t>
            </a:r>
            <a:r>
              <a:rPr lang="he-IL" sz="2500" dirty="0" smtClean="0">
                <a:latin typeface="David" panose="020E0502060401010101" pitchFamily="34" charset="-79"/>
                <a:cs typeface="David" panose="020E0502060401010101" pitchFamily="34" charset="-79"/>
              </a:rPr>
              <a:t>, ופעם שנייה ב- </a:t>
            </a:r>
            <a:r>
              <a:rPr lang="he-IL" sz="2500" dirty="0">
                <a:latin typeface="David" panose="020E0502060401010101" pitchFamily="34" charset="-79"/>
                <a:cs typeface="David" panose="020E0502060401010101" pitchFamily="34" charset="-79"/>
              </a:rPr>
              <a:t> </a:t>
            </a:r>
            <a:r>
              <a:rPr lang="en-US" sz="2500" dirty="0" smtClean="0">
                <a:latin typeface="David" panose="020E0502060401010101" pitchFamily="34" charset="-79"/>
                <a:cs typeface="David" panose="020E0502060401010101" pitchFamily="34" charset="-79"/>
              </a:rPr>
              <a:t>x=0</a:t>
            </a:r>
            <a:r>
              <a:rPr lang="he-IL" sz="2500" dirty="0" smtClean="0">
                <a:latin typeface="David" panose="020E0502060401010101" pitchFamily="34" charset="-79"/>
                <a:cs typeface="David" panose="020E0502060401010101" pitchFamily="34" charset="-79"/>
              </a:rPr>
              <a:t> </a:t>
            </a:r>
            <a:r>
              <a:rPr lang="he-IL" sz="2500" dirty="0">
                <a:latin typeface="David" panose="020E0502060401010101" pitchFamily="34" charset="-79"/>
                <a:cs typeface="David" panose="020E0502060401010101" pitchFamily="34" charset="-79"/>
              </a:rPr>
              <a:t>ו- </a:t>
            </a:r>
            <a:r>
              <a:rPr lang="en-US" sz="2500" dirty="0" smtClean="0">
                <a:latin typeface="David" panose="020E0502060401010101" pitchFamily="34" charset="-79"/>
                <a:cs typeface="David" panose="020E0502060401010101" pitchFamily="34" charset="-79"/>
              </a:rPr>
              <a:t>t=80[s]</a:t>
            </a:r>
            <a:r>
              <a:rPr lang="he-IL" sz="2500" dirty="0" smtClean="0">
                <a:latin typeface="David" panose="020E0502060401010101" pitchFamily="34" charset="-79"/>
                <a:cs typeface="David" panose="020E0502060401010101" pitchFamily="34" charset="-79"/>
              </a:rPr>
              <a:t>.</a:t>
            </a:r>
            <a:endParaRPr lang="he-IL" sz="2500" dirty="0">
              <a:latin typeface="David" panose="020E0502060401010101" pitchFamily="34" charset="-79"/>
              <a:cs typeface="David" panose="020E0502060401010101" pitchFamily="34" charset="-79"/>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801" y="3005668"/>
            <a:ext cx="4770675" cy="364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11561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6 (ו)</a:t>
            </a:r>
            <a:endParaRPr lang="he-IL" dirty="0"/>
          </a:p>
        </p:txBody>
      </p:sp>
      <p:sp>
        <p:nvSpPr>
          <p:cNvPr id="3" name="מציין מיקום תוכן 2"/>
          <p:cNvSpPr>
            <a:spLocks noGrp="1"/>
          </p:cNvSpPr>
          <p:nvPr>
            <p:ph idx="1"/>
          </p:nvPr>
        </p:nvSpPr>
        <p:spPr>
          <a:xfrm>
            <a:off x="539552" y="709067"/>
            <a:ext cx="8236530" cy="1642973"/>
          </a:xfrm>
        </p:spPr>
        <p:txBody>
          <a:bodyPr/>
          <a:lstStyle/>
          <a:p>
            <a:pPr marL="457200" indent="-457200">
              <a:buFont typeface="+mj-cs"/>
              <a:buAutoNum type="hebrew2Minus" startAt="6"/>
            </a:pPr>
            <a:r>
              <a:rPr lang="he-IL" sz="2500" dirty="0">
                <a:latin typeface="David" panose="020E0502060401010101" pitchFamily="34" charset="-79"/>
                <a:cs typeface="David" panose="020E0502060401010101" pitchFamily="34" charset="-79"/>
              </a:rPr>
              <a:t>מה המרחק בין החלקיקים בשנייה ה- 90</a:t>
            </a:r>
            <a:r>
              <a:rPr lang="he-IL" sz="2500" dirty="0" smtClean="0">
                <a:latin typeface="David" panose="020E0502060401010101" pitchFamily="34" charset="-79"/>
                <a:cs typeface="David" panose="020E0502060401010101" pitchFamily="34" charset="-79"/>
              </a:rPr>
              <a:t>?</a:t>
            </a:r>
          </a:p>
          <a:p>
            <a:r>
              <a:rPr lang="he-IL" sz="2500" dirty="0" smtClean="0">
                <a:latin typeface="David" panose="020E0502060401010101" pitchFamily="34" charset="-79"/>
                <a:cs typeface="David" panose="020E0502060401010101" pitchFamily="34" charset="-79"/>
              </a:rPr>
              <a:t>לצורך זה נאריך את ציר </a:t>
            </a:r>
            <a:r>
              <a:rPr lang="en-US" sz="2500" dirty="0" smtClean="0">
                <a:latin typeface="David" panose="020E0502060401010101" pitchFamily="34" charset="-79"/>
                <a:cs typeface="David" panose="020E0502060401010101" pitchFamily="34" charset="-79"/>
              </a:rPr>
              <a:t>Y</a:t>
            </a:r>
            <a:r>
              <a:rPr lang="he-IL" sz="2500" dirty="0" smtClean="0">
                <a:latin typeface="David" panose="020E0502060401010101" pitchFamily="34" charset="-79"/>
                <a:cs typeface="David" panose="020E0502060401010101" pitchFamily="34" charset="-79"/>
              </a:rPr>
              <a:t> (ראו תרשים), ונסמן את מיקום החלקיקים ב- </a:t>
            </a:r>
            <a:r>
              <a:rPr lang="en-US" sz="2500" dirty="0" smtClean="0">
                <a:latin typeface="David" panose="020E0502060401010101" pitchFamily="34" charset="-79"/>
                <a:cs typeface="David" panose="020E0502060401010101" pitchFamily="34" charset="-79"/>
              </a:rPr>
              <a:t>t=90[s]</a:t>
            </a:r>
            <a:r>
              <a:rPr lang="he-IL" sz="2500" dirty="0" smtClean="0">
                <a:latin typeface="David" panose="020E0502060401010101" pitchFamily="34" charset="-79"/>
                <a:cs typeface="David" panose="020E0502060401010101" pitchFamily="34" charset="-79"/>
              </a:rPr>
              <a:t>.</a:t>
            </a:r>
          </a:p>
          <a:p>
            <a:r>
              <a:rPr lang="he-IL" sz="2500" dirty="0" smtClean="0">
                <a:latin typeface="David" panose="020E0502060401010101" pitchFamily="34" charset="-79"/>
                <a:cs typeface="David" panose="020E0502060401010101" pitchFamily="34" charset="-79"/>
              </a:rPr>
              <a:t>מיקומו של החלקיק </a:t>
            </a:r>
            <a:r>
              <a:rPr lang="he-IL" sz="2500" dirty="0" smtClean="0">
                <a:solidFill>
                  <a:srgbClr val="00B050"/>
                </a:solidFill>
                <a:latin typeface="David" panose="020E0502060401010101" pitchFamily="34" charset="-79"/>
                <a:cs typeface="David" panose="020E0502060401010101" pitchFamily="34" charset="-79"/>
              </a:rPr>
              <a:t>הירוק</a:t>
            </a:r>
            <a:r>
              <a:rPr lang="he-IL" sz="2500" dirty="0" smtClean="0">
                <a:latin typeface="David" panose="020E0502060401010101" pitchFamily="34" charset="-79"/>
                <a:cs typeface="David" panose="020E0502060401010101" pitchFamily="34" charset="-79"/>
              </a:rPr>
              <a:t> הוא </a:t>
            </a:r>
            <a:r>
              <a:rPr lang="en-US" sz="2500" dirty="0" smtClean="0">
                <a:latin typeface="David" panose="020E0502060401010101" pitchFamily="34" charset="-79"/>
                <a:cs typeface="David" panose="020E0502060401010101" pitchFamily="34" charset="-79"/>
              </a:rPr>
              <a:t>x=-10[m]</a:t>
            </a:r>
            <a:r>
              <a:rPr lang="he-IL" sz="2500" dirty="0" smtClean="0">
                <a:latin typeface="David" panose="020E0502060401010101" pitchFamily="34" charset="-79"/>
                <a:cs typeface="David" panose="020E0502060401010101" pitchFamily="34" charset="-79"/>
              </a:rPr>
              <a:t> ושל </a:t>
            </a:r>
            <a:r>
              <a:rPr lang="he-IL" sz="2500" dirty="0" smtClean="0">
                <a:solidFill>
                  <a:srgbClr val="0070C0"/>
                </a:solidFill>
                <a:latin typeface="David" panose="020E0502060401010101" pitchFamily="34" charset="-79"/>
                <a:cs typeface="David" panose="020E0502060401010101" pitchFamily="34" charset="-79"/>
              </a:rPr>
              <a:t>הכחול</a:t>
            </a:r>
            <a:r>
              <a:rPr lang="he-IL" sz="2500" dirty="0" smtClean="0">
                <a:latin typeface="David" panose="020E0502060401010101" pitchFamily="34" charset="-79"/>
                <a:cs typeface="David" panose="020E0502060401010101" pitchFamily="34" charset="-79"/>
              </a:rPr>
              <a:t> הוא</a:t>
            </a:r>
            <a:r>
              <a:rPr lang="en-US" sz="2500" dirty="0" smtClean="0">
                <a:latin typeface="David" panose="020E0502060401010101" pitchFamily="34" charset="-79"/>
                <a:cs typeface="David" panose="020E0502060401010101" pitchFamily="34" charset="-79"/>
              </a:rPr>
              <a:t/>
            </a:r>
            <a:br>
              <a:rPr lang="en-US" sz="2500" dirty="0" smtClean="0">
                <a:latin typeface="David" panose="020E0502060401010101" pitchFamily="34" charset="-79"/>
                <a:cs typeface="David" panose="020E0502060401010101" pitchFamily="34" charset="-79"/>
              </a:rPr>
            </a:br>
            <a:r>
              <a:rPr lang="he-IL" sz="2500" dirty="0" smtClean="0">
                <a:latin typeface="David" panose="020E0502060401010101" pitchFamily="34" charset="-79"/>
                <a:cs typeface="David" panose="020E0502060401010101" pitchFamily="34" charset="-79"/>
              </a:rPr>
              <a:t> </a:t>
            </a:r>
            <a:r>
              <a:rPr lang="en-US" sz="2500" dirty="0" smtClean="0">
                <a:latin typeface="David" panose="020E0502060401010101" pitchFamily="34" charset="-79"/>
                <a:cs typeface="David" panose="020E0502060401010101" pitchFamily="34" charset="-79"/>
              </a:rPr>
              <a:t>x=-25[m]</a:t>
            </a:r>
            <a:r>
              <a:rPr lang="he-IL" sz="2500" dirty="0" smtClean="0">
                <a:latin typeface="David" panose="020E0502060401010101" pitchFamily="34" charset="-79"/>
                <a:cs typeface="David" panose="020E0502060401010101" pitchFamily="34" charset="-79"/>
              </a:rPr>
              <a:t>. לכן המרחק ביניהם בשנייה זו הוא </a:t>
            </a:r>
            <a:r>
              <a:rPr lang="en-US" sz="2500" dirty="0" smtClean="0">
                <a:latin typeface="David" panose="020E0502060401010101" pitchFamily="34" charset="-79"/>
                <a:cs typeface="David" panose="020E0502060401010101" pitchFamily="34" charset="-79"/>
              </a:rPr>
              <a:t>15[m]</a:t>
            </a:r>
            <a:r>
              <a:rPr lang="he-IL" sz="2500" dirty="0" smtClean="0">
                <a:latin typeface="David" panose="020E0502060401010101" pitchFamily="34" charset="-79"/>
                <a:cs typeface="David" panose="020E0502060401010101" pitchFamily="34" charset="-79"/>
              </a:rPr>
              <a:t>.</a:t>
            </a:r>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p:txBody>
      </p:sp>
      <p:graphicFrame>
        <p:nvGraphicFramePr>
          <p:cNvPr id="5" name="אובייקט 4"/>
          <p:cNvGraphicFramePr>
            <a:graphicFrameLocks noChangeAspect="1"/>
          </p:cNvGraphicFramePr>
          <p:nvPr>
            <p:extLst/>
          </p:nvPr>
        </p:nvGraphicFramePr>
        <p:xfrm>
          <a:off x="5022595" y="4103371"/>
          <a:ext cx="3794156" cy="533726"/>
        </p:xfrm>
        <a:graphic>
          <a:graphicData uri="http://schemas.openxmlformats.org/presentationml/2006/ole">
            <mc:AlternateContent xmlns:mc="http://schemas.openxmlformats.org/markup-compatibility/2006">
              <mc:Choice xmlns:v="urn:schemas-microsoft-com:vml" Requires="v">
                <p:oleObj spid="_x0000_s137219" name="Equation" r:id="rId3" imgW="1803240" imgH="253800" progId="Equation.DSMT4">
                  <p:embed/>
                </p:oleObj>
              </mc:Choice>
              <mc:Fallback>
                <p:oleObj name="Equation" r:id="rId3" imgW="1803240" imgH="253800" progId="Equation.DSMT4">
                  <p:embed/>
                  <p:pic>
                    <p:nvPicPr>
                      <p:cNvPr id="0" name=""/>
                      <p:cNvPicPr>
                        <a:picLocks noChangeAspect="1" noChangeArrowheads="1"/>
                      </p:cNvPicPr>
                      <p:nvPr/>
                    </p:nvPicPr>
                    <p:blipFill>
                      <a:blip r:embed="rId4"/>
                      <a:srcRect/>
                      <a:stretch>
                        <a:fillRect/>
                      </a:stretch>
                    </p:blipFill>
                    <p:spPr bwMode="auto">
                      <a:xfrm>
                        <a:off x="5022595" y="4103371"/>
                        <a:ext cx="3794156" cy="533726"/>
                      </a:xfrm>
                      <a:prstGeom prst="rect">
                        <a:avLst/>
                      </a:prstGeom>
                      <a:noFill/>
                      <a:extLst/>
                    </p:spPr>
                  </p:pic>
                </p:oleObj>
              </mc:Fallback>
            </mc:AlternateContent>
          </a:graphicData>
        </a:graphic>
      </p:graphicFrame>
      <p:pic>
        <p:nvPicPr>
          <p:cNvPr id="8238" name="Picture 4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388"/>
          <a:stretch/>
        </p:blipFill>
        <p:spPr bwMode="auto">
          <a:xfrm>
            <a:off x="15948" y="3035300"/>
            <a:ext cx="5006647" cy="340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99404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1 – תנועה קצובה</a:t>
            </a:r>
            <a:endParaRPr lang="he-IL" dirty="0"/>
          </a:p>
        </p:txBody>
      </p:sp>
      <p:sp>
        <p:nvSpPr>
          <p:cNvPr id="3" name="מציין מיקום תוכן 2"/>
          <p:cNvSpPr>
            <a:spLocks noGrp="1"/>
          </p:cNvSpPr>
          <p:nvPr>
            <p:ph idx="1"/>
          </p:nvPr>
        </p:nvSpPr>
        <p:spPr>
          <a:xfrm>
            <a:off x="539552" y="709067"/>
            <a:ext cx="8236530" cy="5520283"/>
          </a:xfrm>
        </p:spPr>
        <p:txBody>
          <a:bodyPr/>
          <a:lstStyle/>
          <a:p>
            <a:pPr>
              <a:lnSpc>
                <a:spcPct val="150000"/>
              </a:lnSpc>
              <a:buNone/>
            </a:pPr>
            <a:r>
              <a:rPr lang="he-IL" dirty="0" smtClean="0"/>
              <a:t>נתון גרף המתאר את המיקום של תנועת ילד</a:t>
            </a:r>
            <a:r>
              <a:rPr lang="en-US" dirty="0" smtClean="0"/>
              <a:t> </a:t>
            </a:r>
            <a:r>
              <a:rPr lang="he-IL" dirty="0" smtClean="0"/>
              <a:t>כפונקציה של הזמן:</a:t>
            </a:r>
            <a:endParaRPr lang="en-US" dirty="0" smtClean="0"/>
          </a:p>
          <a:p>
            <a:pPr>
              <a:lnSpc>
                <a:spcPct val="150000"/>
              </a:lnSpc>
              <a:buNone/>
            </a:pPr>
            <a:r>
              <a:rPr lang="he-IL" dirty="0" smtClean="0"/>
              <a:t>א. תארו במילים את תנועת הילד.</a:t>
            </a:r>
            <a:endParaRPr lang="en-US" dirty="0" smtClean="0"/>
          </a:p>
          <a:p>
            <a:pPr>
              <a:lnSpc>
                <a:spcPct val="150000"/>
              </a:lnSpc>
              <a:buNone/>
            </a:pPr>
            <a:r>
              <a:rPr lang="he-IL" dirty="0" smtClean="0"/>
              <a:t>ב. מהי מהירות הילד לאחר 2 שניות?</a:t>
            </a:r>
            <a:endParaRPr lang="en-US" dirty="0" smtClean="0"/>
          </a:p>
          <a:p>
            <a:pPr>
              <a:lnSpc>
                <a:spcPct val="150000"/>
              </a:lnSpc>
              <a:buNone/>
            </a:pPr>
            <a:r>
              <a:rPr lang="he-IL" dirty="0" smtClean="0"/>
              <a:t>ג. מהי מהירות הילד לאחר  3 שניות?</a:t>
            </a:r>
            <a:endParaRPr lang="en-US" dirty="0" smtClean="0"/>
          </a:p>
          <a:p>
            <a:pPr>
              <a:lnSpc>
                <a:spcPct val="150000"/>
              </a:lnSpc>
              <a:buNone/>
            </a:pPr>
            <a:r>
              <a:rPr lang="he-IL" dirty="0" smtClean="0"/>
              <a:t>ד. מהו מיקום הילד לאחר 3 שניות?</a:t>
            </a:r>
            <a:endParaRPr lang="en-US" dirty="0" smtClean="0"/>
          </a:p>
          <a:p>
            <a:pPr>
              <a:lnSpc>
                <a:spcPct val="150000"/>
              </a:lnSpc>
              <a:buNone/>
            </a:pPr>
            <a:r>
              <a:rPr lang="he-IL" dirty="0" smtClean="0"/>
              <a:t>ה. מהו מיקום הילד בתחילת מדידות זמן התנועה?</a:t>
            </a:r>
          </a:p>
          <a:p>
            <a:pPr>
              <a:lnSpc>
                <a:spcPct val="150000"/>
              </a:lnSpc>
              <a:buNone/>
            </a:pPr>
            <a:endParaRPr lang="he-IL" dirty="0"/>
          </a:p>
        </p:txBody>
      </p:sp>
      <p:grpSp>
        <p:nvGrpSpPr>
          <p:cNvPr id="32" name="קבוצה 31"/>
          <p:cNvGrpSpPr/>
          <p:nvPr/>
        </p:nvGrpSpPr>
        <p:grpSpPr>
          <a:xfrm>
            <a:off x="1094186" y="2295431"/>
            <a:ext cx="2983776" cy="2690001"/>
            <a:chOff x="1533520" y="1533525"/>
            <a:chExt cx="2369853" cy="1717675"/>
          </a:xfrm>
        </p:grpSpPr>
        <p:grpSp>
          <p:nvGrpSpPr>
            <p:cNvPr id="33" name="Group 2"/>
            <p:cNvGrpSpPr>
              <a:grpSpLocks noChangeAspect="1"/>
            </p:cNvGrpSpPr>
            <p:nvPr/>
          </p:nvGrpSpPr>
          <p:grpSpPr bwMode="auto">
            <a:xfrm>
              <a:off x="1533520" y="1533525"/>
              <a:ext cx="2369853" cy="1717675"/>
              <a:chOff x="2565" y="3960"/>
              <a:chExt cx="3731" cy="2704"/>
            </a:xfrm>
          </p:grpSpPr>
          <p:sp>
            <p:nvSpPr>
              <p:cNvPr id="35" name="AutoShape 3"/>
              <p:cNvSpPr>
                <a:spLocks noChangeAspect="1" noChangeArrowheads="1"/>
              </p:cNvSpPr>
              <p:nvPr/>
            </p:nvSpPr>
            <p:spPr bwMode="auto">
              <a:xfrm>
                <a:off x="2580" y="3960"/>
                <a:ext cx="3544" cy="2704"/>
              </a:xfrm>
              <a:prstGeom prst="rect">
                <a:avLst/>
              </a:prstGeom>
              <a:solidFill>
                <a:srgbClr val="FFFFFF"/>
              </a:solidFill>
              <a:ln w="38100">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36" name="Line 4"/>
              <p:cNvSpPr>
                <a:spLocks noChangeShapeType="1"/>
              </p:cNvSpPr>
              <p:nvPr/>
            </p:nvSpPr>
            <p:spPr bwMode="auto">
              <a:xfrm flipV="1">
                <a:off x="3240" y="4325"/>
                <a:ext cx="19" cy="2155"/>
              </a:xfrm>
              <a:prstGeom prst="line">
                <a:avLst/>
              </a:prstGeom>
              <a:noFill/>
              <a:ln w="19050">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solidFill>
                    <a:schemeClr val="tx2">
                      <a:lumMod val="50000"/>
                    </a:schemeClr>
                  </a:solidFill>
                </a:endParaRPr>
              </a:p>
            </p:txBody>
          </p:sp>
          <p:sp>
            <p:nvSpPr>
              <p:cNvPr id="37" name="Line 5"/>
              <p:cNvSpPr>
                <a:spLocks noChangeShapeType="1"/>
              </p:cNvSpPr>
              <p:nvPr/>
            </p:nvSpPr>
            <p:spPr bwMode="auto">
              <a:xfrm flipV="1">
                <a:off x="3259" y="6119"/>
                <a:ext cx="2681" cy="15"/>
              </a:xfrm>
              <a:prstGeom prst="line">
                <a:avLst/>
              </a:prstGeom>
              <a:noFill/>
              <a:ln w="19050">
                <a:solidFill>
                  <a:schemeClr val="tx1"/>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solidFill>
                    <a:schemeClr val="tx2">
                      <a:lumMod val="50000"/>
                    </a:schemeClr>
                  </a:solidFill>
                </a:endParaRPr>
              </a:p>
            </p:txBody>
          </p:sp>
          <p:sp>
            <p:nvSpPr>
              <p:cNvPr id="38" name="Line 6"/>
              <p:cNvSpPr>
                <a:spLocks noChangeShapeType="1"/>
              </p:cNvSpPr>
              <p:nvPr/>
            </p:nvSpPr>
            <p:spPr bwMode="auto">
              <a:xfrm flipV="1">
                <a:off x="3240" y="4860"/>
                <a:ext cx="1396" cy="99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he-IL"/>
              </a:p>
            </p:txBody>
          </p:sp>
          <p:sp>
            <p:nvSpPr>
              <p:cNvPr id="39" name="Line 7"/>
              <p:cNvSpPr>
                <a:spLocks noChangeShapeType="1"/>
              </p:cNvSpPr>
              <p:nvPr/>
            </p:nvSpPr>
            <p:spPr bwMode="auto">
              <a:xfrm>
                <a:off x="4681" y="4860"/>
                <a:ext cx="1" cy="1267"/>
              </a:xfrm>
              <a:prstGeom prst="line">
                <a:avLst/>
              </a:prstGeom>
              <a:noFill/>
              <a:ln w="12700">
                <a:solidFill>
                  <a:srgbClr val="FF9900"/>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40" name="Line 8"/>
              <p:cNvSpPr>
                <a:spLocks noChangeShapeType="1"/>
              </p:cNvSpPr>
              <p:nvPr/>
            </p:nvSpPr>
            <p:spPr bwMode="auto">
              <a:xfrm flipH="1">
                <a:off x="3259" y="4860"/>
                <a:ext cx="1422" cy="6"/>
              </a:xfrm>
              <a:prstGeom prst="line">
                <a:avLst/>
              </a:prstGeom>
              <a:noFill/>
              <a:ln w="12700">
                <a:solidFill>
                  <a:srgbClr val="FF9900"/>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41" name="Text Box 9"/>
              <p:cNvSpPr txBox="1">
                <a:spLocks noChangeArrowheads="1"/>
              </p:cNvSpPr>
              <p:nvPr/>
            </p:nvSpPr>
            <p:spPr bwMode="auto">
              <a:xfrm>
                <a:off x="4287" y="6119"/>
                <a:ext cx="540"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rPr>
                  <a:t>5</a:t>
                </a:r>
                <a:endParaRPr kumimoji="0" lang="he-IL" sz="1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42" name="Text Box 10"/>
              <p:cNvSpPr txBox="1">
                <a:spLocks noChangeArrowheads="1"/>
              </p:cNvSpPr>
              <p:nvPr/>
            </p:nvSpPr>
            <p:spPr bwMode="auto">
              <a:xfrm>
                <a:off x="2565" y="4674"/>
                <a:ext cx="724" cy="54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rPr>
                  <a:t>12</a:t>
                </a:r>
                <a:endParaRPr kumimoji="0" lang="he-IL" sz="1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43" name="Text Box 11"/>
              <p:cNvSpPr txBox="1">
                <a:spLocks noChangeArrowheads="1"/>
              </p:cNvSpPr>
              <p:nvPr/>
            </p:nvSpPr>
            <p:spPr bwMode="auto">
              <a:xfrm>
                <a:off x="2898" y="4143"/>
                <a:ext cx="180" cy="18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Text Box 12"/>
              <p:cNvSpPr txBox="1">
                <a:spLocks noChangeArrowheads="1"/>
              </p:cNvSpPr>
              <p:nvPr/>
            </p:nvSpPr>
            <p:spPr bwMode="auto">
              <a:xfrm>
                <a:off x="5576" y="6190"/>
                <a:ext cx="720" cy="45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rPr>
                  <a:t>t [s]</a:t>
                </a:r>
                <a:endParaRPr kumimoji="0" lang="he-IL" sz="1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45" name="Text Box 13"/>
              <p:cNvSpPr txBox="1">
                <a:spLocks noChangeArrowheads="1"/>
              </p:cNvSpPr>
              <p:nvPr/>
            </p:nvSpPr>
            <p:spPr bwMode="auto">
              <a:xfrm>
                <a:off x="2968" y="4005"/>
                <a:ext cx="814" cy="36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rPr>
                  <a:t>x [m]</a:t>
                </a:r>
                <a:endParaRPr kumimoji="0" lang="he-IL" sz="1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grpSp>
        <p:sp>
          <p:nvSpPr>
            <p:cNvPr id="34" name="Text Box 10"/>
            <p:cNvSpPr txBox="1">
              <a:spLocks noChangeArrowheads="1"/>
            </p:cNvSpPr>
            <p:nvPr/>
          </p:nvSpPr>
          <p:spPr bwMode="auto">
            <a:xfrm>
              <a:off x="1533525" y="2614902"/>
              <a:ext cx="459870" cy="34493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rPr>
                <a:t>2</a:t>
              </a:r>
              <a:endParaRPr kumimoji="0" lang="he-IL" sz="1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grpSp>
    </p:spTree>
    <p:extLst>
      <p:ext uri="{BB962C8B-B14F-4D97-AF65-F5344CB8AC3E}">
        <p14:creationId xmlns:p14="http://schemas.microsoft.com/office/powerpoint/2010/main" val="28148814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2 – תנועה קצובה</a:t>
            </a:r>
            <a:endParaRPr lang="he-IL" dirty="0"/>
          </a:p>
        </p:txBody>
      </p:sp>
      <p:sp>
        <p:nvSpPr>
          <p:cNvPr id="3" name="מציין מיקום תוכן 2"/>
          <p:cNvSpPr>
            <a:spLocks noGrp="1"/>
          </p:cNvSpPr>
          <p:nvPr>
            <p:ph idx="1"/>
          </p:nvPr>
        </p:nvSpPr>
        <p:spPr>
          <a:xfrm>
            <a:off x="539552" y="709067"/>
            <a:ext cx="8236530" cy="5786983"/>
          </a:xfrm>
        </p:spPr>
        <p:txBody>
          <a:bodyPr/>
          <a:lstStyle/>
          <a:p>
            <a:pPr>
              <a:buNone/>
            </a:pPr>
            <a:r>
              <a:rPr lang="he-IL" dirty="0" smtClean="0"/>
              <a:t>מכונית ומשאית נוסעות במהירויות קבועות על כביש ישר באותו הכיוון.</a:t>
            </a:r>
          </a:p>
          <a:p>
            <a:pPr>
              <a:buNone/>
            </a:pPr>
            <a:r>
              <a:rPr lang="he-IL" dirty="0" smtClean="0"/>
              <a:t>מהירות המכונית היא 80 קמ"ש ומהירות המשאית 60 קמ"ש.</a:t>
            </a:r>
          </a:p>
          <a:p>
            <a:pPr>
              <a:buNone/>
            </a:pPr>
            <a:r>
              <a:rPr lang="he-IL" dirty="0" smtClean="0"/>
              <a:t>ברגע </a:t>
            </a:r>
            <a:r>
              <a:rPr lang="en-US" dirty="0" smtClean="0"/>
              <a:t>t=0</a:t>
            </a:r>
            <a:r>
              <a:rPr lang="he-IL" dirty="0" smtClean="0"/>
              <a:t> הקדימה המשאית את המכונית ב- 50 ק"מ. </a:t>
            </a:r>
          </a:p>
          <a:p>
            <a:pPr>
              <a:buNone/>
            </a:pPr>
            <a:r>
              <a:rPr lang="he-IL" dirty="0" smtClean="0"/>
              <a:t>תלמיד הגדיר את ציר המיקום, </a:t>
            </a:r>
            <a:r>
              <a:rPr lang="en-US" dirty="0" smtClean="0"/>
              <a:t>x</a:t>
            </a:r>
            <a:r>
              <a:rPr lang="he-IL" dirty="0" smtClean="0"/>
              <a:t> , כך שברגע </a:t>
            </a:r>
            <a:r>
              <a:rPr lang="en-US" dirty="0" smtClean="0"/>
              <a:t>t = 0 </a:t>
            </a:r>
            <a:r>
              <a:rPr lang="he-IL" dirty="0" smtClean="0"/>
              <a:t> הייתה המכונית בנקודה</a:t>
            </a:r>
            <a:r>
              <a:rPr lang="en-US" dirty="0" smtClean="0"/>
              <a:t>x = 0 </a:t>
            </a:r>
            <a:r>
              <a:rPr lang="he-IL" dirty="0" smtClean="0"/>
              <a:t>, כמתואר בתרשים. </a:t>
            </a:r>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r>
              <a:rPr lang="he-IL" dirty="0" smtClean="0"/>
              <a:t>א. כתבו פונקציית מקום-זמן עבור תנועת המכונית. </a:t>
            </a:r>
          </a:p>
          <a:p>
            <a:pPr>
              <a:buNone/>
            </a:pPr>
            <a:r>
              <a:rPr lang="he-IL" dirty="0" smtClean="0"/>
              <a:t>ב. כתבו פונקציית מקום-זמן עבור תנועת המשאית. </a:t>
            </a:r>
          </a:p>
          <a:p>
            <a:pPr>
              <a:buNone/>
            </a:pPr>
            <a:r>
              <a:rPr lang="he-IL" dirty="0" smtClean="0"/>
              <a:t>ג. חשבו כעבור כמה זמן תשיג המכונית את המשאית.</a:t>
            </a:r>
          </a:p>
          <a:p>
            <a:pPr>
              <a:buNone/>
            </a:pPr>
            <a:endParaRPr lang="he-IL" dirty="0" smtClean="0"/>
          </a:p>
          <a:p>
            <a:pPr>
              <a:buNone/>
            </a:pPr>
            <a:endParaRPr lang="he-IL" dirty="0"/>
          </a:p>
        </p:txBody>
      </p:sp>
      <p:grpSp>
        <p:nvGrpSpPr>
          <p:cNvPr id="16" name="קבוצה 15"/>
          <p:cNvGrpSpPr/>
          <p:nvPr/>
        </p:nvGrpSpPr>
        <p:grpSpPr>
          <a:xfrm>
            <a:off x="895350" y="3095625"/>
            <a:ext cx="7515225" cy="666750"/>
            <a:chOff x="895350" y="3095625"/>
            <a:chExt cx="7515225" cy="666750"/>
          </a:xfrm>
        </p:grpSpPr>
        <p:cxnSp>
          <p:nvCxnSpPr>
            <p:cNvPr id="8" name="מחבר חץ ישר 7"/>
            <p:cNvCxnSpPr/>
            <p:nvPr/>
          </p:nvCxnSpPr>
          <p:spPr>
            <a:xfrm flipV="1">
              <a:off x="895350" y="3095625"/>
              <a:ext cx="7210425" cy="285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1838325" y="3124200"/>
              <a:ext cx="0" cy="266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a:off x="5048250" y="3114675"/>
              <a:ext cx="0" cy="2667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3381375"/>
              <a:ext cx="314325" cy="381000"/>
            </a:xfrm>
            <a:prstGeom prst="rect">
              <a:avLst/>
            </a:prstGeom>
            <a:noFill/>
          </p:spPr>
          <p:txBody>
            <a:bodyPr wrap="square" rtlCol="1">
              <a:spAutoFit/>
            </a:bodyPr>
            <a:lstStyle/>
            <a:p>
              <a:r>
                <a:rPr lang="he-IL" dirty="0" smtClean="0">
                  <a:latin typeface="Times New Roman" pitchFamily="18" charset="0"/>
                  <a:cs typeface="Times New Roman" pitchFamily="18" charset="0"/>
                </a:rPr>
                <a:t>0</a:t>
              </a:r>
              <a:endParaRPr lang="he-IL" dirty="0">
                <a:latin typeface="Times New Roman" pitchFamily="18" charset="0"/>
                <a:cs typeface="Times New Roman" pitchFamily="18" charset="0"/>
              </a:endParaRPr>
            </a:p>
          </p:txBody>
        </p:sp>
        <p:sp>
          <p:nvSpPr>
            <p:cNvPr id="13" name="TextBox 12"/>
            <p:cNvSpPr txBox="1"/>
            <p:nvPr/>
          </p:nvSpPr>
          <p:spPr>
            <a:xfrm>
              <a:off x="4657725" y="3352800"/>
              <a:ext cx="609600" cy="369332"/>
            </a:xfrm>
            <a:prstGeom prst="rect">
              <a:avLst/>
            </a:prstGeom>
            <a:noFill/>
          </p:spPr>
          <p:txBody>
            <a:bodyPr wrap="square" rtlCol="1">
              <a:spAutoFit/>
            </a:bodyPr>
            <a:lstStyle/>
            <a:p>
              <a:r>
                <a:rPr lang="he-IL" dirty="0" smtClean="0">
                  <a:latin typeface="Times New Roman" pitchFamily="18" charset="0"/>
                  <a:cs typeface="Times New Roman" pitchFamily="18" charset="0"/>
                </a:rPr>
                <a:t>50</a:t>
              </a:r>
              <a:endParaRPr lang="he-IL" dirty="0">
                <a:latin typeface="Times New Roman" pitchFamily="18" charset="0"/>
                <a:cs typeface="Times New Roman" pitchFamily="18" charset="0"/>
              </a:endParaRPr>
            </a:p>
          </p:txBody>
        </p:sp>
        <p:sp>
          <p:nvSpPr>
            <p:cNvPr id="14" name="TextBox 13"/>
            <p:cNvSpPr txBox="1"/>
            <p:nvPr/>
          </p:nvSpPr>
          <p:spPr>
            <a:xfrm>
              <a:off x="7572375" y="3238500"/>
              <a:ext cx="838200" cy="369332"/>
            </a:xfrm>
            <a:prstGeom prst="rect">
              <a:avLst/>
            </a:prstGeom>
            <a:noFill/>
          </p:spPr>
          <p:txBody>
            <a:bodyPr wrap="square" rtlCol="1">
              <a:spAutoFit/>
            </a:bodyPr>
            <a:lstStyle/>
            <a:p>
              <a:r>
                <a:rPr lang="en-US" dirty="0" smtClean="0">
                  <a:latin typeface="Times New Roman" pitchFamily="18" charset="0"/>
                  <a:cs typeface="Times New Roman" pitchFamily="18" charset="0"/>
                </a:rPr>
                <a:t>x[km]</a:t>
              </a:r>
              <a:endParaRPr lang="he-IL" dirty="0">
                <a:latin typeface="Times New Roman" pitchFamily="18" charset="0"/>
                <a:cs typeface="Times New Roman" pitchFamily="18" charset="0"/>
              </a:endParaRPr>
            </a:p>
          </p:txBody>
        </p:sp>
      </p:grpSp>
      <p:pic>
        <p:nvPicPr>
          <p:cNvPr id="60419" name="Picture 3" descr="C:\Users\orlySt\Downloads\ID-100269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626" t="14662" r="33513" b="76301"/>
          <a:stretch/>
        </p:blipFill>
        <p:spPr bwMode="auto">
          <a:xfrm>
            <a:off x="1306566" y="2481134"/>
            <a:ext cx="1063518" cy="587734"/>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C:\Users\orlySt\Downloads\ID-1002699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0256" r="57513" b="43599"/>
          <a:stretch/>
        </p:blipFill>
        <p:spPr bwMode="auto">
          <a:xfrm>
            <a:off x="4199118" y="2361911"/>
            <a:ext cx="1875680" cy="691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6767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פתרונות לתרגיל 2</a:t>
            </a:r>
            <a:endParaRPr lang="he-IL" dirty="0"/>
          </a:p>
        </p:txBody>
      </p:sp>
      <p:sp>
        <p:nvSpPr>
          <p:cNvPr id="3" name="מציין מיקום תוכן 2"/>
          <p:cNvSpPr>
            <a:spLocks noGrp="1"/>
          </p:cNvSpPr>
          <p:nvPr>
            <p:ph idx="1"/>
          </p:nvPr>
        </p:nvSpPr>
        <p:spPr>
          <a:xfrm>
            <a:off x="539552" y="709067"/>
            <a:ext cx="8236530" cy="5786983"/>
          </a:xfrm>
        </p:spPr>
        <p:txBody>
          <a:bodyPr/>
          <a:lstStyle/>
          <a:p>
            <a:pPr>
              <a:buNone/>
            </a:pPr>
            <a:r>
              <a:rPr lang="he-IL" dirty="0" smtClean="0"/>
              <a:t>מכונית ומשאית נוסעות במהירויות קבועות על כביש ישר באותו הכיוון.</a:t>
            </a:r>
          </a:p>
          <a:p>
            <a:pPr>
              <a:buNone/>
            </a:pPr>
            <a:r>
              <a:rPr lang="he-IL" dirty="0" smtClean="0"/>
              <a:t>מהירות המכונית היא 80 קמ"ש ומהירות המשאית 60 קמ"ש.</a:t>
            </a:r>
          </a:p>
          <a:p>
            <a:pPr>
              <a:buNone/>
            </a:pPr>
            <a:r>
              <a:rPr lang="he-IL" dirty="0" smtClean="0"/>
              <a:t>ברגע </a:t>
            </a:r>
            <a:r>
              <a:rPr lang="en-US" dirty="0" smtClean="0"/>
              <a:t>t=0</a:t>
            </a:r>
            <a:r>
              <a:rPr lang="he-IL" dirty="0" smtClean="0"/>
              <a:t> הקדימה המשאית את המכונית ב- 50 ק"מ. </a:t>
            </a:r>
          </a:p>
          <a:p>
            <a:pPr>
              <a:buNone/>
            </a:pPr>
            <a:r>
              <a:rPr lang="he-IL" dirty="0" smtClean="0"/>
              <a:t>תלמיד הגדיר את ציר המיקום, </a:t>
            </a:r>
            <a:r>
              <a:rPr lang="en-US" dirty="0" smtClean="0"/>
              <a:t>x</a:t>
            </a:r>
            <a:r>
              <a:rPr lang="he-IL" dirty="0" smtClean="0"/>
              <a:t> , כך שברגע </a:t>
            </a:r>
            <a:r>
              <a:rPr lang="en-US" dirty="0" smtClean="0"/>
              <a:t>t = 0 </a:t>
            </a:r>
            <a:r>
              <a:rPr lang="he-IL" dirty="0" smtClean="0"/>
              <a:t> הייתה המכונית בנקודה</a:t>
            </a:r>
            <a:r>
              <a:rPr lang="en-US" dirty="0" smtClean="0"/>
              <a:t>x = 0 </a:t>
            </a:r>
            <a:r>
              <a:rPr lang="he-IL" dirty="0" smtClean="0"/>
              <a:t>, כמתואר בתרשים. </a:t>
            </a:r>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r>
              <a:rPr lang="he-IL" dirty="0" smtClean="0"/>
              <a:t>א. כתבו פונקציית מקום-זמן עבור תנועת המכונית. </a:t>
            </a:r>
          </a:p>
          <a:p>
            <a:pPr>
              <a:buNone/>
            </a:pPr>
            <a:endParaRPr lang="he-IL" dirty="0" smtClean="0"/>
          </a:p>
          <a:p>
            <a:pPr>
              <a:buNone/>
            </a:pPr>
            <a:r>
              <a:rPr lang="he-IL" dirty="0" smtClean="0"/>
              <a:t>ב. כתבו פונקציית מקום-זמן עבור תנועת המשאית. </a:t>
            </a:r>
          </a:p>
          <a:p>
            <a:pPr>
              <a:buNone/>
            </a:pPr>
            <a:endParaRPr lang="he-IL" dirty="0" smtClean="0"/>
          </a:p>
          <a:p>
            <a:pPr>
              <a:buNone/>
            </a:pPr>
            <a:endParaRPr lang="he-IL" dirty="0"/>
          </a:p>
        </p:txBody>
      </p:sp>
      <p:grpSp>
        <p:nvGrpSpPr>
          <p:cNvPr id="16" name="קבוצה 15"/>
          <p:cNvGrpSpPr/>
          <p:nvPr/>
        </p:nvGrpSpPr>
        <p:grpSpPr>
          <a:xfrm>
            <a:off x="895350" y="3095625"/>
            <a:ext cx="7515225" cy="666750"/>
            <a:chOff x="895350" y="3095625"/>
            <a:chExt cx="7515225" cy="666750"/>
          </a:xfrm>
        </p:grpSpPr>
        <p:cxnSp>
          <p:nvCxnSpPr>
            <p:cNvPr id="8" name="מחבר חץ ישר 7"/>
            <p:cNvCxnSpPr/>
            <p:nvPr/>
          </p:nvCxnSpPr>
          <p:spPr>
            <a:xfrm flipV="1">
              <a:off x="895350" y="3095625"/>
              <a:ext cx="7210425" cy="285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1838325" y="3124200"/>
              <a:ext cx="0" cy="266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a:off x="5048250" y="3114675"/>
              <a:ext cx="0" cy="2667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3381375"/>
              <a:ext cx="314325" cy="381000"/>
            </a:xfrm>
            <a:prstGeom prst="rect">
              <a:avLst/>
            </a:prstGeom>
            <a:noFill/>
          </p:spPr>
          <p:txBody>
            <a:bodyPr wrap="square" rtlCol="1">
              <a:spAutoFit/>
            </a:bodyPr>
            <a:lstStyle/>
            <a:p>
              <a:r>
                <a:rPr lang="he-IL" dirty="0" smtClean="0">
                  <a:latin typeface="Times New Roman" pitchFamily="18" charset="0"/>
                  <a:cs typeface="Times New Roman" pitchFamily="18" charset="0"/>
                </a:rPr>
                <a:t>0</a:t>
              </a:r>
              <a:endParaRPr lang="he-IL" dirty="0">
                <a:latin typeface="Times New Roman" pitchFamily="18" charset="0"/>
                <a:cs typeface="Times New Roman" pitchFamily="18" charset="0"/>
              </a:endParaRPr>
            </a:p>
          </p:txBody>
        </p:sp>
        <p:sp>
          <p:nvSpPr>
            <p:cNvPr id="13" name="TextBox 12"/>
            <p:cNvSpPr txBox="1"/>
            <p:nvPr/>
          </p:nvSpPr>
          <p:spPr>
            <a:xfrm>
              <a:off x="4657725" y="3352800"/>
              <a:ext cx="609600" cy="369332"/>
            </a:xfrm>
            <a:prstGeom prst="rect">
              <a:avLst/>
            </a:prstGeom>
            <a:noFill/>
          </p:spPr>
          <p:txBody>
            <a:bodyPr wrap="square" rtlCol="1">
              <a:spAutoFit/>
            </a:bodyPr>
            <a:lstStyle/>
            <a:p>
              <a:r>
                <a:rPr lang="he-IL" dirty="0" smtClean="0">
                  <a:latin typeface="Times New Roman" pitchFamily="18" charset="0"/>
                  <a:cs typeface="Times New Roman" pitchFamily="18" charset="0"/>
                </a:rPr>
                <a:t>50</a:t>
              </a:r>
              <a:endParaRPr lang="he-IL" dirty="0">
                <a:latin typeface="Times New Roman" pitchFamily="18" charset="0"/>
                <a:cs typeface="Times New Roman" pitchFamily="18" charset="0"/>
              </a:endParaRPr>
            </a:p>
          </p:txBody>
        </p:sp>
        <p:sp>
          <p:nvSpPr>
            <p:cNvPr id="14" name="TextBox 13"/>
            <p:cNvSpPr txBox="1"/>
            <p:nvPr/>
          </p:nvSpPr>
          <p:spPr>
            <a:xfrm>
              <a:off x="7572375" y="3238500"/>
              <a:ext cx="838200" cy="369332"/>
            </a:xfrm>
            <a:prstGeom prst="rect">
              <a:avLst/>
            </a:prstGeom>
            <a:noFill/>
          </p:spPr>
          <p:txBody>
            <a:bodyPr wrap="square" rtlCol="1">
              <a:spAutoFit/>
            </a:bodyPr>
            <a:lstStyle/>
            <a:p>
              <a:r>
                <a:rPr lang="en-US" dirty="0" smtClean="0">
                  <a:latin typeface="Times New Roman" pitchFamily="18" charset="0"/>
                  <a:cs typeface="Times New Roman" pitchFamily="18" charset="0"/>
                </a:rPr>
                <a:t>x[km]</a:t>
              </a:r>
              <a:endParaRPr lang="he-IL" dirty="0">
                <a:latin typeface="Times New Roman" pitchFamily="18" charset="0"/>
                <a:cs typeface="Times New Roman" pitchFamily="18" charset="0"/>
              </a:endParaRPr>
            </a:p>
          </p:txBody>
        </p:sp>
      </p:grpSp>
      <p:pic>
        <p:nvPicPr>
          <p:cNvPr id="60419" name="Picture 3" descr="C:\Users\orlySt\Downloads\ID-100269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626" t="14662" r="33513" b="76301"/>
          <a:stretch/>
        </p:blipFill>
        <p:spPr bwMode="auto">
          <a:xfrm>
            <a:off x="1306566" y="2481134"/>
            <a:ext cx="1063518" cy="587734"/>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C:\Users\orlySt\Downloads\ID-100269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256" r="57513" b="43599"/>
          <a:stretch/>
        </p:blipFill>
        <p:spPr bwMode="auto">
          <a:xfrm>
            <a:off x="4199118" y="2361911"/>
            <a:ext cx="1875680" cy="691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nvPr>
        </p:nvGraphicFramePr>
        <p:xfrm>
          <a:off x="2708412" y="3795902"/>
          <a:ext cx="1815286" cy="629793"/>
        </p:xfrm>
        <a:graphic>
          <a:graphicData uri="http://schemas.openxmlformats.org/presentationml/2006/ole">
            <mc:AlternateContent xmlns:mc="http://schemas.openxmlformats.org/markup-compatibility/2006">
              <mc:Choice xmlns:v="urn:schemas-microsoft-com:vml" Requires="v">
                <p:oleObj spid="_x0000_s140290" name="Equation" r:id="rId4" imgW="1244520" imgH="431640" progId="Equation.DSMT4">
                  <p:embed/>
                </p:oleObj>
              </mc:Choice>
              <mc:Fallback>
                <p:oleObj name="Equation" r:id="rId4" imgW="1244520" imgH="431640" progId="Equation.DSMT4">
                  <p:embed/>
                  <p:pic>
                    <p:nvPicPr>
                      <p:cNvPr id="0" name=""/>
                      <p:cNvPicPr/>
                      <p:nvPr/>
                    </p:nvPicPr>
                    <p:blipFill>
                      <a:blip r:embed="rId5"/>
                      <a:stretch>
                        <a:fillRect/>
                      </a:stretch>
                    </p:blipFill>
                    <p:spPr>
                      <a:xfrm>
                        <a:off x="2708412" y="3795902"/>
                        <a:ext cx="1815286" cy="629793"/>
                      </a:xfrm>
                      <a:prstGeom prst="rect">
                        <a:avLst/>
                      </a:prstGeom>
                    </p:spPr>
                  </p:pic>
                </p:oleObj>
              </mc:Fallback>
            </mc:AlternateContent>
          </a:graphicData>
        </a:graphic>
      </p:graphicFrame>
    </p:spTree>
    <p:extLst>
      <p:ext uri="{BB962C8B-B14F-4D97-AF65-F5344CB8AC3E}">
        <p14:creationId xmlns:p14="http://schemas.microsoft.com/office/powerpoint/2010/main" val="255683280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פתרונות לתרגיל 2</a:t>
            </a:r>
            <a:endParaRPr lang="he-IL" dirty="0"/>
          </a:p>
        </p:txBody>
      </p:sp>
      <p:sp>
        <p:nvSpPr>
          <p:cNvPr id="3" name="מציין מיקום תוכן 2"/>
          <p:cNvSpPr>
            <a:spLocks noGrp="1"/>
          </p:cNvSpPr>
          <p:nvPr>
            <p:ph idx="1"/>
          </p:nvPr>
        </p:nvSpPr>
        <p:spPr>
          <a:xfrm>
            <a:off x="539552" y="709067"/>
            <a:ext cx="8236530" cy="5786983"/>
          </a:xfrm>
        </p:spPr>
        <p:txBody>
          <a:bodyPr/>
          <a:lstStyle/>
          <a:p>
            <a:pPr>
              <a:buNone/>
            </a:pPr>
            <a:r>
              <a:rPr lang="he-IL" dirty="0" smtClean="0"/>
              <a:t>מכונית ומשאית נוסעות במהירויות קבועות על כביש ישר באותו הכיוון.</a:t>
            </a:r>
          </a:p>
          <a:p>
            <a:pPr>
              <a:buNone/>
            </a:pPr>
            <a:r>
              <a:rPr lang="he-IL" dirty="0" smtClean="0"/>
              <a:t>מהירות המכונית היא 80 קמ"ש ומהירות המשאית 60 קמ"ש.</a:t>
            </a:r>
          </a:p>
          <a:p>
            <a:pPr>
              <a:buNone/>
            </a:pPr>
            <a:r>
              <a:rPr lang="he-IL" dirty="0" smtClean="0"/>
              <a:t>ברגע </a:t>
            </a:r>
            <a:r>
              <a:rPr lang="en-US" dirty="0" smtClean="0"/>
              <a:t>t=0</a:t>
            </a:r>
            <a:r>
              <a:rPr lang="he-IL" dirty="0" smtClean="0"/>
              <a:t> הקדימה המשאית את המכונית ב- 50 ק"מ. </a:t>
            </a:r>
          </a:p>
          <a:p>
            <a:pPr>
              <a:buNone/>
            </a:pPr>
            <a:r>
              <a:rPr lang="he-IL" dirty="0" smtClean="0"/>
              <a:t>תלמיד הגדיר את ציר המיקום, </a:t>
            </a:r>
            <a:r>
              <a:rPr lang="en-US" dirty="0" smtClean="0"/>
              <a:t>x</a:t>
            </a:r>
            <a:r>
              <a:rPr lang="he-IL" dirty="0" smtClean="0"/>
              <a:t> , כך שברגע </a:t>
            </a:r>
            <a:r>
              <a:rPr lang="en-US" dirty="0" smtClean="0"/>
              <a:t>t = 0 </a:t>
            </a:r>
            <a:r>
              <a:rPr lang="he-IL" dirty="0" smtClean="0"/>
              <a:t> הייתה המכונית בנקודה</a:t>
            </a:r>
            <a:r>
              <a:rPr lang="en-US" dirty="0" smtClean="0"/>
              <a:t>x = 0 </a:t>
            </a:r>
            <a:r>
              <a:rPr lang="he-IL" dirty="0" smtClean="0"/>
              <a:t>, כמתואר בתרשים. </a:t>
            </a:r>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a:p>
          <a:p>
            <a:pPr>
              <a:buNone/>
            </a:pPr>
            <a:r>
              <a:rPr lang="he-IL" dirty="0" smtClean="0"/>
              <a:t>ב. כתבו פונקציית מקום-זמן עבור תנועת המשאית. </a:t>
            </a:r>
          </a:p>
          <a:p>
            <a:pPr>
              <a:buNone/>
            </a:pPr>
            <a:endParaRPr lang="he-IL" dirty="0" smtClean="0"/>
          </a:p>
          <a:p>
            <a:pPr>
              <a:buNone/>
            </a:pPr>
            <a:r>
              <a:rPr lang="he-IL" dirty="0" smtClean="0"/>
              <a:t>ג. חשבו כעבור כמה זמן תשיג המכונית את המשאית.</a:t>
            </a:r>
          </a:p>
          <a:p>
            <a:pPr>
              <a:buNone/>
            </a:pPr>
            <a:endParaRPr lang="he-IL" dirty="0" smtClean="0"/>
          </a:p>
          <a:p>
            <a:pPr>
              <a:buNone/>
            </a:pPr>
            <a:endParaRPr lang="he-IL" dirty="0"/>
          </a:p>
        </p:txBody>
      </p:sp>
      <p:grpSp>
        <p:nvGrpSpPr>
          <p:cNvPr id="16" name="קבוצה 15"/>
          <p:cNvGrpSpPr/>
          <p:nvPr/>
        </p:nvGrpSpPr>
        <p:grpSpPr>
          <a:xfrm>
            <a:off x="895350" y="3095625"/>
            <a:ext cx="7515225" cy="666750"/>
            <a:chOff x="895350" y="3095625"/>
            <a:chExt cx="7515225" cy="666750"/>
          </a:xfrm>
        </p:grpSpPr>
        <p:cxnSp>
          <p:nvCxnSpPr>
            <p:cNvPr id="8" name="מחבר חץ ישר 7"/>
            <p:cNvCxnSpPr/>
            <p:nvPr/>
          </p:nvCxnSpPr>
          <p:spPr>
            <a:xfrm flipV="1">
              <a:off x="895350" y="3095625"/>
              <a:ext cx="7210425" cy="285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1838325" y="3124200"/>
              <a:ext cx="0" cy="266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a:off x="5048250" y="3114675"/>
              <a:ext cx="0" cy="2667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3381375"/>
              <a:ext cx="314325" cy="381000"/>
            </a:xfrm>
            <a:prstGeom prst="rect">
              <a:avLst/>
            </a:prstGeom>
            <a:noFill/>
          </p:spPr>
          <p:txBody>
            <a:bodyPr wrap="square" rtlCol="1">
              <a:spAutoFit/>
            </a:bodyPr>
            <a:lstStyle/>
            <a:p>
              <a:r>
                <a:rPr lang="he-IL" dirty="0" smtClean="0">
                  <a:latin typeface="Times New Roman" pitchFamily="18" charset="0"/>
                  <a:cs typeface="Times New Roman" pitchFamily="18" charset="0"/>
                </a:rPr>
                <a:t>0</a:t>
              </a:r>
              <a:endParaRPr lang="he-IL" dirty="0">
                <a:latin typeface="Times New Roman" pitchFamily="18" charset="0"/>
                <a:cs typeface="Times New Roman" pitchFamily="18" charset="0"/>
              </a:endParaRPr>
            </a:p>
          </p:txBody>
        </p:sp>
        <p:sp>
          <p:nvSpPr>
            <p:cNvPr id="13" name="TextBox 12"/>
            <p:cNvSpPr txBox="1"/>
            <p:nvPr/>
          </p:nvSpPr>
          <p:spPr>
            <a:xfrm>
              <a:off x="4657725" y="3352800"/>
              <a:ext cx="609600" cy="369332"/>
            </a:xfrm>
            <a:prstGeom prst="rect">
              <a:avLst/>
            </a:prstGeom>
            <a:noFill/>
          </p:spPr>
          <p:txBody>
            <a:bodyPr wrap="square" rtlCol="1">
              <a:spAutoFit/>
            </a:bodyPr>
            <a:lstStyle/>
            <a:p>
              <a:r>
                <a:rPr lang="he-IL" dirty="0" smtClean="0">
                  <a:latin typeface="Times New Roman" pitchFamily="18" charset="0"/>
                  <a:cs typeface="Times New Roman" pitchFamily="18" charset="0"/>
                </a:rPr>
                <a:t>50</a:t>
              </a:r>
              <a:endParaRPr lang="he-IL" dirty="0">
                <a:latin typeface="Times New Roman" pitchFamily="18" charset="0"/>
                <a:cs typeface="Times New Roman" pitchFamily="18" charset="0"/>
              </a:endParaRPr>
            </a:p>
          </p:txBody>
        </p:sp>
        <p:sp>
          <p:nvSpPr>
            <p:cNvPr id="14" name="TextBox 13"/>
            <p:cNvSpPr txBox="1"/>
            <p:nvPr/>
          </p:nvSpPr>
          <p:spPr>
            <a:xfrm>
              <a:off x="7572375" y="3238500"/>
              <a:ext cx="838200" cy="369332"/>
            </a:xfrm>
            <a:prstGeom prst="rect">
              <a:avLst/>
            </a:prstGeom>
            <a:noFill/>
          </p:spPr>
          <p:txBody>
            <a:bodyPr wrap="square" rtlCol="1">
              <a:spAutoFit/>
            </a:bodyPr>
            <a:lstStyle/>
            <a:p>
              <a:r>
                <a:rPr lang="en-US" dirty="0" smtClean="0">
                  <a:latin typeface="Times New Roman" pitchFamily="18" charset="0"/>
                  <a:cs typeface="Times New Roman" pitchFamily="18" charset="0"/>
                </a:rPr>
                <a:t>x[km]</a:t>
              </a:r>
              <a:endParaRPr lang="he-IL" dirty="0">
                <a:latin typeface="Times New Roman" pitchFamily="18" charset="0"/>
                <a:cs typeface="Times New Roman" pitchFamily="18" charset="0"/>
              </a:endParaRPr>
            </a:p>
          </p:txBody>
        </p:sp>
      </p:grpSp>
      <p:pic>
        <p:nvPicPr>
          <p:cNvPr id="60419" name="Picture 3" descr="C:\Users\orlySt\Downloads\ID-100269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626" t="14662" r="33513" b="76301"/>
          <a:stretch/>
        </p:blipFill>
        <p:spPr bwMode="auto">
          <a:xfrm>
            <a:off x="1306566" y="2481134"/>
            <a:ext cx="1063518" cy="587734"/>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C:\Users\orlySt\Downloads\ID-100269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256" r="57513" b="43599"/>
          <a:stretch/>
        </p:blipFill>
        <p:spPr bwMode="auto">
          <a:xfrm>
            <a:off x="4199118" y="2361911"/>
            <a:ext cx="1875680" cy="691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nvPr>
        </p:nvGraphicFramePr>
        <p:xfrm>
          <a:off x="937259" y="3781425"/>
          <a:ext cx="3700463" cy="698500"/>
        </p:xfrm>
        <a:graphic>
          <a:graphicData uri="http://schemas.openxmlformats.org/presentationml/2006/ole">
            <mc:AlternateContent xmlns:mc="http://schemas.openxmlformats.org/markup-compatibility/2006">
              <mc:Choice xmlns:v="urn:schemas-microsoft-com:vml" Requires="v">
                <p:oleObj spid="_x0000_s141314" name="Equation" r:id="rId4" imgW="1892160" imgH="431640" progId="Equation.DSMT4">
                  <p:embed/>
                </p:oleObj>
              </mc:Choice>
              <mc:Fallback>
                <p:oleObj name="Equation" r:id="rId4" imgW="189216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259" y="3781425"/>
                        <a:ext cx="37004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7176627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2 – תנועה קצובה</a:t>
            </a:r>
            <a:endParaRPr lang="he-IL" dirty="0"/>
          </a:p>
        </p:txBody>
      </p:sp>
      <p:sp>
        <p:nvSpPr>
          <p:cNvPr id="3" name="מציין מיקום תוכן 2"/>
          <p:cNvSpPr>
            <a:spLocks noGrp="1"/>
          </p:cNvSpPr>
          <p:nvPr>
            <p:ph idx="1"/>
          </p:nvPr>
        </p:nvSpPr>
        <p:spPr>
          <a:xfrm>
            <a:off x="539552" y="709067"/>
            <a:ext cx="8236530" cy="5786983"/>
          </a:xfrm>
        </p:spPr>
        <p:txBody>
          <a:bodyPr/>
          <a:lstStyle/>
          <a:p>
            <a:pPr>
              <a:buNone/>
            </a:pPr>
            <a:r>
              <a:rPr lang="he-IL" dirty="0" smtClean="0"/>
              <a:t>מכונית ומשאית נוסעות במהירויות קבועות על כביש ישר באותו הכיוון.</a:t>
            </a:r>
          </a:p>
          <a:p>
            <a:pPr>
              <a:buNone/>
            </a:pPr>
            <a:r>
              <a:rPr lang="he-IL" dirty="0" smtClean="0"/>
              <a:t>מהירות המכונית היא 80 קמ"ש ומהירות המשאית 60 קמ"ש.</a:t>
            </a:r>
          </a:p>
          <a:p>
            <a:pPr>
              <a:buNone/>
            </a:pPr>
            <a:r>
              <a:rPr lang="he-IL" dirty="0" smtClean="0"/>
              <a:t>ברגע </a:t>
            </a:r>
            <a:r>
              <a:rPr lang="en-US" dirty="0" smtClean="0"/>
              <a:t>t=0</a:t>
            </a:r>
            <a:r>
              <a:rPr lang="he-IL" dirty="0" smtClean="0"/>
              <a:t> הקדימה המשאית את המכונית ב- 50 ק"מ. </a:t>
            </a:r>
          </a:p>
          <a:p>
            <a:pPr>
              <a:buNone/>
            </a:pPr>
            <a:r>
              <a:rPr lang="he-IL" dirty="0" smtClean="0"/>
              <a:t>תלמיד הגדיר את ציר המיקום, </a:t>
            </a:r>
            <a:r>
              <a:rPr lang="en-US" dirty="0" smtClean="0"/>
              <a:t>x</a:t>
            </a:r>
            <a:r>
              <a:rPr lang="he-IL" dirty="0" smtClean="0"/>
              <a:t> , כך שברגע </a:t>
            </a:r>
            <a:r>
              <a:rPr lang="en-US" dirty="0" smtClean="0"/>
              <a:t>t = 0 </a:t>
            </a:r>
            <a:r>
              <a:rPr lang="he-IL" dirty="0" smtClean="0"/>
              <a:t> הייתה המכונית בנקודה</a:t>
            </a:r>
            <a:r>
              <a:rPr lang="en-US" dirty="0" smtClean="0"/>
              <a:t>x = 0 </a:t>
            </a:r>
            <a:r>
              <a:rPr lang="he-IL" dirty="0" smtClean="0"/>
              <a:t>, כמתואר בתרשים. </a:t>
            </a:r>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endParaRPr lang="he-IL" dirty="0" smtClean="0"/>
          </a:p>
          <a:p>
            <a:pPr>
              <a:buNone/>
            </a:pPr>
            <a:r>
              <a:rPr lang="he-IL" dirty="0" smtClean="0"/>
              <a:t>ג. חשבו כעבור כמה זמן תשיג המכונית את המשאית.</a:t>
            </a:r>
          </a:p>
          <a:p>
            <a:pPr>
              <a:buNone/>
            </a:pPr>
            <a:endParaRPr lang="he-IL" dirty="0" smtClean="0"/>
          </a:p>
          <a:p>
            <a:pPr>
              <a:buNone/>
            </a:pPr>
            <a:endParaRPr lang="he-IL" dirty="0"/>
          </a:p>
        </p:txBody>
      </p:sp>
      <p:grpSp>
        <p:nvGrpSpPr>
          <p:cNvPr id="16" name="קבוצה 15"/>
          <p:cNvGrpSpPr/>
          <p:nvPr/>
        </p:nvGrpSpPr>
        <p:grpSpPr>
          <a:xfrm>
            <a:off x="895350" y="3095625"/>
            <a:ext cx="7515225" cy="666750"/>
            <a:chOff x="895350" y="3095625"/>
            <a:chExt cx="7515225" cy="666750"/>
          </a:xfrm>
        </p:grpSpPr>
        <p:cxnSp>
          <p:nvCxnSpPr>
            <p:cNvPr id="8" name="מחבר חץ ישר 7"/>
            <p:cNvCxnSpPr/>
            <p:nvPr/>
          </p:nvCxnSpPr>
          <p:spPr>
            <a:xfrm flipV="1">
              <a:off x="895350" y="3095625"/>
              <a:ext cx="7210425" cy="285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1838325" y="3124200"/>
              <a:ext cx="0" cy="2667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a:off x="5048250" y="3114675"/>
              <a:ext cx="0" cy="2667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76400" y="3381375"/>
              <a:ext cx="314325" cy="381000"/>
            </a:xfrm>
            <a:prstGeom prst="rect">
              <a:avLst/>
            </a:prstGeom>
            <a:noFill/>
          </p:spPr>
          <p:txBody>
            <a:bodyPr wrap="square" rtlCol="1">
              <a:spAutoFit/>
            </a:bodyPr>
            <a:lstStyle/>
            <a:p>
              <a:r>
                <a:rPr lang="he-IL" dirty="0" smtClean="0">
                  <a:latin typeface="Times New Roman" pitchFamily="18" charset="0"/>
                  <a:cs typeface="Times New Roman" pitchFamily="18" charset="0"/>
                </a:rPr>
                <a:t>0</a:t>
              </a:r>
              <a:endParaRPr lang="he-IL" dirty="0">
                <a:latin typeface="Times New Roman" pitchFamily="18" charset="0"/>
                <a:cs typeface="Times New Roman" pitchFamily="18" charset="0"/>
              </a:endParaRPr>
            </a:p>
          </p:txBody>
        </p:sp>
        <p:sp>
          <p:nvSpPr>
            <p:cNvPr id="13" name="TextBox 12"/>
            <p:cNvSpPr txBox="1"/>
            <p:nvPr/>
          </p:nvSpPr>
          <p:spPr>
            <a:xfrm>
              <a:off x="4657725" y="3352800"/>
              <a:ext cx="609600" cy="369332"/>
            </a:xfrm>
            <a:prstGeom prst="rect">
              <a:avLst/>
            </a:prstGeom>
            <a:noFill/>
          </p:spPr>
          <p:txBody>
            <a:bodyPr wrap="square" rtlCol="1">
              <a:spAutoFit/>
            </a:bodyPr>
            <a:lstStyle/>
            <a:p>
              <a:r>
                <a:rPr lang="he-IL" dirty="0" smtClean="0">
                  <a:latin typeface="Times New Roman" pitchFamily="18" charset="0"/>
                  <a:cs typeface="Times New Roman" pitchFamily="18" charset="0"/>
                </a:rPr>
                <a:t>50</a:t>
              </a:r>
              <a:endParaRPr lang="he-IL" dirty="0">
                <a:latin typeface="Times New Roman" pitchFamily="18" charset="0"/>
                <a:cs typeface="Times New Roman" pitchFamily="18" charset="0"/>
              </a:endParaRPr>
            </a:p>
          </p:txBody>
        </p:sp>
        <p:sp>
          <p:nvSpPr>
            <p:cNvPr id="14" name="TextBox 13"/>
            <p:cNvSpPr txBox="1"/>
            <p:nvPr/>
          </p:nvSpPr>
          <p:spPr>
            <a:xfrm>
              <a:off x="7572375" y="3238500"/>
              <a:ext cx="838200" cy="369332"/>
            </a:xfrm>
            <a:prstGeom prst="rect">
              <a:avLst/>
            </a:prstGeom>
            <a:noFill/>
          </p:spPr>
          <p:txBody>
            <a:bodyPr wrap="square" rtlCol="1">
              <a:spAutoFit/>
            </a:bodyPr>
            <a:lstStyle/>
            <a:p>
              <a:r>
                <a:rPr lang="en-US" dirty="0" smtClean="0">
                  <a:latin typeface="Times New Roman" pitchFamily="18" charset="0"/>
                  <a:cs typeface="Times New Roman" pitchFamily="18" charset="0"/>
                </a:rPr>
                <a:t>x[km]</a:t>
              </a:r>
              <a:endParaRPr lang="he-IL" dirty="0">
                <a:latin typeface="Times New Roman" pitchFamily="18" charset="0"/>
                <a:cs typeface="Times New Roman" pitchFamily="18" charset="0"/>
              </a:endParaRPr>
            </a:p>
          </p:txBody>
        </p:sp>
      </p:grpSp>
      <p:pic>
        <p:nvPicPr>
          <p:cNvPr id="60419" name="Picture 3" descr="C:\Users\orlySt\Downloads\ID-100269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626" t="14662" r="33513" b="76301"/>
          <a:stretch/>
        </p:blipFill>
        <p:spPr bwMode="auto">
          <a:xfrm>
            <a:off x="1306566" y="2481134"/>
            <a:ext cx="1063518" cy="587734"/>
          </a:xfrm>
          <a:prstGeom prst="rect">
            <a:avLst/>
          </a:prstGeom>
          <a:noFill/>
          <a:extLst>
            <a:ext uri="{909E8E84-426E-40DD-AFC4-6F175D3DCCD1}">
              <a14:hiddenFill xmlns:a14="http://schemas.microsoft.com/office/drawing/2010/main">
                <a:solidFill>
                  <a:srgbClr val="FFFFFF"/>
                </a:solidFill>
              </a14:hiddenFill>
            </a:ext>
          </a:extLst>
        </p:spPr>
      </p:pic>
      <p:pic>
        <p:nvPicPr>
          <p:cNvPr id="60420" name="Picture 4" descr="C:\Users\orlySt\Downloads\ID-1002699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0256" r="57513" b="43599"/>
          <a:stretch/>
        </p:blipFill>
        <p:spPr bwMode="auto">
          <a:xfrm>
            <a:off x="4199118" y="2361911"/>
            <a:ext cx="1875680" cy="691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nvPr>
        </p:nvGraphicFramePr>
        <p:xfrm>
          <a:off x="1322325" y="4513452"/>
          <a:ext cx="6499350" cy="1521587"/>
        </p:xfrm>
        <a:graphic>
          <a:graphicData uri="http://schemas.openxmlformats.org/presentationml/2006/ole">
            <mc:AlternateContent xmlns:mc="http://schemas.openxmlformats.org/markup-compatibility/2006">
              <mc:Choice xmlns:v="urn:schemas-microsoft-com:vml" Requires="v">
                <p:oleObj spid="_x0000_s142338" name="Equation" r:id="rId4" imgW="3797280" imgH="888840" progId="Equation.DSMT4">
                  <p:embed/>
                </p:oleObj>
              </mc:Choice>
              <mc:Fallback>
                <p:oleObj name="Equation" r:id="rId4" imgW="3797280" imgH="8888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325" y="4513452"/>
                        <a:ext cx="6499350" cy="15215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38778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51"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52"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53"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54"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55"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27656"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57"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58"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27659" name="Group 11"/>
          <p:cNvGrpSpPr>
            <a:grpSpLocks/>
          </p:cNvGrpSpPr>
          <p:nvPr/>
        </p:nvGrpSpPr>
        <p:grpSpPr bwMode="auto">
          <a:xfrm rot="-198407">
            <a:off x="755650" y="4941888"/>
            <a:ext cx="4824413" cy="719137"/>
            <a:chOff x="431" y="3249"/>
            <a:chExt cx="3039" cy="453"/>
          </a:xfrm>
        </p:grpSpPr>
        <p:sp>
          <p:nvSpPr>
            <p:cNvPr id="27660"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7661"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7662"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4175426927"/>
      </p:ext>
    </p:extLst>
  </p:cSld>
  <p:clrMapOvr>
    <a:masterClrMapping/>
  </p:clrMapOvr>
  <p:transition advClick="0" advTm="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3 – תנועה קצובה</a:t>
            </a:r>
            <a:endParaRPr lang="he-IL" dirty="0"/>
          </a:p>
        </p:txBody>
      </p:sp>
      <p:sp>
        <p:nvSpPr>
          <p:cNvPr id="3" name="מציין מיקום תוכן 2"/>
          <p:cNvSpPr>
            <a:spLocks noGrp="1"/>
          </p:cNvSpPr>
          <p:nvPr>
            <p:ph idx="1"/>
          </p:nvPr>
        </p:nvSpPr>
        <p:spPr>
          <a:xfrm>
            <a:off x="539552" y="709067"/>
            <a:ext cx="8236530" cy="5691733"/>
          </a:xfrm>
        </p:spPr>
        <p:txBody>
          <a:bodyPr/>
          <a:lstStyle/>
          <a:p>
            <a:pPr marL="0" indent="0">
              <a:buNone/>
            </a:pPr>
            <a:r>
              <a:rPr lang="he-IL" dirty="0" smtClean="0"/>
              <a:t>הגרף מתאר את תנועותיהם של  שני כלי רכב הנעים על כביש ישר הנמתח מצפון לדרום. הכיוון החיובי  של ציר ה-</a:t>
            </a:r>
            <a:r>
              <a:rPr lang="en-US" dirty="0" smtClean="0"/>
              <a:t>x</a:t>
            </a:r>
            <a:r>
              <a:rPr lang="he-IL" dirty="0" smtClean="0"/>
              <a:t> הוא צפונה.</a:t>
            </a:r>
          </a:p>
          <a:p>
            <a:pPr marL="0" indent="0">
              <a:buNone/>
            </a:pPr>
            <a:r>
              <a:rPr lang="he-IL" dirty="0" smtClean="0"/>
              <a:t>א. מה כיוון התנועה של כל אחד מכלי הרכב צפונה או דרומה? נמקו.</a:t>
            </a:r>
          </a:p>
          <a:p>
            <a:pPr marL="0" indent="0">
              <a:buNone/>
            </a:pPr>
            <a:r>
              <a:rPr lang="he-IL" dirty="0" smtClean="0"/>
              <a:t>ב. כתבו נוסחת מקום-זמן עבור תנועת כל אחד משני כלי הרכב. </a:t>
            </a:r>
          </a:p>
          <a:p>
            <a:pPr marL="0" indent="0">
              <a:buNone/>
            </a:pPr>
            <a:r>
              <a:rPr lang="he-IL" dirty="0" smtClean="0"/>
              <a:t>ג. חשבו מתי (באיזה רגע) חולפים כלי הרכב זה על פני זה?</a:t>
            </a:r>
          </a:p>
          <a:p>
            <a:pPr marL="0" indent="0">
              <a:buNone/>
            </a:pPr>
            <a:r>
              <a:rPr lang="he-IL" dirty="0" smtClean="0"/>
              <a:t>ד. חשבו מתי (באילו רגעים) המרחק בין שני כלי הרכב הוא </a:t>
            </a:r>
            <a:r>
              <a:rPr lang="en-US" dirty="0" smtClean="0"/>
              <a:t>40[km]</a:t>
            </a:r>
            <a:r>
              <a:rPr lang="he-IL" dirty="0" smtClean="0"/>
              <a:t> ?</a:t>
            </a:r>
            <a:endParaRPr lang="he-IL" dirty="0"/>
          </a:p>
        </p:txBody>
      </p:sp>
      <p:grpSp>
        <p:nvGrpSpPr>
          <p:cNvPr id="25" name="קבוצה 24"/>
          <p:cNvGrpSpPr/>
          <p:nvPr/>
        </p:nvGrpSpPr>
        <p:grpSpPr>
          <a:xfrm>
            <a:off x="2924341" y="2889455"/>
            <a:ext cx="3176079" cy="2466354"/>
            <a:chOff x="2629066" y="2984705"/>
            <a:chExt cx="3176079" cy="2466354"/>
          </a:xfrm>
        </p:grpSpPr>
        <p:grpSp>
          <p:nvGrpSpPr>
            <p:cNvPr id="27" name="קבוצה 26"/>
            <p:cNvGrpSpPr/>
            <p:nvPr/>
          </p:nvGrpSpPr>
          <p:grpSpPr>
            <a:xfrm>
              <a:off x="2629066" y="2984705"/>
              <a:ext cx="3176079" cy="2466354"/>
              <a:chOff x="1526533" y="1529078"/>
              <a:chExt cx="2372394" cy="1785009"/>
            </a:xfrm>
          </p:grpSpPr>
          <p:grpSp>
            <p:nvGrpSpPr>
              <p:cNvPr id="40" name="Group 2"/>
              <p:cNvGrpSpPr>
                <a:grpSpLocks noChangeAspect="1"/>
              </p:cNvGrpSpPr>
              <p:nvPr/>
            </p:nvGrpSpPr>
            <p:grpSpPr bwMode="auto">
              <a:xfrm>
                <a:off x="1526533" y="1529078"/>
                <a:ext cx="2372394" cy="1785009"/>
                <a:chOff x="2554" y="3953"/>
                <a:chExt cx="3735" cy="2810"/>
              </a:xfrm>
            </p:grpSpPr>
            <p:sp>
              <p:nvSpPr>
                <p:cNvPr id="42" name="AutoShape 3"/>
                <p:cNvSpPr>
                  <a:spLocks noChangeAspect="1" noChangeArrowheads="1"/>
                </p:cNvSpPr>
                <p:nvPr/>
              </p:nvSpPr>
              <p:spPr bwMode="auto">
                <a:xfrm>
                  <a:off x="2580" y="3960"/>
                  <a:ext cx="3544" cy="2704"/>
                </a:xfrm>
                <a:prstGeom prst="rect">
                  <a:avLst/>
                </a:prstGeom>
                <a:solidFill>
                  <a:srgbClr val="FFFFFF"/>
                </a:solidFill>
                <a:ln w="38100">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43" name="Line 4"/>
                <p:cNvSpPr>
                  <a:spLocks noChangeShapeType="1"/>
                </p:cNvSpPr>
                <p:nvPr/>
              </p:nvSpPr>
              <p:spPr bwMode="auto">
                <a:xfrm flipV="1">
                  <a:off x="3240" y="4325"/>
                  <a:ext cx="19" cy="2155"/>
                </a:xfrm>
                <a:prstGeom prst="line">
                  <a:avLst/>
                </a:prstGeom>
                <a:noFill/>
                <a:ln w="19050">
                  <a:solidFill>
                    <a:schemeClr val="tx1">
                      <a:lumMod val="85000"/>
                      <a:lumOff val="15000"/>
                    </a:schemeClr>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44" name="Line 5"/>
                <p:cNvSpPr>
                  <a:spLocks noChangeShapeType="1"/>
                </p:cNvSpPr>
                <p:nvPr/>
              </p:nvSpPr>
              <p:spPr bwMode="auto">
                <a:xfrm flipV="1">
                  <a:off x="3259" y="6119"/>
                  <a:ext cx="2681" cy="15"/>
                </a:xfrm>
                <a:prstGeom prst="line">
                  <a:avLst/>
                </a:prstGeom>
                <a:noFill/>
                <a:ln w="19050">
                  <a:solidFill>
                    <a:schemeClr val="tx1">
                      <a:lumMod val="85000"/>
                      <a:lumOff val="15000"/>
                    </a:schemeClr>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45" name="Line 6"/>
                <p:cNvSpPr>
                  <a:spLocks noChangeShapeType="1"/>
                </p:cNvSpPr>
                <p:nvPr/>
              </p:nvSpPr>
              <p:spPr bwMode="auto">
                <a:xfrm flipV="1">
                  <a:off x="3240" y="4611"/>
                  <a:ext cx="2159" cy="1239"/>
                </a:xfrm>
                <a:prstGeom prst="line">
                  <a:avLst/>
                </a:prstGeom>
                <a:noFill/>
                <a:ln w="19050">
                  <a:solidFill>
                    <a:srgbClr val="FF0000"/>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46" name="Text Box 9"/>
                <p:cNvSpPr txBox="1">
                  <a:spLocks noChangeArrowheads="1"/>
                </p:cNvSpPr>
                <p:nvPr/>
              </p:nvSpPr>
              <p:spPr bwMode="auto">
                <a:xfrm>
                  <a:off x="4869" y="6119"/>
                  <a:ext cx="540"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180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47" name="Text Box 10"/>
                <p:cNvSpPr txBox="1">
                  <a:spLocks noChangeArrowheads="1"/>
                </p:cNvSpPr>
                <p:nvPr/>
              </p:nvSpPr>
              <p:spPr bwMode="auto">
                <a:xfrm>
                  <a:off x="2554" y="4555"/>
                  <a:ext cx="724" cy="54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90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48" name="Text Box 11"/>
                <p:cNvSpPr txBox="1">
                  <a:spLocks noChangeArrowheads="1"/>
                </p:cNvSpPr>
                <p:nvPr/>
              </p:nvSpPr>
              <p:spPr bwMode="auto">
                <a:xfrm>
                  <a:off x="2898" y="4143"/>
                  <a:ext cx="180" cy="18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Text Box 12"/>
                <p:cNvSpPr txBox="1">
                  <a:spLocks noChangeArrowheads="1"/>
                </p:cNvSpPr>
                <p:nvPr/>
              </p:nvSpPr>
              <p:spPr bwMode="auto">
                <a:xfrm>
                  <a:off x="5438" y="6236"/>
                  <a:ext cx="851"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t [min]</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50" name="Text Box 13"/>
                <p:cNvSpPr txBox="1">
                  <a:spLocks noChangeArrowheads="1"/>
                </p:cNvSpPr>
                <p:nvPr/>
              </p:nvSpPr>
              <p:spPr bwMode="auto">
                <a:xfrm>
                  <a:off x="2920" y="3953"/>
                  <a:ext cx="828" cy="40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x [km]</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pSp>
          <p:sp>
            <p:nvSpPr>
              <p:cNvPr id="41" name="Text Box 10"/>
              <p:cNvSpPr txBox="1">
                <a:spLocks noChangeArrowheads="1"/>
              </p:cNvSpPr>
              <p:nvPr/>
            </p:nvSpPr>
            <p:spPr bwMode="auto">
              <a:xfrm>
                <a:off x="1533525" y="2614902"/>
                <a:ext cx="459870" cy="34493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20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pSp>
        <p:sp>
          <p:nvSpPr>
            <p:cNvPr id="29" name="Line 6"/>
            <p:cNvSpPr>
              <a:spLocks noChangeShapeType="1"/>
            </p:cNvSpPr>
            <p:nvPr/>
          </p:nvSpPr>
          <p:spPr bwMode="auto">
            <a:xfrm>
              <a:off x="3219450" y="3714750"/>
              <a:ext cx="1628775" cy="1171575"/>
            </a:xfrm>
            <a:prstGeom prst="line">
              <a:avLst/>
            </a:prstGeom>
            <a:noFill/>
            <a:ln w="19050">
              <a:solidFill>
                <a:schemeClr val="tx2"/>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30" name="Text Box 10"/>
            <p:cNvSpPr txBox="1">
              <a:spLocks noChangeArrowheads="1"/>
            </p:cNvSpPr>
            <p:nvPr/>
          </p:nvSpPr>
          <p:spPr bwMode="auto">
            <a:xfrm>
              <a:off x="2647952" y="4218294"/>
              <a:ext cx="615658" cy="47659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40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cxnSp>
          <p:nvCxnSpPr>
            <p:cNvPr id="31" name="מחבר ישר 30"/>
            <p:cNvCxnSpPr/>
            <p:nvPr/>
          </p:nvCxnSpPr>
          <p:spPr>
            <a:xfrm flipV="1">
              <a:off x="3209925" y="4343400"/>
              <a:ext cx="495300" cy="1905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flipH="1" flipV="1">
              <a:off x="3705225" y="4343401"/>
              <a:ext cx="9525" cy="51434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3" name="Text Box 10"/>
            <p:cNvSpPr txBox="1">
              <a:spLocks noChangeArrowheads="1"/>
            </p:cNvSpPr>
            <p:nvPr/>
          </p:nvSpPr>
          <p:spPr bwMode="auto">
            <a:xfrm>
              <a:off x="3305177" y="4894569"/>
              <a:ext cx="615658" cy="47659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40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38" name="Text Box 13"/>
            <p:cNvSpPr txBox="1">
              <a:spLocks noChangeArrowheads="1"/>
            </p:cNvSpPr>
            <p:nvPr/>
          </p:nvSpPr>
          <p:spPr bwMode="auto">
            <a:xfrm>
              <a:off x="3152775" y="3619859"/>
              <a:ext cx="559991"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ea typeface="Arial" pitchFamily="34" charset="0"/>
                  <a:cs typeface="Arial" pitchFamily="34" charset="0"/>
                </a:rPr>
                <a:t>A</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39" name="Text Box 13"/>
            <p:cNvSpPr txBox="1">
              <a:spLocks noChangeArrowheads="1"/>
            </p:cNvSpPr>
            <p:nvPr/>
          </p:nvSpPr>
          <p:spPr bwMode="auto">
            <a:xfrm>
              <a:off x="4552950" y="3343634"/>
              <a:ext cx="559991"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B</a:t>
              </a:r>
              <a:endParaRPr kumimoji="0" lang="he-IL" sz="1400" b="0" i="0" u="none" strike="noStrike" cap="none" normalizeH="0" baseline="0" dirty="0" smtClean="0">
                <a:ln>
                  <a:noFill/>
                </a:ln>
                <a:solidFill>
                  <a:srgbClr val="FF0000"/>
                </a:solidFill>
                <a:effectLst/>
                <a:latin typeface="Arial" pitchFamily="34" charset="0"/>
                <a:cs typeface="Arial" pitchFamily="34" charset="0"/>
              </a:endParaRPr>
            </a:p>
          </p:txBody>
        </p:sp>
      </p:grpSp>
    </p:spTree>
    <p:extLst>
      <p:ext uri="{BB962C8B-B14F-4D97-AF65-F5344CB8AC3E}">
        <p14:creationId xmlns:p14="http://schemas.microsoft.com/office/powerpoint/2010/main" val="40452936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3 – תנועה קצובה- פתרון (א)</a:t>
            </a:r>
            <a:endParaRPr lang="he-IL" dirty="0"/>
          </a:p>
        </p:txBody>
      </p:sp>
      <p:sp>
        <p:nvSpPr>
          <p:cNvPr id="3" name="מציין מיקום תוכן 2"/>
          <p:cNvSpPr>
            <a:spLocks noGrp="1"/>
          </p:cNvSpPr>
          <p:nvPr>
            <p:ph idx="1"/>
          </p:nvPr>
        </p:nvSpPr>
        <p:spPr>
          <a:xfrm>
            <a:off x="539552" y="709067"/>
            <a:ext cx="8236530" cy="5691733"/>
          </a:xfrm>
        </p:spPr>
        <p:txBody>
          <a:bodyPr/>
          <a:lstStyle/>
          <a:p>
            <a:pPr marL="0" indent="0">
              <a:buNone/>
            </a:pPr>
            <a:r>
              <a:rPr lang="he-IL" dirty="0" smtClean="0"/>
              <a:t>הגרף מתאר את תנועותיהם של  שני כלי רכב הנעים על כביש ישר הנמתח מצפון לדרום. הכיוון החיובי  של ציר ה-</a:t>
            </a:r>
            <a:r>
              <a:rPr lang="en-US" dirty="0" smtClean="0"/>
              <a:t>x</a:t>
            </a:r>
            <a:r>
              <a:rPr lang="he-IL" dirty="0" smtClean="0"/>
              <a:t> הוא צפונה.</a:t>
            </a:r>
          </a:p>
          <a:p>
            <a:pPr marL="0" indent="0">
              <a:buNone/>
            </a:pPr>
            <a:r>
              <a:rPr lang="he-IL" b="1" dirty="0" smtClean="0"/>
              <a:t>א. מה כיוון התנועה של כל אחד מכלי הרכב צפונה או דרומה? נמקו.</a:t>
            </a:r>
          </a:p>
          <a:p>
            <a:pPr marL="0" indent="0">
              <a:spcBef>
                <a:spcPts val="1200"/>
              </a:spcBef>
              <a:buNone/>
            </a:pPr>
            <a:r>
              <a:rPr lang="en-US" dirty="0" smtClean="0"/>
              <a:t>A</a:t>
            </a:r>
            <a:r>
              <a:rPr lang="he-IL" dirty="0" smtClean="0"/>
              <a:t> דרומה, </a:t>
            </a:r>
            <a:r>
              <a:rPr lang="en-US" dirty="0" smtClean="0"/>
              <a:t>B</a:t>
            </a:r>
            <a:r>
              <a:rPr lang="he-IL" dirty="0" smtClean="0"/>
              <a:t> צפונה.</a:t>
            </a:r>
          </a:p>
          <a:p>
            <a:pPr marL="0" indent="0">
              <a:buNone/>
            </a:pPr>
            <a:endParaRPr lang="he-IL" dirty="0"/>
          </a:p>
          <a:p>
            <a:pPr marL="0" indent="0">
              <a:spcBef>
                <a:spcPts val="0"/>
              </a:spcBef>
              <a:buNone/>
            </a:pPr>
            <a:r>
              <a:rPr lang="he-IL" b="1" dirty="0" smtClean="0"/>
              <a:t>ב. כתבו פונקציית מקום-זמן עבור תנועת כל אחד משני כלי הרכב. </a:t>
            </a:r>
          </a:p>
        </p:txBody>
      </p:sp>
      <p:grpSp>
        <p:nvGrpSpPr>
          <p:cNvPr id="37" name="קבוצה 36"/>
          <p:cNvGrpSpPr/>
          <p:nvPr/>
        </p:nvGrpSpPr>
        <p:grpSpPr>
          <a:xfrm>
            <a:off x="173220" y="1235150"/>
            <a:ext cx="3176079" cy="2466354"/>
            <a:chOff x="2629066" y="2984705"/>
            <a:chExt cx="3176079" cy="2466354"/>
          </a:xfrm>
        </p:grpSpPr>
        <p:grpSp>
          <p:nvGrpSpPr>
            <p:cNvPr id="9" name="קבוצה 8"/>
            <p:cNvGrpSpPr/>
            <p:nvPr/>
          </p:nvGrpSpPr>
          <p:grpSpPr>
            <a:xfrm>
              <a:off x="2629066" y="2984705"/>
              <a:ext cx="3176079" cy="2466354"/>
              <a:chOff x="1526533" y="1529078"/>
              <a:chExt cx="2372394" cy="1785009"/>
            </a:xfrm>
          </p:grpSpPr>
          <p:grpSp>
            <p:nvGrpSpPr>
              <p:cNvPr id="10" name="Group 2"/>
              <p:cNvGrpSpPr>
                <a:grpSpLocks noChangeAspect="1"/>
              </p:cNvGrpSpPr>
              <p:nvPr/>
            </p:nvGrpSpPr>
            <p:grpSpPr bwMode="auto">
              <a:xfrm>
                <a:off x="1526533" y="1529078"/>
                <a:ext cx="2372394" cy="1785009"/>
                <a:chOff x="2554" y="3953"/>
                <a:chExt cx="3735" cy="2810"/>
              </a:xfrm>
            </p:grpSpPr>
            <p:sp>
              <p:nvSpPr>
                <p:cNvPr id="12" name="AutoShape 3"/>
                <p:cNvSpPr>
                  <a:spLocks noChangeAspect="1" noChangeArrowheads="1"/>
                </p:cNvSpPr>
                <p:nvPr/>
              </p:nvSpPr>
              <p:spPr bwMode="auto">
                <a:xfrm>
                  <a:off x="2580" y="3960"/>
                  <a:ext cx="3544" cy="2704"/>
                </a:xfrm>
                <a:prstGeom prst="rect">
                  <a:avLst/>
                </a:prstGeom>
                <a:solidFill>
                  <a:srgbClr val="FFFFFF"/>
                </a:solidFill>
                <a:ln w="38100">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3" name="Line 4"/>
                <p:cNvSpPr>
                  <a:spLocks noChangeShapeType="1"/>
                </p:cNvSpPr>
                <p:nvPr/>
              </p:nvSpPr>
              <p:spPr bwMode="auto">
                <a:xfrm flipV="1">
                  <a:off x="3240" y="4325"/>
                  <a:ext cx="19" cy="2155"/>
                </a:xfrm>
                <a:prstGeom prst="line">
                  <a:avLst/>
                </a:prstGeom>
                <a:noFill/>
                <a:ln w="19050">
                  <a:solidFill>
                    <a:schemeClr val="tx1">
                      <a:lumMod val="85000"/>
                      <a:lumOff val="15000"/>
                    </a:schemeClr>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4" name="Line 5"/>
                <p:cNvSpPr>
                  <a:spLocks noChangeShapeType="1"/>
                </p:cNvSpPr>
                <p:nvPr/>
              </p:nvSpPr>
              <p:spPr bwMode="auto">
                <a:xfrm flipV="1">
                  <a:off x="3259" y="6119"/>
                  <a:ext cx="2681" cy="15"/>
                </a:xfrm>
                <a:prstGeom prst="line">
                  <a:avLst/>
                </a:prstGeom>
                <a:noFill/>
                <a:ln w="19050">
                  <a:solidFill>
                    <a:schemeClr val="tx1">
                      <a:lumMod val="85000"/>
                      <a:lumOff val="15000"/>
                    </a:schemeClr>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5" name="Line 6"/>
                <p:cNvSpPr>
                  <a:spLocks noChangeShapeType="1"/>
                </p:cNvSpPr>
                <p:nvPr/>
              </p:nvSpPr>
              <p:spPr bwMode="auto">
                <a:xfrm flipV="1">
                  <a:off x="3240" y="4611"/>
                  <a:ext cx="2159" cy="1239"/>
                </a:xfrm>
                <a:prstGeom prst="line">
                  <a:avLst/>
                </a:prstGeom>
                <a:noFill/>
                <a:ln w="19050">
                  <a:solidFill>
                    <a:srgbClr val="FF0000"/>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8" name="Text Box 9"/>
                <p:cNvSpPr txBox="1">
                  <a:spLocks noChangeArrowheads="1"/>
                </p:cNvSpPr>
                <p:nvPr/>
              </p:nvSpPr>
              <p:spPr bwMode="auto">
                <a:xfrm>
                  <a:off x="4869" y="6119"/>
                  <a:ext cx="540"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180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19" name="Text Box 10"/>
                <p:cNvSpPr txBox="1">
                  <a:spLocks noChangeArrowheads="1"/>
                </p:cNvSpPr>
                <p:nvPr/>
              </p:nvSpPr>
              <p:spPr bwMode="auto">
                <a:xfrm>
                  <a:off x="2554" y="4555"/>
                  <a:ext cx="724" cy="54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90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20" name="Text Box 11"/>
                <p:cNvSpPr txBox="1">
                  <a:spLocks noChangeArrowheads="1"/>
                </p:cNvSpPr>
                <p:nvPr/>
              </p:nvSpPr>
              <p:spPr bwMode="auto">
                <a:xfrm>
                  <a:off x="2898" y="4143"/>
                  <a:ext cx="180" cy="18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2"/>
                <p:cNvSpPr txBox="1">
                  <a:spLocks noChangeArrowheads="1"/>
                </p:cNvSpPr>
                <p:nvPr/>
              </p:nvSpPr>
              <p:spPr bwMode="auto">
                <a:xfrm>
                  <a:off x="5438" y="6236"/>
                  <a:ext cx="851"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t [min]</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22" name="Text Box 13"/>
                <p:cNvSpPr txBox="1">
                  <a:spLocks noChangeArrowheads="1"/>
                </p:cNvSpPr>
                <p:nvPr/>
              </p:nvSpPr>
              <p:spPr bwMode="auto">
                <a:xfrm>
                  <a:off x="2920" y="3953"/>
                  <a:ext cx="828" cy="40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x [km]</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pSp>
          <p:sp>
            <p:nvSpPr>
              <p:cNvPr id="11" name="Text Box 10"/>
              <p:cNvSpPr txBox="1">
                <a:spLocks noChangeArrowheads="1"/>
              </p:cNvSpPr>
              <p:nvPr/>
            </p:nvSpPr>
            <p:spPr bwMode="auto">
              <a:xfrm>
                <a:off x="1533525" y="2614902"/>
                <a:ext cx="459870" cy="34493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20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pSp>
        <p:sp>
          <p:nvSpPr>
            <p:cNvPr id="23" name="Line 6"/>
            <p:cNvSpPr>
              <a:spLocks noChangeShapeType="1"/>
            </p:cNvSpPr>
            <p:nvPr/>
          </p:nvSpPr>
          <p:spPr bwMode="auto">
            <a:xfrm>
              <a:off x="3219450" y="3714750"/>
              <a:ext cx="1628775" cy="1171575"/>
            </a:xfrm>
            <a:prstGeom prst="line">
              <a:avLst/>
            </a:prstGeom>
            <a:noFill/>
            <a:ln w="19050">
              <a:solidFill>
                <a:schemeClr val="tx2"/>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4" name="Text Box 10"/>
            <p:cNvSpPr txBox="1">
              <a:spLocks noChangeArrowheads="1"/>
            </p:cNvSpPr>
            <p:nvPr/>
          </p:nvSpPr>
          <p:spPr bwMode="auto">
            <a:xfrm>
              <a:off x="2647952" y="4218294"/>
              <a:ext cx="615658" cy="47659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40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cxnSp>
          <p:nvCxnSpPr>
            <p:cNvPr id="26" name="מחבר ישר 25"/>
            <p:cNvCxnSpPr/>
            <p:nvPr/>
          </p:nvCxnSpPr>
          <p:spPr>
            <a:xfrm flipV="1">
              <a:off x="3209925" y="4343400"/>
              <a:ext cx="495300" cy="1905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flipH="1" flipV="1">
              <a:off x="3705225" y="4343401"/>
              <a:ext cx="9525" cy="51434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Text Box 10"/>
            <p:cNvSpPr txBox="1">
              <a:spLocks noChangeArrowheads="1"/>
            </p:cNvSpPr>
            <p:nvPr/>
          </p:nvSpPr>
          <p:spPr bwMode="auto">
            <a:xfrm>
              <a:off x="3305177" y="4894569"/>
              <a:ext cx="615658" cy="47659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40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35" name="Text Box 13"/>
            <p:cNvSpPr txBox="1">
              <a:spLocks noChangeArrowheads="1"/>
            </p:cNvSpPr>
            <p:nvPr/>
          </p:nvSpPr>
          <p:spPr bwMode="auto">
            <a:xfrm>
              <a:off x="3152775" y="3619859"/>
              <a:ext cx="559991"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ea typeface="Arial" pitchFamily="34" charset="0"/>
                  <a:cs typeface="Arial" pitchFamily="34" charset="0"/>
                </a:rPr>
                <a:t>A</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36" name="Text Box 13"/>
            <p:cNvSpPr txBox="1">
              <a:spLocks noChangeArrowheads="1"/>
            </p:cNvSpPr>
            <p:nvPr/>
          </p:nvSpPr>
          <p:spPr bwMode="auto">
            <a:xfrm>
              <a:off x="4552950" y="3343634"/>
              <a:ext cx="559991"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B</a:t>
              </a:r>
              <a:endParaRPr kumimoji="0" lang="he-IL" sz="1400" b="0" i="0" u="none" strike="noStrike" cap="none" normalizeH="0" baseline="0" dirty="0" smtClean="0">
                <a:ln>
                  <a:noFill/>
                </a:ln>
                <a:solidFill>
                  <a:srgbClr val="FF0000"/>
                </a:solidFill>
                <a:effectLst/>
                <a:latin typeface="Arial" pitchFamily="34" charset="0"/>
                <a:cs typeface="Arial" pitchFamily="34" charset="0"/>
              </a:endParaRPr>
            </a:p>
          </p:txBody>
        </p:sp>
      </p:grpSp>
    </p:spTree>
    <p:extLst>
      <p:ext uri="{BB962C8B-B14F-4D97-AF65-F5344CB8AC3E}">
        <p14:creationId xmlns:p14="http://schemas.microsoft.com/office/powerpoint/2010/main" val="210203389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3 – תנועה קצובה- פתרון (ב)</a:t>
            </a:r>
            <a:endParaRPr lang="he-IL" dirty="0"/>
          </a:p>
        </p:txBody>
      </p:sp>
      <p:sp>
        <p:nvSpPr>
          <p:cNvPr id="3" name="מציין מיקום תוכן 2"/>
          <p:cNvSpPr>
            <a:spLocks noGrp="1"/>
          </p:cNvSpPr>
          <p:nvPr>
            <p:ph idx="1"/>
          </p:nvPr>
        </p:nvSpPr>
        <p:spPr>
          <a:xfrm>
            <a:off x="539552" y="709067"/>
            <a:ext cx="8236530" cy="5691733"/>
          </a:xfrm>
        </p:spPr>
        <p:txBody>
          <a:bodyPr/>
          <a:lstStyle/>
          <a:p>
            <a:pPr marL="0" indent="0">
              <a:buNone/>
            </a:pPr>
            <a:r>
              <a:rPr lang="he-IL" dirty="0" smtClean="0"/>
              <a:t>הגרף מתאר את תנועותיהם של  שני כלי רכב הנעים על כביש ישר הנמתח מצפון לדרום. הכיוון החיובי  של ציר ה-</a:t>
            </a:r>
            <a:r>
              <a:rPr lang="en-US" dirty="0" smtClean="0"/>
              <a:t>x</a:t>
            </a:r>
            <a:r>
              <a:rPr lang="he-IL" dirty="0" smtClean="0"/>
              <a:t> הוא צפונה.</a:t>
            </a:r>
          </a:p>
          <a:p>
            <a:pPr marL="0" indent="0">
              <a:buNone/>
            </a:pPr>
            <a:r>
              <a:rPr lang="he-IL" b="1" dirty="0" smtClean="0"/>
              <a:t>ב. כתבו פונקציית מקום-זמן עבור תנועת כל אחד משני כלי הרכב. </a:t>
            </a:r>
          </a:p>
          <a:p>
            <a:pPr marL="0" indent="0">
              <a:buNone/>
            </a:pPr>
            <a:endParaRPr lang="he-IL" dirty="0" smtClean="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smtClean="0"/>
          </a:p>
          <a:p>
            <a:pPr marL="0" indent="0">
              <a:buNone/>
            </a:pPr>
            <a:endParaRPr lang="he-IL" dirty="0"/>
          </a:p>
          <a:p>
            <a:pPr marL="0" indent="0">
              <a:buNone/>
            </a:pPr>
            <a:r>
              <a:rPr lang="he-IL" b="1" dirty="0" smtClean="0"/>
              <a:t>ג. חשבו מתי (באיזה רגע) חולפים כלי הרכב זה על פני זה?</a:t>
            </a:r>
          </a:p>
        </p:txBody>
      </p:sp>
      <p:grpSp>
        <p:nvGrpSpPr>
          <p:cNvPr id="37" name="קבוצה 36"/>
          <p:cNvGrpSpPr/>
          <p:nvPr/>
        </p:nvGrpSpPr>
        <p:grpSpPr>
          <a:xfrm>
            <a:off x="173220" y="1235150"/>
            <a:ext cx="3176079" cy="2466354"/>
            <a:chOff x="2629066" y="2984705"/>
            <a:chExt cx="3176079" cy="2466354"/>
          </a:xfrm>
        </p:grpSpPr>
        <p:grpSp>
          <p:nvGrpSpPr>
            <p:cNvPr id="9" name="קבוצה 8"/>
            <p:cNvGrpSpPr/>
            <p:nvPr/>
          </p:nvGrpSpPr>
          <p:grpSpPr>
            <a:xfrm>
              <a:off x="2629066" y="2984705"/>
              <a:ext cx="3176079" cy="2466354"/>
              <a:chOff x="1526533" y="1529078"/>
              <a:chExt cx="2372394" cy="1785009"/>
            </a:xfrm>
          </p:grpSpPr>
          <p:grpSp>
            <p:nvGrpSpPr>
              <p:cNvPr id="10" name="Group 2"/>
              <p:cNvGrpSpPr>
                <a:grpSpLocks noChangeAspect="1"/>
              </p:cNvGrpSpPr>
              <p:nvPr/>
            </p:nvGrpSpPr>
            <p:grpSpPr bwMode="auto">
              <a:xfrm>
                <a:off x="1526533" y="1529078"/>
                <a:ext cx="2372394" cy="1785009"/>
                <a:chOff x="2554" y="3953"/>
                <a:chExt cx="3735" cy="2810"/>
              </a:xfrm>
            </p:grpSpPr>
            <p:sp>
              <p:nvSpPr>
                <p:cNvPr id="12" name="AutoShape 3"/>
                <p:cNvSpPr>
                  <a:spLocks noChangeAspect="1" noChangeArrowheads="1"/>
                </p:cNvSpPr>
                <p:nvPr/>
              </p:nvSpPr>
              <p:spPr bwMode="auto">
                <a:xfrm>
                  <a:off x="2580" y="3960"/>
                  <a:ext cx="3544" cy="2704"/>
                </a:xfrm>
                <a:prstGeom prst="rect">
                  <a:avLst/>
                </a:prstGeom>
                <a:solidFill>
                  <a:srgbClr val="FFFFFF"/>
                </a:solidFill>
                <a:ln w="38100">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3" name="Line 4"/>
                <p:cNvSpPr>
                  <a:spLocks noChangeShapeType="1"/>
                </p:cNvSpPr>
                <p:nvPr/>
              </p:nvSpPr>
              <p:spPr bwMode="auto">
                <a:xfrm flipV="1">
                  <a:off x="3240" y="4325"/>
                  <a:ext cx="19" cy="2155"/>
                </a:xfrm>
                <a:prstGeom prst="line">
                  <a:avLst/>
                </a:prstGeom>
                <a:noFill/>
                <a:ln w="19050">
                  <a:solidFill>
                    <a:schemeClr val="tx1">
                      <a:lumMod val="85000"/>
                      <a:lumOff val="15000"/>
                    </a:schemeClr>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4" name="Line 5"/>
                <p:cNvSpPr>
                  <a:spLocks noChangeShapeType="1"/>
                </p:cNvSpPr>
                <p:nvPr/>
              </p:nvSpPr>
              <p:spPr bwMode="auto">
                <a:xfrm flipV="1">
                  <a:off x="3259" y="6119"/>
                  <a:ext cx="2681" cy="15"/>
                </a:xfrm>
                <a:prstGeom prst="line">
                  <a:avLst/>
                </a:prstGeom>
                <a:noFill/>
                <a:ln w="19050">
                  <a:solidFill>
                    <a:schemeClr val="tx1">
                      <a:lumMod val="85000"/>
                      <a:lumOff val="15000"/>
                    </a:schemeClr>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5" name="Line 6"/>
                <p:cNvSpPr>
                  <a:spLocks noChangeShapeType="1"/>
                </p:cNvSpPr>
                <p:nvPr/>
              </p:nvSpPr>
              <p:spPr bwMode="auto">
                <a:xfrm flipV="1">
                  <a:off x="3240" y="4611"/>
                  <a:ext cx="2159" cy="1239"/>
                </a:xfrm>
                <a:prstGeom prst="line">
                  <a:avLst/>
                </a:prstGeom>
                <a:noFill/>
                <a:ln w="19050">
                  <a:solidFill>
                    <a:srgbClr val="FF0000"/>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8" name="Text Box 9"/>
                <p:cNvSpPr txBox="1">
                  <a:spLocks noChangeArrowheads="1"/>
                </p:cNvSpPr>
                <p:nvPr/>
              </p:nvSpPr>
              <p:spPr bwMode="auto">
                <a:xfrm>
                  <a:off x="4869" y="6119"/>
                  <a:ext cx="540"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180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19" name="Text Box 10"/>
                <p:cNvSpPr txBox="1">
                  <a:spLocks noChangeArrowheads="1"/>
                </p:cNvSpPr>
                <p:nvPr/>
              </p:nvSpPr>
              <p:spPr bwMode="auto">
                <a:xfrm>
                  <a:off x="2554" y="4555"/>
                  <a:ext cx="724" cy="54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90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20" name="Text Box 11"/>
                <p:cNvSpPr txBox="1">
                  <a:spLocks noChangeArrowheads="1"/>
                </p:cNvSpPr>
                <p:nvPr/>
              </p:nvSpPr>
              <p:spPr bwMode="auto">
                <a:xfrm>
                  <a:off x="2898" y="4143"/>
                  <a:ext cx="180" cy="18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2"/>
                <p:cNvSpPr txBox="1">
                  <a:spLocks noChangeArrowheads="1"/>
                </p:cNvSpPr>
                <p:nvPr/>
              </p:nvSpPr>
              <p:spPr bwMode="auto">
                <a:xfrm>
                  <a:off x="5438" y="6236"/>
                  <a:ext cx="851"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t [min]</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22" name="Text Box 13"/>
                <p:cNvSpPr txBox="1">
                  <a:spLocks noChangeArrowheads="1"/>
                </p:cNvSpPr>
                <p:nvPr/>
              </p:nvSpPr>
              <p:spPr bwMode="auto">
                <a:xfrm>
                  <a:off x="2920" y="3953"/>
                  <a:ext cx="828" cy="40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x [km]</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pSp>
          <p:sp>
            <p:nvSpPr>
              <p:cNvPr id="11" name="Text Box 10"/>
              <p:cNvSpPr txBox="1">
                <a:spLocks noChangeArrowheads="1"/>
              </p:cNvSpPr>
              <p:nvPr/>
            </p:nvSpPr>
            <p:spPr bwMode="auto">
              <a:xfrm>
                <a:off x="1533525" y="2614902"/>
                <a:ext cx="459870" cy="34493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20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pSp>
        <p:sp>
          <p:nvSpPr>
            <p:cNvPr id="23" name="Line 6"/>
            <p:cNvSpPr>
              <a:spLocks noChangeShapeType="1"/>
            </p:cNvSpPr>
            <p:nvPr/>
          </p:nvSpPr>
          <p:spPr bwMode="auto">
            <a:xfrm>
              <a:off x="3219450" y="3714750"/>
              <a:ext cx="1628775" cy="1171575"/>
            </a:xfrm>
            <a:prstGeom prst="line">
              <a:avLst/>
            </a:prstGeom>
            <a:noFill/>
            <a:ln w="19050">
              <a:solidFill>
                <a:schemeClr val="tx2"/>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4" name="Text Box 10"/>
            <p:cNvSpPr txBox="1">
              <a:spLocks noChangeArrowheads="1"/>
            </p:cNvSpPr>
            <p:nvPr/>
          </p:nvSpPr>
          <p:spPr bwMode="auto">
            <a:xfrm>
              <a:off x="2647952" y="4218294"/>
              <a:ext cx="615658" cy="47659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40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cxnSp>
          <p:nvCxnSpPr>
            <p:cNvPr id="26" name="מחבר ישר 25"/>
            <p:cNvCxnSpPr/>
            <p:nvPr/>
          </p:nvCxnSpPr>
          <p:spPr>
            <a:xfrm flipV="1">
              <a:off x="3209925" y="4343400"/>
              <a:ext cx="495300" cy="1905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flipH="1" flipV="1">
              <a:off x="3705225" y="4343401"/>
              <a:ext cx="9525" cy="51434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Text Box 10"/>
            <p:cNvSpPr txBox="1">
              <a:spLocks noChangeArrowheads="1"/>
            </p:cNvSpPr>
            <p:nvPr/>
          </p:nvSpPr>
          <p:spPr bwMode="auto">
            <a:xfrm>
              <a:off x="3305177" y="4894569"/>
              <a:ext cx="615658" cy="47659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40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35" name="Text Box 13"/>
            <p:cNvSpPr txBox="1">
              <a:spLocks noChangeArrowheads="1"/>
            </p:cNvSpPr>
            <p:nvPr/>
          </p:nvSpPr>
          <p:spPr bwMode="auto">
            <a:xfrm>
              <a:off x="3152775" y="3619859"/>
              <a:ext cx="559991"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ea typeface="Arial" pitchFamily="34" charset="0"/>
                  <a:cs typeface="Arial" pitchFamily="34" charset="0"/>
                </a:rPr>
                <a:t>A</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36" name="Text Box 13"/>
            <p:cNvSpPr txBox="1">
              <a:spLocks noChangeArrowheads="1"/>
            </p:cNvSpPr>
            <p:nvPr/>
          </p:nvSpPr>
          <p:spPr bwMode="auto">
            <a:xfrm>
              <a:off x="4552950" y="3343634"/>
              <a:ext cx="559991"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B</a:t>
              </a:r>
              <a:endParaRPr kumimoji="0" lang="he-IL" sz="1400" b="0" i="0" u="none" strike="noStrike" cap="none" normalizeH="0" baseline="0" dirty="0" smtClean="0">
                <a:ln>
                  <a:noFill/>
                </a:ln>
                <a:solidFill>
                  <a:srgbClr val="FF0000"/>
                </a:solidFill>
                <a:effectLst/>
                <a:latin typeface="Arial" pitchFamily="34" charset="0"/>
                <a:cs typeface="Arial" pitchFamily="34" charset="0"/>
              </a:endParaRPr>
            </a:p>
          </p:txBody>
        </p:sp>
      </p:grpSp>
      <p:graphicFrame>
        <p:nvGraphicFramePr>
          <p:cNvPr id="4" name="Object 3"/>
          <p:cNvGraphicFramePr>
            <a:graphicFrameLocks noChangeAspect="1"/>
          </p:cNvGraphicFramePr>
          <p:nvPr>
            <p:extLst/>
          </p:nvPr>
        </p:nvGraphicFramePr>
        <p:xfrm>
          <a:off x="4457192" y="1714308"/>
          <a:ext cx="3159760" cy="1494481"/>
        </p:xfrm>
        <a:graphic>
          <a:graphicData uri="http://schemas.openxmlformats.org/presentationml/2006/ole">
            <mc:AlternateContent xmlns:mc="http://schemas.openxmlformats.org/markup-compatibility/2006">
              <mc:Choice xmlns:v="urn:schemas-microsoft-com:vml" Requires="v">
                <p:oleObj spid="_x0000_s143362" name="Equation" r:id="rId3" imgW="1879560" imgH="888840" progId="Equation.DSMT4">
                  <p:embed/>
                </p:oleObj>
              </mc:Choice>
              <mc:Fallback>
                <p:oleObj name="Equation" r:id="rId3" imgW="1879560" imgH="888840" progId="Equation.DSMT4">
                  <p:embed/>
                  <p:pic>
                    <p:nvPicPr>
                      <p:cNvPr id="0" name=""/>
                      <p:cNvPicPr/>
                      <p:nvPr/>
                    </p:nvPicPr>
                    <p:blipFill>
                      <a:blip r:embed="rId4"/>
                      <a:stretch>
                        <a:fillRect/>
                      </a:stretch>
                    </p:blipFill>
                    <p:spPr>
                      <a:xfrm>
                        <a:off x="4457192" y="1714308"/>
                        <a:ext cx="3159760" cy="1494481"/>
                      </a:xfrm>
                      <a:prstGeom prst="rect">
                        <a:avLst/>
                      </a:prstGeom>
                    </p:spPr>
                  </p:pic>
                </p:oleObj>
              </mc:Fallback>
            </mc:AlternateContent>
          </a:graphicData>
        </a:graphic>
      </p:graphicFrame>
    </p:spTree>
    <p:extLst>
      <p:ext uri="{BB962C8B-B14F-4D97-AF65-F5344CB8AC3E}">
        <p14:creationId xmlns:p14="http://schemas.microsoft.com/office/powerpoint/2010/main" val="341025364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3 – תנועה קצובה- פתרון (ג)</a:t>
            </a:r>
            <a:endParaRPr lang="he-IL" dirty="0"/>
          </a:p>
        </p:txBody>
      </p:sp>
      <p:sp>
        <p:nvSpPr>
          <p:cNvPr id="3" name="מציין מיקום תוכן 2"/>
          <p:cNvSpPr>
            <a:spLocks noGrp="1"/>
          </p:cNvSpPr>
          <p:nvPr>
            <p:ph idx="1"/>
          </p:nvPr>
        </p:nvSpPr>
        <p:spPr>
          <a:xfrm>
            <a:off x="539552" y="709067"/>
            <a:ext cx="8236530" cy="5691733"/>
          </a:xfrm>
        </p:spPr>
        <p:txBody>
          <a:bodyPr/>
          <a:lstStyle/>
          <a:p>
            <a:pPr marL="0" indent="0">
              <a:buNone/>
            </a:pPr>
            <a:r>
              <a:rPr lang="he-IL" dirty="0" smtClean="0"/>
              <a:t>הגרף מתאר את תנועותיהם של  שני כלי רכב הנעים על כביש ישר הנמתח מצפון לדרום. הכיוון החיובי  של ציר ה-</a:t>
            </a:r>
            <a:r>
              <a:rPr lang="en-US" dirty="0" smtClean="0"/>
              <a:t>x</a:t>
            </a:r>
            <a:r>
              <a:rPr lang="he-IL" dirty="0" smtClean="0"/>
              <a:t> הוא צפונה.</a:t>
            </a:r>
          </a:p>
          <a:p>
            <a:pPr marL="0" indent="0">
              <a:buNone/>
            </a:pPr>
            <a:r>
              <a:rPr lang="he-IL" b="1" dirty="0" smtClean="0"/>
              <a:t>ב. כתבו פונקציית מקום-זמן עבור תנועת כל אחד משני כלי הרכב. </a:t>
            </a:r>
          </a:p>
          <a:p>
            <a:pPr marL="0" indent="0">
              <a:buNone/>
            </a:pPr>
            <a:endParaRPr lang="he-IL" dirty="0" smtClean="0"/>
          </a:p>
          <a:p>
            <a:pPr marL="0" indent="0">
              <a:buNone/>
            </a:pPr>
            <a:endParaRPr lang="he-IL" dirty="0" smtClean="0"/>
          </a:p>
          <a:p>
            <a:pPr marL="0" indent="0">
              <a:buNone/>
            </a:pPr>
            <a:endParaRPr lang="he-IL" dirty="0"/>
          </a:p>
          <a:p>
            <a:pPr marL="0" indent="0">
              <a:buNone/>
            </a:pPr>
            <a:endParaRPr lang="he-IL" dirty="0" smtClean="0"/>
          </a:p>
          <a:p>
            <a:pPr marL="0" indent="0">
              <a:buNone/>
            </a:pPr>
            <a:endParaRPr lang="he-IL" dirty="0" smtClean="0"/>
          </a:p>
          <a:p>
            <a:pPr marL="0" indent="0">
              <a:buNone/>
            </a:pPr>
            <a:endParaRPr lang="he-IL" dirty="0"/>
          </a:p>
          <a:p>
            <a:pPr marL="0" indent="0">
              <a:buNone/>
            </a:pPr>
            <a:r>
              <a:rPr lang="he-IL" b="1" dirty="0" smtClean="0"/>
              <a:t>ג. חשבו מתי (באיזה רגע) חולפים כלי הרכב זה על פני זה?</a:t>
            </a:r>
          </a:p>
        </p:txBody>
      </p:sp>
      <p:grpSp>
        <p:nvGrpSpPr>
          <p:cNvPr id="37" name="קבוצה 36"/>
          <p:cNvGrpSpPr/>
          <p:nvPr/>
        </p:nvGrpSpPr>
        <p:grpSpPr>
          <a:xfrm>
            <a:off x="173220" y="1235150"/>
            <a:ext cx="3176079" cy="2466354"/>
            <a:chOff x="2629066" y="2984705"/>
            <a:chExt cx="3176079" cy="2466354"/>
          </a:xfrm>
        </p:grpSpPr>
        <p:grpSp>
          <p:nvGrpSpPr>
            <p:cNvPr id="9" name="קבוצה 8"/>
            <p:cNvGrpSpPr/>
            <p:nvPr/>
          </p:nvGrpSpPr>
          <p:grpSpPr>
            <a:xfrm>
              <a:off x="2629066" y="2984705"/>
              <a:ext cx="3176079" cy="2466354"/>
              <a:chOff x="1526533" y="1529078"/>
              <a:chExt cx="2372394" cy="1785009"/>
            </a:xfrm>
          </p:grpSpPr>
          <p:grpSp>
            <p:nvGrpSpPr>
              <p:cNvPr id="10" name="Group 2"/>
              <p:cNvGrpSpPr>
                <a:grpSpLocks noChangeAspect="1"/>
              </p:cNvGrpSpPr>
              <p:nvPr/>
            </p:nvGrpSpPr>
            <p:grpSpPr bwMode="auto">
              <a:xfrm>
                <a:off x="1526533" y="1529078"/>
                <a:ext cx="2372394" cy="1785009"/>
                <a:chOff x="2554" y="3953"/>
                <a:chExt cx="3735" cy="2810"/>
              </a:xfrm>
            </p:grpSpPr>
            <p:sp>
              <p:nvSpPr>
                <p:cNvPr id="12" name="AutoShape 3"/>
                <p:cNvSpPr>
                  <a:spLocks noChangeAspect="1" noChangeArrowheads="1"/>
                </p:cNvSpPr>
                <p:nvPr/>
              </p:nvSpPr>
              <p:spPr bwMode="auto">
                <a:xfrm>
                  <a:off x="2580" y="3960"/>
                  <a:ext cx="3544" cy="2704"/>
                </a:xfrm>
                <a:prstGeom prst="rect">
                  <a:avLst/>
                </a:prstGeom>
                <a:solidFill>
                  <a:srgbClr val="FFFFFF"/>
                </a:solidFill>
                <a:ln w="38100">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3" name="Line 4"/>
                <p:cNvSpPr>
                  <a:spLocks noChangeShapeType="1"/>
                </p:cNvSpPr>
                <p:nvPr/>
              </p:nvSpPr>
              <p:spPr bwMode="auto">
                <a:xfrm flipV="1">
                  <a:off x="3240" y="4325"/>
                  <a:ext cx="19" cy="2155"/>
                </a:xfrm>
                <a:prstGeom prst="line">
                  <a:avLst/>
                </a:prstGeom>
                <a:noFill/>
                <a:ln w="19050">
                  <a:solidFill>
                    <a:schemeClr val="tx1">
                      <a:lumMod val="85000"/>
                      <a:lumOff val="15000"/>
                    </a:schemeClr>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4" name="Line 5"/>
                <p:cNvSpPr>
                  <a:spLocks noChangeShapeType="1"/>
                </p:cNvSpPr>
                <p:nvPr/>
              </p:nvSpPr>
              <p:spPr bwMode="auto">
                <a:xfrm flipV="1">
                  <a:off x="3259" y="6119"/>
                  <a:ext cx="2681" cy="15"/>
                </a:xfrm>
                <a:prstGeom prst="line">
                  <a:avLst/>
                </a:prstGeom>
                <a:noFill/>
                <a:ln w="19050">
                  <a:solidFill>
                    <a:schemeClr val="tx1">
                      <a:lumMod val="85000"/>
                      <a:lumOff val="15000"/>
                    </a:schemeClr>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5" name="Line 6"/>
                <p:cNvSpPr>
                  <a:spLocks noChangeShapeType="1"/>
                </p:cNvSpPr>
                <p:nvPr/>
              </p:nvSpPr>
              <p:spPr bwMode="auto">
                <a:xfrm flipV="1">
                  <a:off x="3240" y="4611"/>
                  <a:ext cx="2159" cy="1239"/>
                </a:xfrm>
                <a:prstGeom prst="line">
                  <a:avLst/>
                </a:prstGeom>
                <a:noFill/>
                <a:ln w="19050">
                  <a:solidFill>
                    <a:srgbClr val="FF0000"/>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8" name="Text Box 9"/>
                <p:cNvSpPr txBox="1">
                  <a:spLocks noChangeArrowheads="1"/>
                </p:cNvSpPr>
                <p:nvPr/>
              </p:nvSpPr>
              <p:spPr bwMode="auto">
                <a:xfrm>
                  <a:off x="4869" y="6119"/>
                  <a:ext cx="540"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180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19" name="Text Box 10"/>
                <p:cNvSpPr txBox="1">
                  <a:spLocks noChangeArrowheads="1"/>
                </p:cNvSpPr>
                <p:nvPr/>
              </p:nvSpPr>
              <p:spPr bwMode="auto">
                <a:xfrm>
                  <a:off x="2554" y="4555"/>
                  <a:ext cx="724" cy="54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90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20" name="Text Box 11"/>
                <p:cNvSpPr txBox="1">
                  <a:spLocks noChangeArrowheads="1"/>
                </p:cNvSpPr>
                <p:nvPr/>
              </p:nvSpPr>
              <p:spPr bwMode="auto">
                <a:xfrm>
                  <a:off x="2898" y="4143"/>
                  <a:ext cx="180" cy="18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2"/>
                <p:cNvSpPr txBox="1">
                  <a:spLocks noChangeArrowheads="1"/>
                </p:cNvSpPr>
                <p:nvPr/>
              </p:nvSpPr>
              <p:spPr bwMode="auto">
                <a:xfrm>
                  <a:off x="5438" y="6236"/>
                  <a:ext cx="851"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t [min]</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22" name="Text Box 13"/>
                <p:cNvSpPr txBox="1">
                  <a:spLocks noChangeArrowheads="1"/>
                </p:cNvSpPr>
                <p:nvPr/>
              </p:nvSpPr>
              <p:spPr bwMode="auto">
                <a:xfrm>
                  <a:off x="2920" y="3953"/>
                  <a:ext cx="828" cy="40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x [km]</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pSp>
          <p:sp>
            <p:nvSpPr>
              <p:cNvPr id="11" name="Text Box 10"/>
              <p:cNvSpPr txBox="1">
                <a:spLocks noChangeArrowheads="1"/>
              </p:cNvSpPr>
              <p:nvPr/>
            </p:nvSpPr>
            <p:spPr bwMode="auto">
              <a:xfrm>
                <a:off x="1533525" y="2614902"/>
                <a:ext cx="459870" cy="34493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20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pSp>
        <p:sp>
          <p:nvSpPr>
            <p:cNvPr id="23" name="Line 6"/>
            <p:cNvSpPr>
              <a:spLocks noChangeShapeType="1"/>
            </p:cNvSpPr>
            <p:nvPr/>
          </p:nvSpPr>
          <p:spPr bwMode="auto">
            <a:xfrm>
              <a:off x="3219450" y="3714750"/>
              <a:ext cx="1628775" cy="1171575"/>
            </a:xfrm>
            <a:prstGeom prst="line">
              <a:avLst/>
            </a:prstGeom>
            <a:noFill/>
            <a:ln w="19050">
              <a:solidFill>
                <a:schemeClr val="tx2"/>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4" name="Text Box 10"/>
            <p:cNvSpPr txBox="1">
              <a:spLocks noChangeArrowheads="1"/>
            </p:cNvSpPr>
            <p:nvPr/>
          </p:nvSpPr>
          <p:spPr bwMode="auto">
            <a:xfrm>
              <a:off x="2647952" y="4218294"/>
              <a:ext cx="615658" cy="47659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40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cxnSp>
          <p:nvCxnSpPr>
            <p:cNvPr id="26" name="מחבר ישר 25"/>
            <p:cNvCxnSpPr/>
            <p:nvPr/>
          </p:nvCxnSpPr>
          <p:spPr>
            <a:xfrm flipV="1">
              <a:off x="3209925" y="4343400"/>
              <a:ext cx="495300" cy="1905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flipH="1" flipV="1">
              <a:off x="3705225" y="4343401"/>
              <a:ext cx="9525" cy="51434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Text Box 10"/>
            <p:cNvSpPr txBox="1">
              <a:spLocks noChangeArrowheads="1"/>
            </p:cNvSpPr>
            <p:nvPr/>
          </p:nvSpPr>
          <p:spPr bwMode="auto">
            <a:xfrm>
              <a:off x="3305177" y="4894569"/>
              <a:ext cx="615658" cy="47659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40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35" name="Text Box 13"/>
            <p:cNvSpPr txBox="1">
              <a:spLocks noChangeArrowheads="1"/>
            </p:cNvSpPr>
            <p:nvPr/>
          </p:nvSpPr>
          <p:spPr bwMode="auto">
            <a:xfrm>
              <a:off x="3152775" y="3619859"/>
              <a:ext cx="559991"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ea typeface="Arial" pitchFamily="34" charset="0"/>
                  <a:cs typeface="Arial" pitchFamily="34" charset="0"/>
                </a:rPr>
                <a:t>A</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36" name="Text Box 13"/>
            <p:cNvSpPr txBox="1">
              <a:spLocks noChangeArrowheads="1"/>
            </p:cNvSpPr>
            <p:nvPr/>
          </p:nvSpPr>
          <p:spPr bwMode="auto">
            <a:xfrm>
              <a:off x="4552950" y="3343634"/>
              <a:ext cx="559991"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B</a:t>
              </a:r>
              <a:endParaRPr kumimoji="0" lang="he-IL" sz="1400" b="0" i="0" u="none" strike="noStrike" cap="none" normalizeH="0" baseline="0" dirty="0" smtClean="0">
                <a:ln>
                  <a:noFill/>
                </a:ln>
                <a:solidFill>
                  <a:srgbClr val="FF0000"/>
                </a:solidFill>
                <a:effectLst/>
                <a:latin typeface="Arial" pitchFamily="34" charset="0"/>
                <a:cs typeface="Arial" pitchFamily="34" charset="0"/>
              </a:endParaRPr>
            </a:p>
          </p:txBody>
        </p:sp>
      </p:grpSp>
      <p:graphicFrame>
        <p:nvGraphicFramePr>
          <p:cNvPr id="4" name="Object 3"/>
          <p:cNvGraphicFramePr>
            <a:graphicFrameLocks noChangeAspect="1"/>
          </p:cNvGraphicFramePr>
          <p:nvPr>
            <p:extLst/>
          </p:nvPr>
        </p:nvGraphicFramePr>
        <p:xfrm>
          <a:off x="4457192" y="1714308"/>
          <a:ext cx="3159760" cy="1494481"/>
        </p:xfrm>
        <a:graphic>
          <a:graphicData uri="http://schemas.openxmlformats.org/presentationml/2006/ole">
            <mc:AlternateContent xmlns:mc="http://schemas.openxmlformats.org/markup-compatibility/2006">
              <mc:Choice xmlns:v="urn:schemas-microsoft-com:vml" Requires="v">
                <p:oleObj spid="_x0000_s144386" name="Equation" r:id="rId3" imgW="1879560" imgH="888840" progId="Equation.DSMT4">
                  <p:embed/>
                </p:oleObj>
              </mc:Choice>
              <mc:Fallback>
                <p:oleObj name="Equation" r:id="rId3" imgW="1879560" imgH="888840" progId="Equation.DSMT4">
                  <p:embed/>
                  <p:pic>
                    <p:nvPicPr>
                      <p:cNvPr id="0" name=""/>
                      <p:cNvPicPr/>
                      <p:nvPr/>
                    </p:nvPicPr>
                    <p:blipFill>
                      <a:blip r:embed="rId4"/>
                      <a:stretch>
                        <a:fillRect/>
                      </a:stretch>
                    </p:blipFill>
                    <p:spPr>
                      <a:xfrm>
                        <a:off x="4457192" y="1714308"/>
                        <a:ext cx="3159760" cy="1494481"/>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1249295" y="4141152"/>
          <a:ext cx="6645410" cy="485711"/>
        </p:xfrm>
        <a:graphic>
          <a:graphicData uri="http://schemas.openxmlformats.org/presentationml/2006/ole">
            <mc:AlternateContent xmlns:mc="http://schemas.openxmlformats.org/markup-compatibility/2006">
              <mc:Choice xmlns:v="urn:schemas-microsoft-com:vml" Requires="v">
                <p:oleObj spid="_x0000_s144387" name="Equation" r:id="rId5" imgW="3822480" imgH="279360" progId="Equation.DSMT4">
                  <p:embed/>
                </p:oleObj>
              </mc:Choice>
              <mc:Fallback>
                <p:oleObj name="Equation" r:id="rId5" imgW="3822480" imgH="279360" progId="Equation.DSMT4">
                  <p:embed/>
                  <p:pic>
                    <p:nvPicPr>
                      <p:cNvPr id="0" name=""/>
                      <p:cNvPicPr/>
                      <p:nvPr/>
                    </p:nvPicPr>
                    <p:blipFill>
                      <a:blip r:embed="rId6"/>
                      <a:stretch>
                        <a:fillRect/>
                      </a:stretch>
                    </p:blipFill>
                    <p:spPr>
                      <a:xfrm>
                        <a:off x="1249295" y="4141152"/>
                        <a:ext cx="6645410" cy="485711"/>
                      </a:xfrm>
                      <a:prstGeom prst="rect">
                        <a:avLst/>
                      </a:prstGeom>
                    </p:spPr>
                  </p:pic>
                </p:oleObj>
              </mc:Fallback>
            </mc:AlternateContent>
          </a:graphicData>
        </a:graphic>
      </p:graphicFrame>
    </p:spTree>
    <p:extLst>
      <p:ext uri="{BB962C8B-B14F-4D97-AF65-F5344CB8AC3E}">
        <p14:creationId xmlns:p14="http://schemas.microsoft.com/office/powerpoint/2010/main" val="42852477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3 – תנועה קצובה- פתרון (ד)</a:t>
            </a:r>
            <a:endParaRPr lang="he-IL" dirty="0"/>
          </a:p>
        </p:txBody>
      </p:sp>
      <p:sp>
        <p:nvSpPr>
          <p:cNvPr id="3" name="מציין מיקום תוכן 2"/>
          <p:cNvSpPr>
            <a:spLocks noGrp="1"/>
          </p:cNvSpPr>
          <p:nvPr>
            <p:ph idx="1"/>
          </p:nvPr>
        </p:nvSpPr>
        <p:spPr>
          <a:xfrm>
            <a:off x="539552" y="709067"/>
            <a:ext cx="8236530" cy="5691733"/>
          </a:xfrm>
        </p:spPr>
        <p:txBody>
          <a:bodyPr/>
          <a:lstStyle/>
          <a:p>
            <a:pPr marL="0" indent="0">
              <a:buNone/>
            </a:pPr>
            <a:r>
              <a:rPr lang="he-IL" dirty="0" smtClean="0"/>
              <a:t>הגרף מתאר את תנועותיהם של  שני כלי רכב הנעים על כביש ישר הנמתח מצפון לדרום. הכיוון החיובי  של ציר ה-</a:t>
            </a:r>
            <a:r>
              <a:rPr lang="en-US" dirty="0" smtClean="0"/>
              <a:t>x</a:t>
            </a:r>
            <a:r>
              <a:rPr lang="he-IL" dirty="0" smtClean="0"/>
              <a:t> הוא צפונה.</a:t>
            </a:r>
          </a:p>
          <a:p>
            <a:pPr marL="0" indent="0">
              <a:buNone/>
            </a:pPr>
            <a:r>
              <a:rPr lang="he-IL" b="1" dirty="0" smtClean="0"/>
              <a:t>ד. חשבו מתי (באילו רגעים) המרחק בין שני כלי הרכב הוא </a:t>
            </a:r>
            <a:r>
              <a:rPr lang="en-US" b="1" dirty="0" smtClean="0"/>
              <a:t>40[km]</a:t>
            </a:r>
            <a:r>
              <a:rPr lang="he-IL" b="1" dirty="0" smtClean="0"/>
              <a:t>.</a:t>
            </a:r>
          </a:p>
          <a:p>
            <a:pPr marL="0" indent="0">
              <a:buNone/>
            </a:pPr>
            <a:endParaRPr lang="he-IL" b="1" dirty="0"/>
          </a:p>
          <a:p>
            <a:pPr marL="0" indent="0">
              <a:buNone/>
            </a:pPr>
            <a:endParaRPr lang="he-IL" b="1" dirty="0"/>
          </a:p>
        </p:txBody>
      </p:sp>
      <p:grpSp>
        <p:nvGrpSpPr>
          <p:cNvPr id="37" name="קבוצה 36"/>
          <p:cNvGrpSpPr/>
          <p:nvPr/>
        </p:nvGrpSpPr>
        <p:grpSpPr>
          <a:xfrm>
            <a:off x="173220" y="1235150"/>
            <a:ext cx="3176079" cy="2466354"/>
            <a:chOff x="2629066" y="2984705"/>
            <a:chExt cx="3176079" cy="2466354"/>
          </a:xfrm>
        </p:grpSpPr>
        <p:grpSp>
          <p:nvGrpSpPr>
            <p:cNvPr id="9" name="קבוצה 8"/>
            <p:cNvGrpSpPr/>
            <p:nvPr/>
          </p:nvGrpSpPr>
          <p:grpSpPr>
            <a:xfrm>
              <a:off x="2629066" y="2984705"/>
              <a:ext cx="3176079" cy="2466354"/>
              <a:chOff x="1526533" y="1529078"/>
              <a:chExt cx="2372394" cy="1785009"/>
            </a:xfrm>
          </p:grpSpPr>
          <p:grpSp>
            <p:nvGrpSpPr>
              <p:cNvPr id="10" name="Group 2"/>
              <p:cNvGrpSpPr>
                <a:grpSpLocks noChangeAspect="1"/>
              </p:cNvGrpSpPr>
              <p:nvPr/>
            </p:nvGrpSpPr>
            <p:grpSpPr bwMode="auto">
              <a:xfrm>
                <a:off x="1526533" y="1529078"/>
                <a:ext cx="2372394" cy="1785009"/>
                <a:chOff x="2554" y="3953"/>
                <a:chExt cx="3735" cy="2810"/>
              </a:xfrm>
            </p:grpSpPr>
            <p:sp>
              <p:nvSpPr>
                <p:cNvPr id="12" name="AutoShape 3"/>
                <p:cNvSpPr>
                  <a:spLocks noChangeAspect="1" noChangeArrowheads="1"/>
                </p:cNvSpPr>
                <p:nvPr/>
              </p:nvSpPr>
              <p:spPr bwMode="auto">
                <a:xfrm>
                  <a:off x="2580" y="3960"/>
                  <a:ext cx="3544" cy="2704"/>
                </a:xfrm>
                <a:prstGeom prst="rect">
                  <a:avLst/>
                </a:prstGeom>
                <a:solidFill>
                  <a:srgbClr val="FFFFFF"/>
                </a:solidFill>
                <a:ln w="38100">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3" name="Line 4"/>
                <p:cNvSpPr>
                  <a:spLocks noChangeShapeType="1"/>
                </p:cNvSpPr>
                <p:nvPr/>
              </p:nvSpPr>
              <p:spPr bwMode="auto">
                <a:xfrm flipV="1">
                  <a:off x="3240" y="4325"/>
                  <a:ext cx="19" cy="2155"/>
                </a:xfrm>
                <a:prstGeom prst="line">
                  <a:avLst/>
                </a:prstGeom>
                <a:noFill/>
                <a:ln w="19050">
                  <a:solidFill>
                    <a:schemeClr val="tx1">
                      <a:lumMod val="85000"/>
                      <a:lumOff val="15000"/>
                    </a:schemeClr>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4" name="Line 5"/>
                <p:cNvSpPr>
                  <a:spLocks noChangeShapeType="1"/>
                </p:cNvSpPr>
                <p:nvPr/>
              </p:nvSpPr>
              <p:spPr bwMode="auto">
                <a:xfrm flipV="1">
                  <a:off x="3259" y="6119"/>
                  <a:ext cx="2681" cy="15"/>
                </a:xfrm>
                <a:prstGeom prst="line">
                  <a:avLst/>
                </a:prstGeom>
                <a:noFill/>
                <a:ln w="19050">
                  <a:solidFill>
                    <a:schemeClr val="tx1">
                      <a:lumMod val="85000"/>
                      <a:lumOff val="15000"/>
                    </a:schemeClr>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5" name="Line 6"/>
                <p:cNvSpPr>
                  <a:spLocks noChangeShapeType="1"/>
                </p:cNvSpPr>
                <p:nvPr/>
              </p:nvSpPr>
              <p:spPr bwMode="auto">
                <a:xfrm flipV="1">
                  <a:off x="3240" y="4611"/>
                  <a:ext cx="2159" cy="1239"/>
                </a:xfrm>
                <a:prstGeom prst="line">
                  <a:avLst/>
                </a:prstGeom>
                <a:noFill/>
                <a:ln w="19050">
                  <a:solidFill>
                    <a:srgbClr val="FF0000"/>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8" name="Text Box 9"/>
                <p:cNvSpPr txBox="1">
                  <a:spLocks noChangeArrowheads="1"/>
                </p:cNvSpPr>
                <p:nvPr/>
              </p:nvSpPr>
              <p:spPr bwMode="auto">
                <a:xfrm>
                  <a:off x="4869" y="6119"/>
                  <a:ext cx="540"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180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19" name="Text Box 10"/>
                <p:cNvSpPr txBox="1">
                  <a:spLocks noChangeArrowheads="1"/>
                </p:cNvSpPr>
                <p:nvPr/>
              </p:nvSpPr>
              <p:spPr bwMode="auto">
                <a:xfrm>
                  <a:off x="2554" y="4555"/>
                  <a:ext cx="724" cy="54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90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20" name="Text Box 11"/>
                <p:cNvSpPr txBox="1">
                  <a:spLocks noChangeArrowheads="1"/>
                </p:cNvSpPr>
                <p:nvPr/>
              </p:nvSpPr>
              <p:spPr bwMode="auto">
                <a:xfrm>
                  <a:off x="2898" y="4143"/>
                  <a:ext cx="180" cy="18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12"/>
                <p:cNvSpPr txBox="1">
                  <a:spLocks noChangeArrowheads="1"/>
                </p:cNvSpPr>
                <p:nvPr/>
              </p:nvSpPr>
              <p:spPr bwMode="auto">
                <a:xfrm>
                  <a:off x="5438" y="6236"/>
                  <a:ext cx="851" cy="52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t [min]</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22" name="Text Box 13"/>
                <p:cNvSpPr txBox="1">
                  <a:spLocks noChangeArrowheads="1"/>
                </p:cNvSpPr>
                <p:nvPr/>
              </p:nvSpPr>
              <p:spPr bwMode="auto">
                <a:xfrm>
                  <a:off x="2920" y="3953"/>
                  <a:ext cx="828" cy="408"/>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x [km]</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pSp>
          <p:sp>
            <p:nvSpPr>
              <p:cNvPr id="11" name="Text Box 10"/>
              <p:cNvSpPr txBox="1">
                <a:spLocks noChangeArrowheads="1"/>
              </p:cNvSpPr>
              <p:nvPr/>
            </p:nvSpPr>
            <p:spPr bwMode="auto">
              <a:xfrm>
                <a:off x="1533525" y="2614902"/>
                <a:ext cx="459870" cy="34493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20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grpSp>
        <p:sp>
          <p:nvSpPr>
            <p:cNvPr id="23" name="Line 6"/>
            <p:cNvSpPr>
              <a:spLocks noChangeShapeType="1"/>
            </p:cNvSpPr>
            <p:nvPr/>
          </p:nvSpPr>
          <p:spPr bwMode="auto">
            <a:xfrm>
              <a:off x="3219450" y="3714750"/>
              <a:ext cx="1628775" cy="1171575"/>
            </a:xfrm>
            <a:prstGeom prst="line">
              <a:avLst/>
            </a:prstGeom>
            <a:noFill/>
            <a:ln w="19050">
              <a:solidFill>
                <a:schemeClr val="tx2"/>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4" name="Text Box 10"/>
            <p:cNvSpPr txBox="1">
              <a:spLocks noChangeArrowheads="1"/>
            </p:cNvSpPr>
            <p:nvPr/>
          </p:nvSpPr>
          <p:spPr bwMode="auto">
            <a:xfrm>
              <a:off x="2647952" y="4218294"/>
              <a:ext cx="615658" cy="47659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40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cxnSp>
          <p:nvCxnSpPr>
            <p:cNvPr id="26" name="מחבר ישר 25"/>
            <p:cNvCxnSpPr/>
            <p:nvPr/>
          </p:nvCxnSpPr>
          <p:spPr>
            <a:xfrm flipV="1">
              <a:off x="3209925" y="4343400"/>
              <a:ext cx="495300" cy="1905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מחבר ישר 27"/>
            <p:cNvCxnSpPr/>
            <p:nvPr/>
          </p:nvCxnSpPr>
          <p:spPr>
            <a:xfrm flipH="1" flipV="1">
              <a:off x="3705225" y="4343401"/>
              <a:ext cx="9525" cy="514349"/>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Text Box 10"/>
            <p:cNvSpPr txBox="1">
              <a:spLocks noChangeArrowheads="1"/>
            </p:cNvSpPr>
            <p:nvPr/>
          </p:nvSpPr>
          <p:spPr bwMode="auto">
            <a:xfrm>
              <a:off x="3305177" y="4894569"/>
              <a:ext cx="615658" cy="47659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1">
                      <a:lumMod val="85000"/>
                      <a:lumOff val="15000"/>
                    </a:schemeClr>
                  </a:solidFill>
                  <a:effectLst/>
                  <a:latin typeface="Times New Roman" pitchFamily="18" charset="0"/>
                  <a:ea typeface="Arial" pitchFamily="34" charset="0"/>
                  <a:cs typeface="Arial" pitchFamily="34" charset="0"/>
                </a:rPr>
                <a:t>40</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35" name="Text Box 13"/>
            <p:cNvSpPr txBox="1">
              <a:spLocks noChangeArrowheads="1"/>
            </p:cNvSpPr>
            <p:nvPr/>
          </p:nvSpPr>
          <p:spPr bwMode="auto">
            <a:xfrm>
              <a:off x="3152775" y="3619859"/>
              <a:ext cx="559991"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solidFill>
                  <a:effectLst/>
                  <a:latin typeface="Times New Roman" pitchFamily="18" charset="0"/>
                  <a:ea typeface="Arial" pitchFamily="34" charset="0"/>
                  <a:cs typeface="Arial" pitchFamily="34" charset="0"/>
                </a:rPr>
                <a:t>A</a:t>
              </a:r>
              <a:endParaRPr kumimoji="0" lang="he-IL" sz="1400" b="0" i="0" u="none" strike="noStrike" cap="none" normalizeH="0" baseline="0" dirty="0" smtClean="0">
                <a:ln>
                  <a:noFill/>
                </a:ln>
                <a:solidFill>
                  <a:schemeClr val="tx1">
                    <a:lumMod val="85000"/>
                    <a:lumOff val="15000"/>
                  </a:schemeClr>
                </a:solidFill>
                <a:effectLst/>
                <a:latin typeface="Arial" pitchFamily="34" charset="0"/>
                <a:cs typeface="Arial" pitchFamily="34" charset="0"/>
              </a:endParaRPr>
            </a:p>
          </p:txBody>
        </p:sp>
        <p:sp>
          <p:nvSpPr>
            <p:cNvPr id="36" name="Text Box 13"/>
            <p:cNvSpPr txBox="1">
              <a:spLocks noChangeArrowheads="1"/>
            </p:cNvSpPr>
            <p:nvPr/>
          </p:nvSpPr>
          <p:spPr bwMode="auto">
            <a:xfrm>
              <a:off x="4552950" y="3343634"/>
              <a:ext cx="559991"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B</a:t>
              </a:r>
              <a:endParaRPr kumimoji="0" lang="he-IL" sz="1400" b="0" i="0" u="none" strike="noStrike" cap="none" normalizeH="0" baseline="0" dirty="0" smtClean="0">
                <a:ln>
                  <a:noFill/>
                </a:ln>
                <a:solidFill>
                  <a:srgbClr val="FF0000"/>
                </a:solidFill>
                <a:effectLst/>
                <a:latin typeface="Arial" pitchFamily="34" charset="0"/>
                <a:cs typeface="Arial" pitchFamily="34" charset="0"/>
              </a:endParaRPr>
            </a:p>
          </p:txBody>
        </p:sp>
      </p:grpSp>
      <p:graphicFrame>
        <p:nvGraphicFramePr>
          <p:cNvPr id="4" name="Object 3"/>
          <p:cNvGraphicFramePr>
            <a:graphicFrameLocks noChangeAspect="1"/>
          </p:cNvGraphicFramePr>
          <p:nvPr>
            <p:extLst/>
          </p:nvPr>
        </p:nvGraphicFramePr>
        <p:xfrm>
          <a:off x="4302252" y="1900595"/>
          <a:ext cx="3159125" cy="1493838"/>
        </p:xfrm>
        <a:graphic>
          <a:graphicData uri="http://schemas.openxmlformats.org/presentationml/2006/ole">
            <mc:AlternateContent xmlns:mc="http://schemas.openxmlformats.org/markup-compatibility/2006">
              <mc:Choice xmlns:v="urn:schemas-microsoft-com:vml" Requires="v">
                <p:oleObj spid="_x0000_s145410" name="Equation" r:id="rId3" imgW="1879560" imgH="888840" progId="Equation.DSMT4">
                  <p:embed/>
                </p:oleObj>
              </mc:Choice>
              <mc:Fallback>
                <p:oleObj name="Equation" r:id="rId3" imgW="1879560" imgH="8888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252" y="1900595"/>
                        <a:ext cx="3159125"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nvPr>
        </p:nvGraphicFramePr>
        <p:xfrm>
          <a:off x="607039" y="4029138"/>
          <a:ext cx="7929922" cy="1365822"/>
        </p:xfrm>
        <a:graphic>
          <a:graphicData uri="http://schemas.openxmlformats.org/presentationml/2006/ole">
            <mc:AlternateContent xmlns:mc="http://schemas.openxmlformats.org/markup-compatibility/2006">
              <mc:Choice xmlns:v="urn:schemas-microsoft-com:vml" Requires="v">
                <p:oleObj spid="_x0000_s145411" name="Equation" r:id="rId5" imgW="4940280" imgH="850680" progId="Equation.DSMT4">
                  <p:embed/>
                </p:oleObj>
              </mc:Choice>
              <mc:Fallback>
                <p:oleObj name="Equation" r:id="rId5" imgW="4940280" imgH="850680" progId="Equation.DSMT4">
                  <p:embed/>
                  <p:pic>
                    <p:nvPicPr>
                      <p:cNvPr id="0" name=""/>
                      <p:cNvPicPr/>
                      <p:nvPr/>
                    </p:nvPicPr>
                    <p:blipFill>
                      <a:blip r:embed="rId6"/>
                      <a:stretch>
                        <a:fillRect/>
                      </a:stretch>
                    </p:blipFill>
                    <p:spPr>
                      <a:xfrm>
                        <a:off x="607039" y="4029138"/>
                        <a:ext cx="7929922" cy="1365822"/>
                      </a:xfrm>
                      <a:prstGeom prst="rect">
                        <a:avLst/>
                      </a:prstGeom>
                    </p:spPr>
                  </p:pic>
                </p:oleObj>
              </mc:Fallback>
            </mc:AlternateContent>
          </a:graphicData>
        </a:graphic>
      </p:graphicFrame>
    </p:spTree>
    <p:extLst>
      <p:ext uri="{BB962C8B-B14F-4D97-AF65-F5344CB8AC3E}">
        <p14:creationId xmlns:p14="http://schemas.microsoft.com/office/powerpoint/2010/main" val="10146802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תנועה שוות-מהירות למקוטעין</a:t>
            </a:r>
            <a:endParaRPr lang="he-IL" dirty="0"/>
          </a:p>
        </p:txBody>
      </p:sp>
      <p:sp>
        <p:nvSpPr>
          <p:cNvPr id="3" name="מציין מיקום תוכן 2"/>
          <p:cNvSpPr>
            <a:spLocks noGrp="1"/>
          </p:cNvSpPr>
          <p:nvPr>
            <p:ph idx="1"/>
          </p:nvPr>
        </p:nvSpPr>
        <p:spPr>
          <a:xfrm>
            <a:off x="151075" y="584798"/>
            <a:ext cx="8817996" cy="6035077"/>
          </a:xfrm>
        </p:spPr>
        <p:txBody>
          <a:bodyPr/>
          <a:lstStyle/>
          <a:p>
            <a:pPr marL="0" indent="0">
              <a:lnSpc>
                <a:spcPct val="150000"/>
              </a:lnSpc>
              <a:buNone/>
            </a:pPr>
            <a:r>
              <a:rPr lang="he-IL" dirty="0" smtClean="0"/>
              <a:t>תנועה שמתרחשת בסדרה של פרקי זמן שבכל אחד מהם תנועת הגוף היא שוות-מהירות</a:t>
            </a:r>
            <a:r>
              <a:rPr lang="he-IL" dirty="0" smtClean="0">
                <a:solidFill>
                  <a:srgbClr val="FF0000"/>
                </a:solidFill>
              </a:rPr>
              <a:t> </a:t>
            </a:r>
            <a:r>
              <a:rPr lang="he-IL" dirty="0" smtClean="0"/>
              <a:t>(בגודל אחר) נקראת: </a:t>
            </a:r>
            <a:r>
              <a:rPr lang="he-IL" b="1" dirty="0" smtClean="0"/>
              <a:t>"תנועה שוות מהירות למקוטעין".  </a:t>
            </a:r>
            <a:r>
              <a:rPr lang="en-US" b="1" dirty="0" smtClean="0"/>
              <a:t/>
            </a:r>
            <a:br>
              <a:rPr lang="en-US" b="1" dirty="0" smtClean="0"/>
            </a:br>
            <a:r>
              <a:rPr lang="he-IL" dirty="0" smtClean="0"/>
              <a:t>ננתח את התנועה המתוארת בגרף שבתרשים:</a:t>
            </a:r>
          </a:p>
          <a:p>
            <a:pPr>
              <a:lnSpc>
                <a:spcPct val="150000"/>
              </a:lnSpc>
              <a:buNone/>
            </a:pPr>
            <a:endParaRPr lang="he-IL" b="1" dirty="0" smtClean="0"/>
          </a:p>
          <a:p>
            <a:pPr>
              <a:lnSpc>
                <a:spcPct val="150000"/>
              </a:lnSpc>
              <a:buNone/>
            </a:pPr>
            <a:endParaRPr lang="he-IL" b="1" dirty="0" smtClean="0"/>
          </a:p>
          <a:p>
            <a:pPr>
              <a:lnSpc>
                <a:spcPct val="150000"/>
              </a:lnSpc>
              <a:buNone/>
            </a:pPr>
            <a:endParaRPr lang="he-IL" b="1" dirty="0" smtClean="0"/>
          </a:p>
          <a:p>
            <a:pPr>
              <a:lnSpc>
                <a:spcPct val="150000"/>
              </a:lnSpc>
              <a:buNone/>
            </a:pPr>
            <a:endParaRPr lang="he-IL" b="1" dirty="0" smtClean="0"/>
          </a:p>
          <a:p>
            <a:pPr marL="0" indent="0">
              <a:lnSpc>
                <a:spcPct val="150000"/>
              </a:lnSpc>
              <a:buNone/>
            </a:pPr>
            <a:r>
              <a:rPr lang="he-IL" dirty="0" smtClean="0"/>
              <a:t>מהגרף נובע שבמשך </a:t>
            </a:r>
            <a:r>
              <a:rPr lang="en-US" dirty="0" smtClean="0">
                <a:latin typeface="Times New Roman" pitchFamily="18" charset="0"/>
                <a:ea typeface="Arial" pitchFamily="34" charset="0"/>
                <a:sym typeface="Symbol"/>
              </a:rPr>
              <a:t>t</a:t>
            </a:r>
            <a:r>
              <a:rPr lang="en-US" baseline="-25000" dirty="0" smtClean="0">
                <a:latin typeface="Times New Roman" pitchFamily="18" charset="0"/>
                <a:ea typeface="Arial" pitchFamily="34" charset="0"/>
                <a:sym typeface="Symbol"/>
              </a:rPr>
              <a:t>1</a:t>
            </a:r>
            <a:r>
              <a:rPr lang="he-IL" baseline="-25000" dirty="0" smtClean="0">
                <a:latin typeface="Times New Roman" pitchFamily="18" charset="0"/>
                <a:ea typeface="Arial" pitchFamily="34" charset="0"/>
                <a:sym typeface="Symbol"/>
              </a:rPr>
              <a:t> </a:t>
            </a:r>
            <a:r>
              <a:rPr lang="he-IL" dirty="0" smtClean="0">
                <a:latin typeface="Times New Roman" pitchFamily="18" charset="0"/>
                <a:ea typeface="Arial" pitchFamily="34" charset="0"/>
                <a:sym typeface="Symbol"/>
              </a:rPr>
              <a:t>שניות הגוף נע בתנועה במהירות קבועה, שבה הוא עובר מרחק של </a:t>
            </a:r>
            <a:r>
              <a:rPr lang="en-US" dirty="0" smtClean="0">
                <a:latin typeface="Times New Roman" pitchFamily="18" charset="0"/>
                <a:ea typeface="Arial" pitchFamily="34" charset="0"/>
                <a:sym typeface="Symbol"/>
              </a:rPr>
              <a:t>x</a:t>
            </a:r>
            <a:r>
              <a:rPr lang="en-US" baseline="-25000" dirty="0" smtClean="0">
                <a:latin typeface="Times New Roman" pitchFamily="18" charset="0"/>
                <a:ea typeface="Arial" pitchFamily="34" charset="0"/>
                <a:sym typeface="Symbol"/>
              </a:rPr>
              <a:t>1</a:t>
            </a:r>
            <a:r>
              <a:rPr lang="he-IL" baseline="-25000" dirty="0" smtClean="0">
                <a:latin typeface="Times New Roman" pitchFamily="18" charset="0"/>
                <a:ea typeface="Arial" pitchFamily="34" charset="0"/>
                <a:sym typeface="Symbol"/>
              </a:rPr>
              <a:t> </a:t>
            </a:r>
            <a:r>
              <a:rPr lang="he-IL" dirty="0" smtClean="0">
                <a:latin typeface="Times New Roman" pitchFamily="18" charset="0"/>
                <a:ea typeface="Arial" pitchFamily="34" charset="0"/>
                <a:sym typeface="Symbol"/>
              </a:rPr>
              <a:t>מטר. לאחר מכן הוא ממשיך לנוע בתנועה במהירות קבועה גבוהה יותר במשך  </a:t>
            </a:r>
            <a:r>
              <a:rPr lang="en-US" dirty="0" smtClean="0">
                <a:latin typeface="Times New Roman" pitchFamily="18" charset="0"/>
                <a:ea typeface="Arial" pitchFamily="34" charset="0"/>
                <a:sym typeface="Symbol"/>
              </a:rPr>
              <a:t>t</a:t>
            </a:r>
            <a:r>
              <a:rPr lang="en-US" baseline="-25000" dirty="0" smtClean="0">
                <a:latin typeface="Times New Roman" pitchFamily="18" charset="0"/>
                <a:ea typeface="Arial" pitchFamily="34" charset="0"/>
                <a:sym typeface="Symbol"/>
              </a:rPr>
              <a:t>2</a:t>
            </a:r>
            <a:r>
              <a:rPr lang="he-IL" baseline="-25000" dirty="0" smtClean="0">
                <a:latin typeface="Times New Roman" pitchFamily="18" charset="0"/>
                <a:ea typeface="Arial" pitchFamily="34" charset="0"/>
                <a:sym typeface="Symbol"/>
              </a:rPr>
              <a:t> </a:t>
            </a:r>
            <a:r>
              <a:rPr lang="he-IL" dirty="0" smtClean="0">
                <a:latin typeface="Times New Roman" pitchFamily="18" charset="0"/>
                <a:ea typeface="Arial" pitchFamily="34" charset="0"/>
                <a:sym typeface="Symbol"/>
              </a:rPr>
              <a:t>שניות שבהן הוא עובר </a:t>
            </a:r>
            <a:r>
              <a:rPr lang="en-US" dirty="0" smtClean="0">
                <a:latin typeface="Times New Roman" pitchFamily="18" charset="0"/>
                <a:ea typeface="Arial" pitchFamily="34" charset="0"/>
                <a:sym typeface="Symbol"/>
              </a:rPr>
              <a:t>x</a:t>
            </a:r>
            <a:r>
              <a:rPr lang="en-US" baseline="-25000" dirty="0" smtClean="0">
                <a:latin typeface="Times New Roman" pitchFamily="18" charset="0"/>
                <a:ea typeface="Arial" pitchFamily="34" charset="0"/>
                <a:sym typeface="Symbol"/>
              </a:rPr>
              <a:t>2</a:t>
            </a:r>
            <a:r>
              <a:rPr lang="he-IL" baseline="-25000" dirty="0" smtClean="0">
                <a:latin typeface="Times New Roman" pitchFamily="18" charset="0"/>
                <a:ea typeface="Arial" pitchFamily="34" charset="0"/>
                <a:sym typeface="Symbol"/>
              </a:rPr>
              <a:t> </a:t>
            </a:r>
            <a:r>
              <a:rPr lang="he-IL" dirty="0" smtClean="0">
                <a:latin typeface="Times New Roman" pitchFamily="18" charset="0"/>
                <a:ea typeface="Arial" pitchFamily="34" charset="0"/>
                <a:sym typeface="Symbol"/>
              </a:rPr>
              <a:t>מטרים נוספים.</a:t>
            </a:r>
            <a:endParaRPr lang="he-IL" dirty="0" smtClean="0"/>
          </a:p>
          <a:p>
            <a:pPr marL="0" indent="0">
              <a:lnSpc>
                <a:spcPct val="150000"/>
              </a:lnSpc>
              <a:buNone/>
            </a:pPr>
            <a:r>
              <a:rPr lang="he-IL" dirty="0"/>
              <a:t>המהירות הממוצעת,      , היא היחס בין ההעתק </a:t>
            </a:r>
            <a:r>
              <a:rPr lang="he-IL" b="1" dirty="0"/>
              <a:t>הכולל</a:t>
            </a:r>
            <a:r>
              <a:rPr lang="he-IL" dirty="0"/>
              <a:t> של הגוף לבין פרק הזמן </a:t>
            </a:r>
            <a:r>
              <a:rPr lang="he-IL" b="1" dirty="0"/>
              <a:t>הכולל</a:t>
            </a:r>
            <a:r>
              <a:rPr lang="he-IL" dirty="0"/>
              <a:t> שחלף.</a:t>
            </a:r>
          </a:p>
          <a:p>
            <a:pPr marL="0" lvl="0" indent="0">
              <a:lnSpc>
                <a:spcPct val="150000"/>
              </a:lnSpc>
              <a:buNone/>
            </a:pPr>
            <a:r>
              <a:rPr lang="he-IL" dirty="0" smtClean="0"/>
              <a:t>לכן, בתנועה שוות מהירות למקוטעין, </a:t>
            </a:r>
            <a:r>
              <a:rPr lang="he-IL" b="1" dirty="0" smtClean="0"/>
              <a:t>המהירות הממוצעת </a:t>
            </a:r>
            <a:r>
              <a:rPr lang="he-IL" dirty="0" smtClean="0"/>
              <a:t>היא המהירות שהייתה לגוף, אילו היה עובר את כל המרחק באותו זמן בתנועה שוות מהירות אחת.</a:t>
            </a:r>
          </a:p>
          <a:p>
            <a:pPr lvl="0">
              <a:lnSpc>
                <a:spcPct val="150000"/>
              </a:lnSpc>
              <a:buNone/>
            </a:pPr>
            <a:endParaRPr lang="he-IL" b="1" dirty="0"/>
          </a:p>
        </p:txBody>
      </p:sp>
      <p:grpSp>
        <p:nvGrpSpPr>
          <p:cNvPr id="24" name="קבוצה 23"/>
          <p:cNvGrpSpPr/>
          <p:nvPr/>
        </p:nvGrpSpPr>
        <p:grpSpPr>
          <a:xfrm>
            <a:off x="1095506" y="1070486"/>
            <a:ext cx="2944894" cy="2441198"/>
            <a:chOff x="2641650" y="1638299"/>
            <a:chExt cx="3378150" cy="2800350"/>
          </a:xfrm>
        </p:grpSpPr>
        <p:sp>
          <p:nvSpPr>
            <p:cNvPr id="7" name="AutoShape 3"/>
            <p:cNvSpPr>
              <a:spLocks noChangeAspect="1" noChangeArrowheads="1"/>
            </p:cNvSpPr>
            <p:nvPr/>
          </p:nvSpPr>
          <p:spPr bwMode="auto">
            <a:xfrm>
              <a:off x="2641650" y="1914524"/>
              <a:ext cx="3263850" cy="2373320"/>
            </a:xfrm>
            <a:prstGeom prst="rect">
              <a:avLst/>
            </a:prstGeom>
            <a:solidFill>
              <a:srgbClr val="FFFFFF"/>
            </a:solidFill>
            <a:ln w="38100">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8" name="Line 4"/>
            <p:cNvSpPr>
              <a:spLocks noChangeShapeType="1"/>
            </p:cNvSpPr>
            <p:nvPr/>
          </p:nvSpPr>
          <p:spPr bwMode="auto">
            <a:xfrm flipH="1" flipV="1">
              <a:off x="3143250" y="1933574"/>
              <a:ext cx="2485" cy="2192771"/>
            </a:xfrm>
            <a:prstGeom prst="line">
              <a:avLst/>
            </a:prstGeom>
            <a:noFill/>
            <a:ln w="19050">
              <a:solidFill>
                <a:srgbClr val="808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9" name="Line 5"/>
            <p:cNvSpPr>
              <a:spLocks noChangeShapeType="1"/>
            </p:cNvSpPr>
            <p:nvPr/>
          </p:nvSpPr>
          <p:spPr bwMode="auto">
            <a:xfrm flipV="1">
              <a:off x="3152367" y="3819525"/>
              <a:ext cx="2495958" cy="12660"/>
            </a:xfrm>
            <a:prstGeom prst="line">
              <a:avLst/>
            </a:prstGeom>
            <a:noFill/>
            <a:ln w="19050">
              <a:solidFill>
                <a:srgbClr val="808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0" name="Line 6"/>
            <p:cNvSpPr>
              <a:spLocks noChangeShapeType="1"/>
            </p:cNvSpPr>
            <p:nvPr/>
          </p:nvSpPr>
          <p:spPr bwMode="auto">
            <a:xfrm flipV="1">
              <a:off x="3155260" y="3305175"/>
              <a:ext cx="1092890" cy="506340"/>
            </a:xfrm>
            <a:prstGeom prst="line">
              <a:avLst/>
            </a:prstGeom>
            <a:noFill/>
            <a:ln w="25400">
              <a:solidFill>
                <a:srgbClr val="FF9900"/>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1" name="Line 7"/>
            <p:cNvSpPr>
              <a:spLocks noChangeShapeType="1"/>
            </p:cNvSpPr>
            <p:nvPr/>
          </p:nvSpPr>
          <p:spPr bwMode="auto">
            <a:xfrm flipH="1">
              <a:off x="4248121" y="3295650"/>
              <a:ext cx="9553" cy="539915"/>
            </a:xfrm>
            <a:prstGeom prst="line">
              <a:avLst/>
            </a:prstGeom>
            <a:noFill/>
            <a:ln w="12700">
              <a:solidFill>
                <a:srgbClr val="FF9900"/>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2" name="Line 8"/>
            <p:cNvSpPr>
              <a:spLocks noChangeShapeType="1"/>
            </p:cNvSpPr>
            <p:nvPr/>
          </p:nvSpPr>
          <p:spPr bwMode="auto">
            <a:xfrm flipH="1" flipV="1">
              <a:off x="4238217" y="3319326"/>
              <a:ext cx="838608" cy="4899"/>
            </a:xfrm>
            <a:prstGeom prst="line">
              <a:avLst/>
            </a:prstGeom>
            <a:noFill/>
            <a:ln w="12700">
              <a:solidFill>
                <a:srgbClr val="FF9900"/>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3" name="Text Box 9"/>
            <p:cNvSpPr txBox="1">
              <a:spLocks noChangeArrowheads="1"/>
            </p:cNvSpPr>
            <p:nvPr/>
          </p:nvSpPr>
          <p:spPr bwMode="auto">
            <a:xfrm>
              <a:off x="3607432" y="3542794"/>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t</a:t>
              </a:r>
              <a:r>
                <a:rPr kumimoji="0" lang="en-US" sz="1400" b="0" i="0" u="none" strike="noStrike" cap="none" normalizeH="0" baseline="-25000" dirty="0" smtClean="0">
                  <a:ln>
                    <a:noFill/>
                  </a:ln>
                  <a:solidFill>
                    <a:srgbClr val="808000"/>
                  </a:solidFill>
                  <a:effectLst/>
                  <a:latin typeface="Times New Roman" pitchFamily="18" charset="0"/>
                  <a:ea typeface="Arial" pitchFamily="34" charset="0"/>
                  <a:cs typeface="Arial" pitchFamily="34" charset="0"/>
                  <a:sym typeface="Symbol"/>
                </a:rPr>
                <a:t>1</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15" name="Text Box 11"/>
            <p:cNvSpPr txBox="1">
              <a:spLocks noChangeArrowheads="1"/>
            </p:cNvSpPr>
            <p:nvPr/>
          </p:nvSpPr>
          <p:spPr bwMode="auto">
            <a:xfrm>
              <a:off x="2854913" y="2075144"/>
              <a:ext cx="153064" cy="15974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12"/>
            <p:cNvSpPr txBox="1">
              <a:spLocks noChangeArrowheads="1"/>
            </p:cNvSpPr>
            <p:nvPr/>
          </p:nvSpPr>
          <p:spPr bwMode="auto">
            <a:xfrm>
              <a:off x="5153288" y="3885694"/>
              <a:ext cx="866512" cy="55295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rPr>
                <a:t>(</a:t>
              </a: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rPr>
                <a:t>t (sec</a:t>
              </a:r>
              <a:endParaRPr kumimoji="0" lang="he-I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13"/>
            <p:cNvSpPr txBox="1">
              <a:spLocks noChangeArrowheads="1"/>
            </p:cNvSpPr>
            <p:nvPr/>
          </p:nvSpPr>
          <p:spPr bwMode="auto">
            <a:xfrm>
              <a:off x="2667493" y="1638299"/>
              <a:ext cx="892873"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he-IL"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rPr>
                <a:t>(</a:t>
              </a: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rPr>
                <a:t>x (m</a:t>
              </a:r>
              <a:endParaRPr kumimoji="0" lang="he-I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 Box 9"/>
            <p:cNvSpPr txBox="1">
              <a:spLocks noChangeArrowheads="1"/>
            </p:cNvSpPr>
            <p:nvPr/>
          </p:nvSpPr>
          <p:spPr bwMode="auto">
            <a:xfrm>
              <a:off x="4197982" y="3428494"/>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x</a:t>
              </a:r>
              <a:r>
                <a:rPr kumimoji="0" lang="en-US" sz="1400" b="0" i="0" u="none" strike="noStrike" cap="none" normalizeH="0" baseline="-25000" dirty="0" smtClean="0">
                  <a:ln>
                    <a:noFill/>
                  </a:ln>
                  <a:solidFill>
                    <a:srgbClr val="808000"/>
                  </a:solidFill>
                  <a:effectLst/>
                  <a:latin typeface="Times New Roman" pitchFamily="18" charset="0"/>
                  <a:ea typeface="Arial" pitchFamily="34" charset="0"/>
                  <a:cs typeface="Arial" pitchFamily="34" charset="0"/>
                  <a:sym typeface="Symbol"/>
                </a:rPr>
                <a:t>1</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20" name="Line 6"/>
            <p:cNvSpPr>
              <a:spLocks noChangeShapeType="1"/>
            </p:cNvSpPr>
            <p:nvPr/>
          </p:nvSpPr>
          <p:spPr bwMode="auto">
            <a:xfrm flipV="1">
              <a:off x="4250635" y="2333625"/>
              <a:ext cx="826190" cy="973065"/>
            </a:xfrm>
            <a:prstGeom prst="line">
              <a:avLst/>
            </a:prstGeom>
            <a:noFill/>
            <a:ln w="25400">
              <a:solidFill>
                <a:srgbClr val="FF9900"/>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1" name="Line 8"/>
            <p:cNvSpPr>
              <a:spLocks noChangeShapeType="1"/>
            </p:cNvSpPr>
            <p:nvPr/>
          </p:nvSpPr>
          <p:spPr bwMode="auto">
            <a:xfrm flipV="1">
              <a:off x="5057775" y="2328725"/>
              <a:ext cx="9117" cy="1471749"/>
            </a:xfrm>
            <a:prstGeom prst="line">
              <a:avLst/>
            </a:prstGeom>
            <a:noFill/>
            <a:ln w="12700">
              <a:solidFill>
                <a:srgbClr val="FF9900"/>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2" name="Text Box 9"/>
            <p:cNvSpPr txBox="1">
              <a:spLocks noChangeArrowheads="1"/>
            </p:cNvSpPr>
            <p:nvPr/>
          </p:nvSpPr>
          <p:spPr bwMode="auto">
            <a:xfrm>
              <a:off x="4493257" y="3037969"/>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t</a:t>
              </a:r>
              <a:r>
                <a:rPr kumimoji="0" lang="en-US" sz="1400" b="0" i="0" u="none" strike="noStrike" cap="none" normalizeH="0" baseline="-25000" dirty="0" smtClean="0">
                  <a:ln>
                    <a:noFill/>
                  </a:ln>
                  <a:solidFill>
                    <a:srgbClr val="808000"/>
                  </a:solidFill>
                  <a:effectLst/>
                  <a:latin typeface="Times New Roman" pitchFamily="18" charset="0"/>
                  <a:ea typeface="Arial" pitchFamily="34" charset="0"/>
                  <a:cs typeface="Arial" pitchFamily="34" charset="0"/>
                  <a:sym typeface="Symbol"/>
                </a:rPr>
                <a:t>2</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23" name="Text Box 9"/>
            <p:cNvSpPr txBox="1">
              <a:spLocks noChangeArrowheads="1"/>
            </p:cNvSpPr>
            <p:nvPr/>
          </p:nvSpPr>
          <p:spPr bwMode="auto">
            <a:xfrm>
              <a:off x="4998082" y="2685544"/>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x</a:t>
              </a:r>
              <a:r>
                <a:rPr kumimoji="0" lang="en-US" sz="1400" b="0" i="0" u="none" strike="noStrike" cap="none" normalizeH="0" baseline="-25000" dirty="0" smtClean="0">
                  <a:ln>
                    <a:noFill/>
                  </a:ln>
                  <a:solidFill>
                    <a:srgbClr val="808000"/>
                  </a:solidFill>
                  <a:effectLst/>
                  <a:latin typeface="Times New Roman" pitchFamily="18" charset="0"/>
                  <a:ea typeface="Arial" pitchFamily="34" charset="0"/>
                  <a:cs typeface="Arial" pitchFamily="34" charset="0"/>
                  <a:sym typeface="Symbol"/>
                </a:rPr>
                <a:t>2</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grpSp>
      <p:graphicFrame>
        <p:nvGraphicFramePr>
          <p:cNvPr id="54275" name="Object 3"/>
          <p:cNvGraphicFramePr>
            <a:graphicFrameLocks noChangeAspect="1"/>
          </p:cNvGraphicFramePr>
          <p:nvPr>
            <p:extLst/>
          </p:nvPr>
        </p:nvGraphicFramePr>
        <p:xfrm>
          <a:off x="7013437" y="4670701"/>
          <a:ext cx="190500" cy="219075"/>
        </p:xfrm>
        <a:graphic>
          <a:graphicData uri="http://schemas.openxmlformats.org/presentationml/2006/ole">
            <mc:AlternateContent xmlns:mc="http://schemas.openxmlformats.org/markup-compatibility/2006">
              <mc:Choice xmlns:v="urn:schemas-microsoft-com:vml" Requires="v">
                <p:oleObj spid="_x0000_s146434" name="משוואה" r:id="rId3" imgW="190335" imgH="215713" progId="Equation.3">
                  <p:embed/>
                </p:oleObj>
              </mc:Choice>
              <mc:Fallback>
                <p:oleObj name="משוואה" r:id="rId3" imgW="190335"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437" y="4670701"/>
                        <a:ext cx="1905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אובייקט 3"/>
          <p:cNvGraphicFramePr>
            <a:graphicFrameLocks noChangeAspect="1"/>
          </p:cNvGraphicFramePr>
          <p:nvPr>
            <p:extLst/>
          </p:nvPr>
        </p:nvGraphicFramePr>
        <p:xfrm>
          <a:off x="848448" y="5582217"/>
          <a:ext cx="3641217" cy="747021"/>
        </p:xfrm>
        <a:graphic>
          <a:graphicData uri="http://schemas.openxmlformats.org/presentationml/2006/ole">
            <mc:AlternateContent xmlns:mc="http://schemas.openxmlformats.org/markup-compatibility/2006">
              <mc:Choice xmlns:v="urn:schemas-microsoft-com:vml" Requires="v">
                <p:oleObj spid="_x0000_s146435" name="משוואה" r:id="rId5" imgW="2832100" imgH="584200" progId="Equation.3">
                  <p:embed/>
                </p:oleObj>
              </mc:Choice>
              <mc:Fallback>
                <p:oleObj name="משוואה" r:id="rId5" imgW="28321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8448" y="5582217"/>
                        <a:ext cx="3641217" cy="747021"/>
                      </a:xfrm>
                      <a:prstGeom prst="rect">
                        <a:avLst/>
                      </a:prstGeom>
                      <a:solidFill>
                        <a:srgbClr val="D7E4BD"/>
                      </a:solidFill>
                    </p:spPr>
                  </p:pic>
                </p:oleObj>
              </mc:Fallback>
            </mc:AlternateContent>
          </a:graphicData>
        </a:graphic>
      </p:graphicFrame>
    </p:spTree>
    <p:extLst>
      <p:ext uri="{BB962C8B-B14F-4D97-AF65-F5344CB8AC3E}">
        <p14:creationId xmlns:p14="http://schemas.microsoft.com/office/powerpoint/2010/main" val="156695675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4 – תנועה קצובה</a:t>
            </a:r>
            <a:endParaRPr lang="he-IL" dirty="0"/>
          </a:p>
        </p:txBody>
      </p:sp>
      <p:sp>
        <p:nvSpPr>
          <p:cNvPr id="3" name="מציין מיקום תוכן 2"/>
          <p:cNvSpPr>
            <a:spLocks noGrp="1"/>
          </p:cNvSpPr>
          <p:nvPr>
            <p:ph idx="1"/>
          </p:nvPr>
        </p:nvSpPr>
        <p:spPr>
          <a:xfrm>
            <a:off x="539552" y="709067"/>
            <a:ext cx="8236530" cy="5691733"/>
          </a:xfrm>
        </p:spPr>
        <p:txBody>
          <a:bodyPr/>
          <a:lstStyle/>
          <a:p>
            <a:pPr marL="0" indent="0">
              <a:buNone/>
            </a:pPr>
            <a:r>
              <a:rPr lang="he-IL" dirty="0" smtClean="0"/>
              <a:t>מכונית יוצאת מתל-אביב בשעה 9:00 ונוסעת במהירות קבועה של </a:t>
            </a:r>
            <a:r>
              <a:rPr lang="en-US" dirty="0"/>
              <a:t>6</a:t>
            </a:r>
            <a:r>
              <a:rPr lang="en-US" dirty="0" smtClean="0"/>
              <a:t>0[km/h]</a:t>
            </a:r>
            <a:r>
              <a:rPr lang="he-IL" dirty="0" smtClean="0"/>
              <a:t> לאורך כביש החוף בכיוון חיפה. אופנוע יוצא מתל-אביב בשעה 9:30 ורודף אחרי המכונית. המרחק בין תל-אביב לבין חיפה הוא </a:t>
            </a:r>
            <a:r>
              <a:rPr lang="en-US" dirty="0" smtClean="0"/>
              <a:t>95[km]</a:t>
            </a:r>
            <a:r>
              <a:rPr lang="he-IL" dirty="0" smtClean="0"/>
              <a:t>.</a:t>
            </a:r>
          </a:p>
          <a:p>
            <a:pPr marL="0" indent="0">
              <a:buNone/>
            </a:pPr>
            <a:endParaRPr lang="he-IL" dirty="0"/>
          </a:p>
          <a:p>
            <a:pPr marL="0" indent="0">
              <a:buNone/>
            </a:pPr>
            <a:r>
              <a:rPr lang="he-IL" dirty="0" smtClean="0"/>
              <a:t>מה המהירות המינימלית שבה האופנוע יצטרך לנסוע על מנת להשיג את המכונית לפני שתגיע לחיפה?</a:t>
            </a:r>
          </a:p>
          <a:p>
            <a:pPr marL="0" indent="0">
              <a:buNone/>
            </a:pPr>
            <a:endParaRPr lang="he-IL" dirty="0"/>
          </a:p>
          <a:p>
            <a:pPr marL="0" indent="0">
              <a:buNone/>
            </a:pPr>
            <a:endParaRPr lang="he-IL" dirty="0"/>
          </a:p>
        </p:txBody>
      </p:sp>
    </p:spTree>
    <p:extLst>
      <p:ext uri="{BB962C8B-B14F-4D97-AF65-F5344CB8AC3E}">
        <p14:creationId xmlns:p14="http://schemas.microsoft.com/office/powerpoint/2010/main" val="384091289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לתרגיל 4</a:t>
            </a:r>
            <a:endParaRPr lang="he-IL" dirty="0"/>
          </a:p>
        </p:txBody>
      </p:sp>
      <p:sp>
        <p:nvSpPr>
          <p:cNvPr id="3" name="מציין מיקום תוכן 2"/>
          <p:cNvSpPr>
            <a:spLocks noGrp="1"/>
          </p:cNvSpPr>
          <p:nvPr>
            <p:ph idx="1"/>
          </p:nvPr>
        </p:nvSpPr>
        <p:spPr>
          <a:xfrm>
            <a:off x="539552" y="709067"/>
            <a:ext cx="8236530" cy="5691733"/>
          </a:xfrm>
        </p:spPr>
        <p:txBody>
          <a:bodyPr/>
          <a:lstStyle/>
          <a:p>
            <a:pPr marL="0" indent="0">
              <a:buNone/>
            </a:pPr>
            <a:r>
              <a:rPr lang="he-IL" b="1" dirty="0" smtClean="0"/>
              <a:t>מכונית יוצאת מתל-אביב בשעה 9:00 ונוסעת במהירות קבועה של </a:t>
            </a:r>
            <a:r>
              <a:rPr lang="en-US" b="1" dirty="0"/>
              <a:t>6</a:t>
            </a:r>
            <a:r>
              <a:rPr lang="en-US" b="1" dirty="0" smtClean="0"/>
              <a:t>0[km/h]</a:t>
            </a:r>
            <a:r>
              <a:rPr lang="he-IL" b="1" dirty="0" smtClean="0"/>
              <a:t> לאורך כביש החוף בכיוון חיפה. אופנוע יוצא מתל-אביב בשעה 9:30 ורודף אחרי המכונית. המרחק בין תל-אביב לבין חיפה הוא </a:t>
            </a:r>
            <a:r>
              <a:rPr lang="en-US" b="1" dirty="0" smtClean="0"/>
              <a:t>95[km]</a:t>
            </a:r>
            <a:r>
              <a:rPr lang="he-IL" b="1" dirty="0" smtClean="0"/>
              <a:t>.</a:t>
            </a:r>
          </a:p>
          <a:p>
            <a:pPr marL="0" indent="0">
              <a:buNone/>
            </a:pPr>
            <a:endParaRPr lang="he-IL" dirty="0"/>
          </a:p>
          <a:p>
            <a:pPr marL="0" indent="0">
              <a:buNone/>
            </a:pPr>
            <a:r>
              <a:rPr lang="he-IL" dirty="0" smtClean="0"/>
              <a:t>נקבע את ראשית ציר הזמן (</a:t>
            </a:r>
            <a:r>
              <a:rPr lang="en-US" dirty="0" smtClean="0"/>
              <a:t>t=0</a:t>
            </a:r>
            <a:r>
              <a:rPr lang="he-IL" dirty="0" smtClean="0"/>
              <a:t>) בשעה 9:00. נקבע את ראשית ציר המרחב בתל-אביב ואת הכיוון החיובי צפונה (בכיוון חיפה). פונקציות המקום-זמן עבור המכונית והאופנוע הן:</a:t>
            </a:r>
          </a:p>
          <a:p>
            <a:pPr marL="0" indent="0">
              <a:buNone/>
            </a:pPr>
            <a:endParaRPr lang="he-IL" dirty="0"/>
          </a:p>
          <a:p>
            <a:pPr marL="0" indent="0">
              <a:buNone/>
            </a:pPr>
            <a:endParaRPr lang="he-IL" dirty="0" smtClean="0"/>
          </a:p>
          <a:p>
            <a:pPr marL="0" indent="0">
              <a:buNone/>
            </a:pPr>
            <a:endParaRPr lang="he-IL" dirty="0"/>
          </a:p>
          <a:p>
            <a:pPr marL="0" indent="0">
              <a:buNone/>
            </a:pPr>
            <a:r>
              <a:rPr lang="he-IL" dirty="0" smtClean="0"/>
              <a:t>כאשר מהירות האופנוע     אינה ידועה. התנאי למפגש הוא:</a:t>
            </a:r>
          </a:p>
          <a:p>
            <a:pPr marL="0" indent="0">
              <a:buNone/>
            </a:pPr>
            <a:endParaRPr lang="he-IL" dirty="0"/>
          </a:p>
          <a:p>
            <a:pPr marL="0" indent="0">
              <a:buNone/>
            </a:pPr>
            <a:endParaRPr lang="he-IL" dirty="0" smtClean="0"/>
          </a:p>
          <a:p>
            <a:pPr marL="0" indent="0">
              <a:buNone/>
            </a:pPr>
            <a:endParaRPr lang="he-IL" dirty="0"/>
          </a:p>
          <a:p>
            <a:pPr marL="0" indent="0">
              <a:buNone/>
            </a:pPr>
            <a:endParaRPr lang="he-IL" dirty="0" smtClean="0"/>
          </a:p>
          <a:p>
            <a:pPr marL="0" indent="0">
              <a:buNone/>
            </a:pPr>
            <a:r>
              <a:rPr lang="en-US" dirty="0" smtClean="0"/>
              <a:t/>
            </a:r>
            <a:br>
              <a:rPr lang="en-US" dirty="0" smtClean="0"/>
            </a:br>
            <a:r>
              <a:rPr lang="he-IL" dirty="0" smtClean="0"/>
              <a:t>מקום המפגש הוא:                                  .   נדרוש               ונקבל:</a:t>
            </a:r>
          </a:p>
          <a:p>
            <a:pPr marL="0" indent="0">
              <a:buNone/>
            </a:pPr>
            <a:endParaRPr lang="he-IL" dirty="0"/>
          </a:p>
          <a:p>
            <a:pPr marL="0" indent="0">
              <a:buNone/>
            </a:pPr>
            <a:endParaRPr lang="he-IL" dirty="0"/>
          </a:p>
        </p:txBody>
      </p:sp>
      <p:graphicFrame>
        <p:nvGraphicFramePr>
          <p:cNvPr id="4" name="Object 3"/>
          <p:cNvGraphicFramePr>
            <a:graphicFrameLocks noChangeAspect="1"/>
          </p:cNvGraphicFramePr>
          <p:nvPr>
            <p:extLst/>
          </p:nvPr>
        </p:nvGraphicFramePr>
        <p:xfrm>
          <a:off x="2082339" y="2464752"/>
          <a:ext cx="4979323" cy="717360"/>
        </p:xfrm>
        <a:graphic>
          <a:graphicData uri="http://schemas.openxmlformats.org/presentationml/2006/ole">
            <mc:AlternateContent xmlns:mc="http://schemas.openxmlformats.org/markup-compatibility/2006">
              <mc:Choice xmlns:v="urn:schemas-microsoft-com:vml" Requires="v">
                <p:oleObj spid="_x0000_s147458" name="Equation" r:id="rId3" imgW="2997000" imgH="431640" progId="Equation.DSMT4">
                  <p:embed/>
                </p:oleObj>
              </mc:Choice>
              <mc:Fallback>
                <p:oleObj name="Equation" r:id="rId3" imgW="2997000" imgH="431640" progId="Equation.DSMT4">
                  <p:embed/>
                  <p:pic>
                    <p:nvPicPr>
                      <p:cNvPr id="0" name=""/>
                      <p:cNvPicPr/>
                      <p:nvPr/>
                    </p:nvPicPr>
                    <p:blipFill>
                      <a:blip r:embed="rId4"/>
                      <a:stretch>
                        <a:fillRect/>
                      </a:stretch>
                    </p:blipFill>
                    <p:spPr>
                      <a:xfrm>
                        <a:off x="2082339" y="2464752"/>
                        <a:ext cx="4979323" cy="717360"/>
                      </a:xfrm>
                      <a:prstGeom prst="rect">
                        <a:avLst/>
                      </a:prstGeom>
                    </p:spPr>
                  </p:pic>
                </p:oleObj>
              </mc:Fallback>
            </mc:AlternateContent>
          </a:graphicData>
        </a:graphic>
      </p:graphicFrame>
      <p:graphicFrame>
        <p:nvGraphicFramePr>
          <p:cNvPr id="5" name="Object 4"/>
          <p:cNvGraphicFramePr>
            <a:graphicFrameLocks noChangeAspect="1"/>
          </p:cNvGraphicFramePr>
          <p:nvPr>
            <p:extLst/>
          </p:nvPr>
        </p:nvGraphicFramePr>
        <p:xfrm>
          <a:off x="6665723" y="3240152"/>
          <a:ext cx="228854" cy="279710"/>
        </p:xfrm>
        <a:graphic>
          <a:graphicData uri="http://schemas.openxmlformats.org/presentationml/2006/ole">
            <mc:AlternateContent xmlns:mc="http://schemas.openxmlformats.org/markup-compatibility/2006">
              <mc:Choice xmlns:v="urn:schemas-microsoft-com:vml" Requires="v">
                <p:oleObj spid="_x0000_s147459" name="Equation" r:id="rId5" imgW="114120" imgH="139680" progId="Equation.DSMT4">
                  <p:embed/>
                </p:oleObj>
              </mc:Choice>
              <mc:Fallback>
                <p:oleObj name="Equation" r:id="rId5" imgW="114120" imgH="139680" progId="Equation.DSMT4">
                  <p:embed/>
                  <p:pic>
                    <p:nvPicPr>
                      <p:cNvPr id="0" name=""/>
                      <p:cNvPicPr/>
                      <p:nvPr/>
                    </p:nvPicPr>
                    <p:blipFill>
                      <a:blip r:embed="rId6"/>
                      <a:stretch>
                        <a:fillRect/>
                      </a:stretch>
                    </p:blipFill>
                    <p:spPr>
                      <a:xfrm>
                        <a:off x="6665723" y="3240152"/>
                        <a:ext cx="228854" cy="27971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826766" y="3667188"/>
          <a:ext cx="3964692" cy="941388"/>
        </p:xfrm>
        <a:graphic>
          <a:graphicData uri="http://schemas.openxmlformats.org/presentationml/2006/ole">
            <mc:AlternateContent xmlns:mc="http://schemas.openxmlformats.org/markup-compatibility/2006">
              <mc:Choice xmlns:v="urn:schemas-microsoft-com:vml" Requires="v">
                <p:oleObj spid="_x0000_s147460" name="Equation" r:id="rId7" imgW="2781000" imgH="660240" progId="Equation.DSMT4">
                  <p:embed/>
                </p:oleObj>
              </mc:Choice>
              <mc:Fallback>
                <p:oleObj name="Equation" r:id="rId7" imgW="2781000" imgH="660240" progId="Equation.DSMT4">
                  <p:embed/>
                  <p:pic>
                    <p:nvPicPr>
                      <p:cNvPr id="0" name=""/>
                      <p:cNvPicPr/>
                      <p:nvPr/>
                    </p:nvPicPr>
                    <p:blipFill>
                      <a:blip r:embed="rId8"/>
                      <a:stretch>
                        <a:fillRect/>
                      </a:stretch>
                    </p:blipFill>
                    <p:spPr>
                      <a:xfrm>
                        <a:off x="2826766" y="3667188"/>
                        <a:ext cx="3964692" cy="941388"/>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339080" y="4769803"/>
          <a:ext cx="1802384" cy="665166"/>
        </p:xfrm>
        <a:graphic>
          <a:graphicData uri="http://schemas.openxmlformats.org/presentationml/2006/ole">
            <mc:AlternateContent xmlns:mc="http://schemas.openxmlformats.org/markup-compatibility/2006">
              <mc:Choice xmlns:v="urn:schemas-microsoft-com:vml" Requires="v">
                <p:oleObj spid="_x0000_s147461" name="Equation" r:id="rId9" imgW="1066680" imgH="393480" progId="Equation.DSMT4">
                  <p:embed/>
                </p:oleObj>
              </mc:Choice>
              <mc:Fallback>
                <p:oleObj name="Equation" r:id="rId9" imgW="1066680" imgH="393480" progId="Equation.DSMT4">
                  <p:embed/>
                  <p:pic>
                    <p:nvPicPr>
                      <p:cNvPr id="0" name=""/>
                      <p:cNvPicPr/>
                      <p:nvPr/>
                    </p:nvPicPr>
                    <p:blipFill>
                      <a:blip r:embed="rId10"/>
                      <a:stretch>
                        <a:fillRect/>
                      </a:stretch>
                    </p:blipFill>
                    <p:spPr>
                      <a:xfrm>
                        <a:off x="5339080" y="4769803"/>
                        <a:ext cx="1802384" cy="665166"/>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3788410" y="4931029"/>
          <a:ext cx="710438" cy="301398"/>
        </p:xfrm>
        <a:graphic>
          <a:graphicData uri="http://schemas.openxmlformats.org/presentationml/2006/ole">
            <mc:AlternateContent xmlns:mc="http://schemas.openxmlformats.org/markup-compatibility/2006">
              <mc:Choice xmlns:v="urn:schemas-microsoft-com:vml" Requires="v">
                <p:oleObj spid="_x0000_s147462" name="Equation" r:id="rId11" imgW="419040" imgH="177480" progId="Equation.DSMT4">
                  <p:embed/>
                </p:oleObj>
              </mc:Choice>
              <mc:Fallback>
                <p:oleObj name="Equation" r:id="rId11" imgW="419040" imgH="177480" progId="Equation.DSMT4">
                  <p:embed/>
                  <p:pic>
                    <p:nvPicPr>
                      <p:cNvPr id="0" name=""/>
                      <p:cNvPicPr/>
                      <p:nvPr/>
                    </p:nvPicPr>
                    <p:blipFill>
                      <a:blip r:embed="rId12"/>
                      <a:stretch>
                        <a:fillRect/>
                      </a:stretch>
                    </p:blipFill>
                    <p:spPr>
                      <a:xfrm>
                        <a:off x="3788410" y="4931029"/>
                        <a:ext cx="710438" cy="301398"/>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304006" y="5608638"/>
          <a:ext cx="8535988" cy="704850"/>
        </p:xfrm>
        <a:graphic>
          <a:graphicData uri="http://schemas.openxmlformats.org/presentationml/2006/ole">
            <mc:AlternateContent xmlns:mc="http://schemas.openxmlformats.org/markup-compatibility/2006">
              <mc:Choice xmlns:v="urn:schemas-microsoft-com:vml" Requires="v">
                <p:oleObj spid="_x0000_s147463" name="Equation" r:id="rId13" imgW="5537160" imgH="457200" progId="Equation.DSMT4">
                  <p:embed/>
                </p:oleObj>
              </mc:Choice>
              <mc:Fallback>
                <p:oleObj name="Equation" r:id="rId13" imgW="5537160" imgH="457200" progId="Equation.DSMT4">
                  <p:embed/>
                  <p:pic>
                    <p:nvPicPr>
                      <p:cNvPr id="0" name=""/>
                      <p:cNvPicPr/>
                      <p:nvPr/>
                    </p:nvPicPr>
                    <p:blipFill>
                      <a:blip r:embed="rId14"/>
                      <a:stretch>
                        <a:fillRect/>
                      </a:stretch>
                    </p:blipFill>
                    <p:spPr>
                      <a:xfrm>
                        <a:off x="304006" y="5608638"/>
                        <a:ext cx="8535988" cy="704850"/>
                      </a:xfrm>
                      <a:prstGeom prst="rect">
                        <a:avLst/>
                      </a:prstGeom>
                    </p:spPr>
                  </p:pic>
                </p:oleObj>
              </mc:Fallback>
            </mc:AlternateContent>
          </a:graphicData>
        </a:graphic>
      </p:graphicFrame>
    </p:spTree>
    <p:extLst>
      <p:ext uri="{BB962C8B-B14F-4D97-AF65-F5344CB8AC3E}">
        <p14:creationId xmlns:p14="http://schemas.microsoft.com/office/powerpoint/2010/main" val="256098989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תנועה שוות-מהירות למקוטעין</a:t>
            </a:r>
            <a:endParaRPr lang="he-IL" dirty="0"/>
          </a:p>
        </p:txBody>
      </p:sp>
      <p:sp>
        <p:nvSpPr>
          <p:cNvPr id="3" name="מציין מיקום תוכן 2"/>
          <p:cNvSpPr>
            <a:spLocks noGrp="1"/>
          </p:cNvSpPr>
          <p:nvPr>
            <p:ph idx="1"/>
          </p:nvPr>
        </p:nvSpPr>
        <p:spPr>
          <a:xfrm>
            <a:off x="151075" y="584798"/>
            <a:ext cx="8817996" cy="6035077"/>
          </a:xfrm>
        </p:spPr>
        <p:txBody>
          <a:bodyPr/>
          <a:lstStyle/>
          <a:p>
            <a:pPr marL="0" indent="0">
              <a:lnSpc>
                <a:spcPct val="150000"/>
              </a:lnSpc>
              <a:buNone/>
            </a:pPr>
            <a:r>
              <a:rPr lang="he-IL" dirty="0" smtClean="0"/>
              <a:t>תנועה שמתרחשת בסדרה של פרקי זמן שבכל אחד מהם תנועת הגוף היא שוות-מהירות</a:t>
            </a:r>
            <a:r>
              <a:rPr lang="he-IL" dirty="0" smtClean="0">
                <a:solidFill>
                  <a:srgbClr val="FF0000"/>
                </a:solidFill>
              </a:rPr>
              <a:t> </a:t>
            </a:r>
            <a:r>
              <a:rPr lang="he-IL" dirty="0" smtClean="0"/>
              <a:t>(בגודל אחר) נקראת: </a:t>
            </a:r>
            <a:r>
              <a:rPr lang="he-IL" b="1" dirty="0" smtClean="0"/>
              <a:t>"תנועה שוות מהירות למקוטעין".  </a:t>
            </a:r>
            <a:r>
              <a:rPr lang="en-US" b="1" dirty="0" smtClean="0"/>
              <a:t/>
            </a:r>
            <a:br>
              <a:rPr lang="en-US" b="1" dirty="0" smtClean="0"/>
            </a:br>
            <a:r>
              <a:rPr lang="he-IL" dirty="0" smtClean="0"/>
              <a:t>ננתח את התנועה המתוארת בגרף שבתרשים:</a:t>
            </a:r>
          </a:p>
          <a:p>
            <a:pPr>
              <a:lnSpc>
                <a:spcPct val="150000"/>
              </a:lnSpc>
              <a:buNone/>
            </a:pPr>
            <a:endParaRPr lang="he-IL" b="1" dirty="0" smtClean="0"/>
          </a:p>
          <a:p>
            <a:pPr>
              <a:lnSpc>
                <a:spcPct val="150000"/>
              </a:lnSpc>
              <a:buNone/>
            </a:pPr>
            <a:endParaRPr lang="he-IL" b="1" dirty="0" smtClean="0"/>
          </a:p>
          <a:p>
            <a:pPr>
              <a:lnSpc>
                <a:spcPct val="150000"/>
              </a:lnSpc>
              <a:buNone/>
            </a:pPr>
            <a:endParaRPr lang="he-IL" b="1" dirty="0" smtClean="0"/>
          </a:p>
          <a:p>
            <a:pPr>
              <a:lnSpc>
                <a:spcPct val="150000"/>
              </a:lnSpc>
              <a:buNone/>
            </a:pPr>
            <a:endParaRPr lang="he-IL" b="1" dirty="0" smtClean="0"/>
          </a:p>
          <a:p>
            <a:pPr marL="0" indent="0">
              <a:lnSpc>
                <a:spcPct val="150000"/>
              </a:lnSpc>
              <a:buNone/>
            </a:pPr>
            <a:r>
              <a:rPr lang="he-IL" dirty="0" smtClean="0"/>
              <a:t>מהגרף נובע שבמשך </a:t>
            </a:r>
            <a:r>
              <a:rPr lang="en-US" dirty="0" smtClean="0">
                <a:latin typeface="Times New Roman" pitchFamily="18" charset="0"/>
                <a:ea typeface="Arial" pitchFamily="34" charset="0"/>
                <a:sym typeface="Symbol"/>
              </a:rPr>
              <a:t>t</a:t>
            </a:r>
            <a:r>
              <a:rPr lang="en-US" baseline="-25000" dirty="0" smtClean="0">
                <a:latin typeface="Times New Roman" pitchFamily="18" charset="0"/>
                <a:ea typeface="Arial" pitchFamily="34" charset="0"/>
                <a:sym typeface="Symbol"/>
              </a:rPr>
              <a:t>1</a:t>
            </a:r>
            <a:r>
              <a:rPr lang="he-IL" baseline="-25000" dirty="0" smtClean="0">
                <a:latin typeface="Times New Roman" pitchFamily="18" charset="0"/>
                <a:ea typeface="Arial" pitchFamily="34" charset="0"/>
                <a:sym typeface="Symbol"/>
              </a:rPr>
              <a:t> </a:t>
            </a:r>
            <a:r>
              <a:rPr lang="he-IL" dirty="0" smtClean="0">
                <a:latin typeface="Times New Roman" pitchFamily="18" charset="0"/>
                <a:ea typeface="Arial" pitchFamily="34" charset="0"/>
                <a:sym typeface="Symbol"/>
              </a:rPr>
              <a:t>שניות הגוף נע בתנועה במהירות קבועה, שבה הוא עובר מרחק של </a:t>
            </a:r>
            <a:r>
              <a:rPr lang="en-US" dirty="0" smtClean="0">
                <a:latin typeface="Times New Roman" pitchFamily="18" charset="0"/>
                <a:ea typeface="Arial" pitchFamily="34" charset="0"/>
                <a:sym typeface="Symbol"/>
              </a:rPr>
              <a:t>x</a:t>
            </a:r>
            <a:r>
              <a:rPr lang="en-US" baseline="-25000" dirty="0" smtClean="0">
                <a:latin typeface="Times New Roman" pitchFamily="18" charset="0"/>
                <a:ea typeface="Arial" pitchFamily="34" charset="0"/>
                <a:sym typeface="Symbol"/>
              </a:rPr>
              <a:t>1</a:t>
            </a:r>
            <a:r>
              <a:rPr lang="he-IL" baseline="-25000" dirty="0" smtClean="0">
                <a:latin typeface="Times New Roman" pitchFamily="18" charset="0"/>
                <a:ea typeface="Arial" pitchFamily="34" charset="0"/>
                <a:sym typeface="Symbol"/>
              </a:rPr>
              <a:t> </a:t>
            </a:r>
            <a:r>
              <a:rPr lang="he-IL" dirty="0" smtClean="0">
                <a:latin typeface="Times New Roman" pitchFamily="18" charset="0"/>
                <a:ea typeface="Arial" pitchFamily="34" charset="0"/>
                <a:sym typeface="Symbol"/>
              </a:rPr>
              <a:t>מטר. לאחר מכן הוא ממשיך לנוע בתנועה במהירות קבועה גבוהה יותר במשך  </a:t>
            </a:r>
            <a:r>
              <a:rPr lang="en-US" dirty="0" smtClean="0">
                <a:latin typeface="Times New Roman" pitchFamily="18" charset="0"/>
                <a:ea typeface="Arial" pitchFamily="34" charset="0"/>
                <a:sym typeface="Symbol"/>
              </a:rPr>
              <a:t>t</a:t>
            </a:r>
            <a:r>
              <a:rPr lang="en-US" baseline="-25000" dirty="0" smtClean="0">
                <a:latin typeface="Times New Roman" pitchFamily="18" charset="0"/>
                <a:ea typeface="Arial" pitchFamily="34" charset="0"/>
                <a:sym typeface="Symbol"/>
              </a:rPr>
              <a:t>2</a:t>
            </a:r>
            <a:r>
              <a:rPr lang="he-IL" baseline="-25000" dirty="0" smtClean="0">
                <a:latin typeface="Times New Roman" pitchFamily="18" charset="0"/>
                <a:ea typeface="Arial" pitchFamily="34" charset="0"/>
                <a:sym typeface="Symbol"/>
              </a:rPr>
              <a:t> </a:t>
            </a:r>
            <a:r>
              <a:rPr lang="he-IL" dirty="0" smtClean="0">
                <a:latin typeface="Times New Roman" pitchFamily="18" charset="0"/>
                <a:ea typeface="Arial" pitchFamily="34" charset="0"/>
                <a:sym typeface="Symbol"/>
              </a:rPr>
              <a:t>שניות שבהן הוא עובר </a:t>
            </a:r>
            <a:r>
              <a:rPr lang="en-US" dirty="0" smtClean="0">
                <a:latin typeface="Times New Roman" pitchFamily="18" charset="0"/>
                <a:ea typeface="Arial" pitchFamily="34" charset="0"/>
                <a:sym typeface="Symbol"/>
              </a:rPr>
              <a:t>x</a:t>
            </a:r>
            <a:r>
              <a:rPr lang="en-US" baseline="-25000" dirty="0" smtClean="0">
                <a:latin typeface="Times New Roman" pitchFamily="18" charset="0"/>
                <a:ea typeface="Arial" pitchFamily="34" charset="0"/>
                <a:sym typeface="Symbol"/>
              </a:rPr>
              <a:t>2</a:t>
            </a:r>
            <a:r>
              <a:rPr lang="he-IL" baseline="-25000" dirty="0" smtClean="0">
                <a:latin typeface="Times New Roman" pitchFamily="18" charset="0"/>
                <a:ea typeface="Arial" pitchFamily="34" charset="0"/>
                <a:sym typeface="Symbol"/>
              </a:rPr>
              <a:t> </a:t>
            </a:r>
            <a:r>
              <a:rPr lang="he-IL" dirty="0" smtClean="0">
                <a:latin typeface="Times New Roman" pitchFamily="18" charset="0"/>
                <a:ea typeface="Arial" pitchFamily="34" charset="0"/>
                <a:sym typeface="Symbol"/>
              </a:rPr>
              <a:t>מטרים נוספים.</a:t>
            </a:r>
            <a:endParaRPr lang="he-IL" dirty="0" smtClean="0"/>
          </a:p>
          <a:p>
            <a:pPr marL="0" indent="0">
              <a:lnSpc>
                <a:spcPct val="150000"/>
              </a:lnSpc>
              <a:buNone/>
            </a:pPr>
            <a:r>
              <a:rPr lang="he-IL" dirty="0"/>
              <a:t>המהירות הממוצעת,      , היא היחס בין ההעתק </a:t>
            </a:r>
            <a:r>
              <a:rPr lang="he-IL" b="1" dirty="0"/>
              <a:t>הכולל</a:t>
            </a:r>
            <a:r>
              <a:rPr lang="he-IL" dirty="0"/>
              <a:t> של הגוף לבין פרק הזמן </a:t>
            </a:r>
            <a:r>
              <a:rPr lang="he-IL" b="1" dirty="0"/>
              <a:t>הכולל</a:t>
            </a:r>
            <a:r>
              <a:rPr lang="he-IL" dirty="0"/>
              <a:t> שחלף.</a:t>
            </a:r>
          </a:p>
          <a:p>
            <a:pPr marL="0" lvl="0" indent="0">
              <a:lnSpc>
                <a:spcPct val="150000"/>
              </a:lnSpc>
              <a:buNone/>
            </a:pPr>
            <a:r>
              <a:rPr lang="he-IL" dirty="0" smtClean="0"/>
              <a:t>לכן, בתנועה שוות מהירות למקוטעין, </a:t>
            </a:r>
            <a:r>
              <a:rPr lang="he-IL" b="1" dirty="0" smtClean="0"/>
              <a:t>המהירות הממוצעת </a:t>
            </a:r>
            <a:r>
              <a:rPr lang="he-IL" dirty="0" smtClean="0"/>
              <a:t>היא המהירות שהייתה לגוף, אילו היה עובר את כל המרחק באותו זמן בתנועה שוות מהירות.</a:t>
            </a:r>
          </a:p>
          <a:p>
            <a:pPr lvl="0">
              <a:lnSpc>
                <a:spcPct val="150000"/>
              </a:lnSpc>
              <a:buNone/>
            </a:pPr>
            <a:endParaRPr lang="he-IL" b="1" dirty="0"/>
          </a:p>
        </p:txBody>
      </p:sp>
      <p:grpSp>
        <p:nvGrpSpPr>
          <p:cNvPr id="24" name="קבוצה 23"/>
          <p:cNvGrpSpPr/>
          <p:nvPr/>
        </p:nvGrpSpPr>
        <p:grpSpPr>
          <a:xfrm>
            <a:off x="1095506" y="1027728"/>
            <a:ext cx="2904987" cy="2352492"/>
            <a:chOff x="2641650" y="1589251"/>
            <a:chExt cx="3332371" cy="2698593"/>
          </a:xfrm>
        </p:grpSpPr>
        <p:sp>
          <p:nvSpPr>
            <p:cNvPr id="7" name="AutoShape 3"/>
            <p:cNvSpPr>
              <a:spLocks noChangeAspect="1" noChangeArrowheads="1"/>
            </p:cNvSpPr>
            <p:nvPr/>
          </p:nvSpPr>
          <p:spPr bwMode="auto">
            <a:xfrm>
              <a:off x="2641650" y="1914524"/>
              <a:ext cx="3263850" cy="2373320"/>
            </a:xfrm>
            <a:prstGeom prst="rect">
              <a:avLst/>
            </a:prstGeom>
            <a:solidFill>
              <a:srgbClr val="FFFFFF"/>
            </a:solidFill>
            <a:ln w="38100">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8" name="Line 4"/>
            <p:cNvSpPr>
              <a:spLocks noChangeShapeType="1"/>
            </p:cNvSpPr>
            <p:nvPr/>
          </p:nvSpPr>
          <p:spPr bwMode="auto">
            <a:xfrm flipH="1" flipV="1">
              <a:off x="3143250" y="1933574"/>
              <a:ext cx="2485" cy="2192771"/>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he-IL"/>
            </a:p>
          </p:txBody>
        </p:sp>
        <p:sp>
          <p:nvSpPr>
            <p:cNvPr id="9" name="Line 5"/>
            <p:cNvSpPr>
              <a:spLocks noChangeShapeType="1"/>
            </p:cNvSpPr>
            <p:nvPr/>
          </p:nvSpPr>
          <p:spPr bwMode="auto">
            <a:xfrm flipV="1">
              <a:off x="3152367" y="3819525"/>
              <a:ext cx="2495958" cy="12660"/>
            </a:xfrm>
            <a:prstGeom prst="line">
              <a:avLst/>
            </a:prstGeom>
            <a:ln>
              <a:headEnd/>
              <a:tailEnd type="triangl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anchor="t" anchorCtr="0" compatLnSpc="1">
              <a:prstTxWarp prst="textNoShape">
                <a:avLst/>
              </a:prstTxWarp>
            </a:bodyPr>
            <a:lstStyle/>
            <a:p>
              <a:endParaRPr lang="he-IL"/>
            </a:p>
          </p:txBody>
        </p:sp>
        <p:sp>
          <p:nvSpPr>
            <p:cNvPr id="10" name="Line 6"/>
            <p:cNvSpPr>
              <a:spLocks noChangeShapeType="1"/>
            </p:cNvSpPr>
            <p:nvPr/>
          </p:nvSpPr>
          <p:spPr bwMode="auto">
            <a:xfrm flipV="1">
              <a:off x="3155260" y="3305175"/>
              <a:ext cx="1092890" cy="506340"/>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he-IL"/>
            </a:p>
          </p:txBody>
        </p:sp>
        <p:sp>
          <p:nvSpPr>
            <p:cNvPr id="11" name="Line 7"/>
            <p:cNvSpPr>
              <a:spLocks noChangeShapeType="1"/>
            </p:cNvSpPr>
            <p:nvPr/>
          </p:nvSpPr>
          <p:spPr bwMode="auto">
            <a:xfrm flipH="1">
              <a:off x="4248121" y="3295650"/>
              <a:ext cx="9553" cy="539915"/>
            </a:xfrm>
            <a:prstGeom prst="line">
              <a:avLst/>
            </a:prstGeom>
            <a:noFill/>
            <a:ln w="12700">
              <a:solidFill>
                <a:srgbClr val="FF9900"/>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2" name="Line 8"/>
            <p:cNvSpPr>
              <a:spLocks noChangeShapeType="1"/>
            </p:cNvSpPr>
            <p:nvPr/>
          </p:nvSpPr>
          <p:spPr bwMode="auto">
            <a:xfrm flipH="1" flipV="1">
              <a:off x="4238217" y="3319326"/>
              <a:ext cx="838608" cy="4899"/>
            </a:xfrm>
            <a:prstGeom prst="line">
              <a:avLst/>
            </a:prstGeom>
            <a:noFill/>
            <a:ln w="12700">
              <a:solidFill>
                <a:srgbClr val="FF9900"/>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3" name="Text Box 9"/>
            <p:cNvSpPr txBox="1">
              <a:spLocks noChangeArrowheads="1"/>
            </p:cNvSpPr>
            <p:nvPr/>
          </p:nvSpPr>
          <p:spPr bwMode="auto">
            <a:xfrm>
              <a:off x="3382667" y="3771079"/>
              <a:ext cx="590550"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sym typeface="Symbol"/>
                </a:rPr>
                <a:t>t</a:t>
              </a:r>
              <a:r>
                <a:rPr kumimoji="0" lang="en-US" sz="1400" b="0" i="0" u="none" strike="noStrike" cap="none" normalizeH="0" baseline="-25000" dirty="0" smtClean="0">
                  <a:ln>
                    <a:noFill/>
                  </a:ln>
                  <a:solidFill>
                    <a:schemeClr val="tx2">
                      <a:lumMod val="50000"/>
                    </a:schemeClr>
                  </a:solidFill>
                  <a:effectLst/>
                  <a:latin typeface="Times New Roman" pitchFamily="18" charset="0"/>
                  <a:ea typeface="Arial" pitchFamily="34" charset="0"/>
                  <a:cs typeface="Arial" pitchFamily="34" charset="0"/>
                  <a:sym typeface="Symbol"/>
                </a:rPr>
                <a:t>1</a:t>
              </a:r>
              <a:endParaRPr kumimoji="0" lang="he-IL" sz="1400" b="0" i="0" u="none" strike="noStrike" cap="none" normalizeH="0" baseline="-25000" dirty="0" smtClean="0">
                <a:ln>
                  <a:noFill/>
                </a:ln>
                <a:solidFill>
                  <a:schemeClr val="tx2">
                    <a:lumMod val="50000"/>
                  </a:schemeClr>
                </a:solidFill>
                <a:effectLst/>
                <a:latin typeface="Arial" pitchFamily="34" charset="0"/>
                <a:cs typeface="Arial" pitchFamily="34" charset="0"/>
              </a:endParaRPr>
            </a:p>
          </p:txBody>
        </p:sp>
        <p:sp>
          <p:nvSpPr>
            <p:cNvPr id="15" name="Text Box 11"/>
            <p:cNvSpPr txBox="1">
              <a:spLocks noChangeArrowheads="1"/>
            </p:cNvSpPr>
            <p:nvPr/>
          </p:nvSpPr>
          <p:spPr bwMode="auto">
            <a:xfrm>
              <a:off x="2854913" y="2075144"/>
              <a:ext cx="153064" cy="15974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 Box 12"/>
            <p:cNvSpPr txBox="1">
              <a:spLocks noChangeArrowheads="1"/>
            </p:cNvSpPr>
            <p:nvPr/>
          </p:nvSpPr>
          <p:spPr bwMode="auto">
            <a:xfrm>
              <a:off x="5368684" y="3876329"/>
              <a:ext cx="605337" cy="4021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rPr>
                <a:t>t [s]</a:t>
              </a:r>
              <a:endParaRPr kumimoji="0" lang="he-IL" sz="1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17" name="Text Box 13"/>
            <p:cNvSpPr txBox="1">
              <a:spLocks noChangeArrowheads="1"/>
            </p:cNvSpPr>
            <p:nvPr/>
          </p:nvSpPr>
          <p:spPr bwMode="auto">
            <a:xfrm>
              <a:off x="2850610" y="1589251"/>
              <a:ext cx="759141" cy="43684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rPr>
                <a:t>x [m]</a:t>
              </a:r>
              <a:endParaRPr kumimoji="0" lang="he-IL" sz="1400"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19" name="Text Box 9"/>
            <p:cNvSpPr txBox="1">
              <a:spLocks noChangeArrowheads="1"/>
            </p:cNvSpPr>
            <p:nvPr/>
          </p:nvSpPr>
          <p:spPr bwMode="auto">
            <a:xfrm>
              <a:off x="4123061" y="3391034"/>
              <a:ext cx="582093"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sym typeface="Symbol"/>
                </a:rPr>
                <a:t>x</a:t>
              </a:r>
              <a:r>
                <a:rPr kumimoji="0" lang="en-US" sz="1400" b="0" i="0" u="none" strike="noStrike" cap="none" normalizeH="0" baseline="-25000" dirty="0" smtClean="0">
                  <a:ln>
                    <a:noFill/>
                  </a:ln>
                  <a:solidFill>
                    <a:schemeClr val="tx2">
                      <a:lumMod val="50000"/>
                    </a:schemeClr>
                  </a:solidFill>
                  <a:effectLst/>
                  <a:latin typeface="Times New Roman" pitchFamily="18" charset="0"/>
                  <a:ea typeface="Arial" pitchFamily="34" charset="0"/>
                  <a:cs typeface="Arial" pitchFamily="34" charset="0"/>
                  <a:sym typeface="Symbol"/>
                </a:rPr>
                <a:t>1</a:t>
              </a:r>
              <a:endParaRPr kumimoji="0" lang="he-IL" sz="1400" b="0" i="0" u="none" strike="noStrike" cap="none" normalizeH="0" baseline="-25000" dirty="0" smtClean="0">
                <a:ln>
                  <a:noFill/>
                </a:ln>
                <a:solidFill>
                  <a:schemeClr val="tx2">
                    <a:lumMod val="50000"/>
                  </a:schemeClr>
                </a:solidFill>
                <a:effectLst/>
                <a:latin typeface="Arial" pitchFamily="34" charset="0"/>
                <a:cs typeface="Arial" pitchFamily="34" charset="0"/>
              </a:endParaRPr>
            </a:p>
          </p:txBody>
        </p:sp>
        <p:sp>
          <p:nvSpPr>
            <p:cNvPr id="20" name="Line 6"/>
            <p:cNvSpPr>
              <a:spLocks noChangeShapeType="1"/>
            </p:cNvSpPr>
            <p:nvPr/>
          </p:nvSpPr>
          <p:spPr bwMode="auto">
            <a:xfrm flipV="1">
              <a:off x="4250635" y="2333625"/>
              <a:ext cx="826190" cy="973065"/>
            </a:xfrm>
            <a:prstGeom prst="line">
              <a:avLst/>
            </a:prstGeom>
            <a:ln>
              <a:headEnd/>
              <a:tailEnd/>
            </a:ln>
          </p:spPr>
          <p:style>
            <a:lnRef idx="2">
              <a:schemeClr val="accent2"/>
            </a:lnRef>
            <a:fillRef idx="0">
              <a:schemeClr val="accent2"/>
            </a:fillRef>
            <a:effectRef idx="1">
              <a:schemeClr val="accent2"/>
            </a:effectRef>
            <a:fontRef idx="minor">
              <a:schemeClr val="tx1"/>
            </a:fontRef>
          </p:style>
          <p:txBody>
            <a:bodyPr vert="horz" wrap="square" lIns="91440" tIns="45720" rIns="91440" bIns="45720" numCol="1" anchor="t" anchorCtr="0" compatLnSpc="1">
              <a:prstTxWarp prst="textNoShape">
                <a:avLst/>
              </a:prstTxWarp>
            </a:bodyPr>
            <a:lstStyle/>
            <a:p>
              <a:endParaRPr lang="he-IL"/>
            </a:p>
          </p:txBody>
        </p:sp>
        <p:sp>
          <p:nvSpPr>
            <p:cNvPr id="21" name="Line 8"/>
            <p:cNvSpPr>
              <a:spLocks noChangeShapeType="1"/>
            </p:cNvSpPr>
            <p:nvPr/>
          </p:nvSpPr>
          <p:spPr bwMode="auto">
            <a:xfrm flipV="1">
              <a:off x="5057775" y="2328725"/>
              <a:ext cx="9117" cy="1471749"/>
            </a:xfrm>
            <a:prstGeom prst="line">
              <a:avLst/>
            </a:prstGeom>
            <a:noFill/>
            <a:ln w="12700">
              <a:solidFill>
                <a:srgbClr val="FF9900"/>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2" name="Text Box 9"/>
            <p:cNvSpPr txBox="1">
              <a:spLocks noChangeArrowheads="1"/>
            </p:cNvSpPr>
            <p:nvPr/>
          </p:nvSpPr>
          <p:spPr bwMode="auto">
            <a:xfrm>
              <a:off x="4362145" y="3009873"/>
              <a:ext cx="573636"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sym typeface="Symbol"/>
                </a:rPr>
                <a:t>t</a:t>
              </a:r>
              <a:r>
                <a:rPr kumimoji="0" lang="en-US" sz="1400" b="0" i="0" u="none" strike="noStrike" cap="none" normalizeH="0" baseline="-25000" dirty="0" smtClean="0">
                  <a:ln>
                    <a:noFill/>
                  </a:ln>
                  <a:solidFill>
                    <a:schemeClr val="tx2">
                      <a:lumMod val="50000"/>
                    </a:schemeClr>
                  </a:solidFill>
                  <a:effectLst/>
                  <a:latin typeface="Times New Roman" pitchFamily="18" charset="0"/>
                  <a:ea typeface="Arial" pitchFamily="34" charset="0"/>
                  <a:cs typeface="Arial" pitchFamily="34" charset="0"/>
                  <a:sym typeface="Symbol"/>
                </a:rPr>
                <a:t>2</a:t>
              </a:r>
              <a:endParaRPr kumimoji="0" lang="he-IL" sz="1400" b="0" i="0" u="none" strike="noStrike" cap="none" normalizeH="0" baseline="-25000" dirty="0" smtClean="0">
                <a:ln>
                  <a:noFill/>
                </a:ln>
                <a:solidFill>
                  <a:schemeClr val="tx2">
                    <a:lumMod val="50000"/>
                  </a:schemeClr>
                </a:solidFill>
                <a:effectLst/>
                <a:latin typeface="Arial" pitchFamily="34" charset="0"/>
                <a:cs typeface="Arial" pitchFamily="34" charset="0"/>
              </a:endParaRPr>
            </a:p>
          </p:txBody>
        </p:sp>
        <p:sp>
          <p:nvSpPr>
            <p:cNvPr id="23" name="Text Box 9"/>
            <p:cNvSpPr txBox="1">
              <a:spLocks noChangeArrowheads="1"/>
            </p:cNvSpPr>
            <p:nvPr/>
          </p:nvSpPr>
          <p:spPr bwMode="auto">
            <a:xfrm>
              <a:off x="4998080" y="2685544"/>
              <a:ext cx="554503"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chemeClr val="tx2">
                      <a:lumMod val="50000"/>
                    </a:schemeClr>
                  </a:solidFill>
                  <a:effectLst/>
                  <a:latin typeface="Times New Roman" pitchFamily="18" charset="0"/>
                  <a:ea typeface="Arial" pitchFamily="34" charset="0"/>
                  <a:cs typeface="Arial" pitchFamily="34" charset="0"/>
                  <a:sym typeface="Symbol"/>
                </a:rPr>
                <a:t>x</a:t>
              </a:r>
              <a:r>
                <a:rPr kumimoji="0" lang="en-US" sz="1400" b="0" i="0" u="none" strike="noStrike" cap="none" normalizeH="0" baseline="-25000" dirty="0" smtClean="0">
                  <a:ln>
                    <a:noFill/>
                  </a:ln>
                  <a:solidFill>
                    <a:schemeClr val="tx2">
                      <a:lumMod val="50000"/>
                    </a:schemeClr>
                  </a:solidFill>
                  <a:effectLst/>
                  <a:latin typeface="Times New Roman" pitchFamily="18" charset="0"/>
                  <a:ea typeface="Arial" pitchFamily="34" charset="0"/>
                  <a:cs typeface="Arial" pitchFamily="34" charset="0"/>
                  <a:sym typeface="Symbol"/>
                </a:rPr>
                <a:t>2</a:t>
              </a:r>
              <a:endParaRPr kumimoji="0" lang="he-IL" sz="1400" b="0" i="0" u="none" strike="noStrike" cap="none" normalizeH="0" baseline="-25000" dirty="0" smtClean="0">
                <a:ln>
                  <a:noFill/>
                </a:ln>
                <a:solidFill>
                  <a:schemeClr val="tx2">
                    <a:lumMod val="50000"/>
                  </a:schemeClr>
                </a:solidFill>
                <a:effectLst/>
                <a:latin typeface="Arial" pitchFamily="34" charset="0"/>
                <a:cs typeface="Arial" pitchFamily="34" charset="0"/>
              </a:endParaRPr>
            </a:p>
          </p:txBody>
        </p:sp>
      </p:grpSp>
      <p:graphicFrame>
        <p:nvGraphicFramePr>
          <p:cNvPr id="54275" name="Object 3"/>
          <p:cNvGraphicFramePr>
            <a:graphicFrameLocks noChangeAspect="1"/>
          </p:cNvGraphicFramePr>
          <p:nvPr>
            <p:extLst/>
          </p:nvPr>
        </p:nvGraphicFramePr>
        <p:xfrm>
          <a:off x="7051675" y="4547965"/>
          <a:ext cx="190046" cy="364255"/>
        </p:xfrm>
        <a:graphic>
          <a:graphicData uri="http://schemas.openxmlformats.org/presentationml/2006/ole">
            <mc:AlternateContent xmlns:mc="http://schemas.openxmlformats.org/markup-compatibility/2006">
              <mc:Choice xmlns:v="urn:schemas-microsoft-com:vml" Requires="v">
                <p:oleObj spid="_x0000_s148482" name="Equation" r:id="rId3" imgW="114120" imgH="215640" progId="Equation.DSMT4">
                  <p:embed/>
                </p:oleObj>
              </mc:Choice>
              <mc:Fallback>
                <p:oleObj name="Equation" r:id="rId3" imgW="114120" imgH="215640" progId="Equation.DSMT4">
                  <p:embed/>
                  <p:pic>
                    <p:nvPicPr>
                      <p:cNvPr id="0" name=""/>
                      <p:cNvPicPr>
                        <a:picLocks noChangeAspect="1" noChangeArrowheads="1"/>
                      </p:cNvPicPr>
                      <p:nvPr/>
                    </p:nvPicPr>
                    <p:blipFill>
                      <a:blip r:embed="rId4"/>
                      <a:srcRect/>
                      <a:stretch>
                        <a:fillRect/>
                      </a:stretch>
                    </p:blipFill>
                    <p:spPr bwMode="auto">
                      <a:xfrm>
                        <a:off x="7051675" y="4547965"/>
                        <a:ext cx="190046" cy="364255"/>
                      </a:xfrm>
                      <a:prstGeom prst="rect">
                        <a:avLst/>
                      </a:prstGeom>
                      <a:noFill/>
                      <a:extLst/>
                    </p:spPr>
                  </p:pic>
                </p:oleObj>
              </mc:Fallback>
            </mc:AlternateContent>
          </a:graphicData>
        </a:graphic>
      </p:graphicFrame>
      <p:graphicFrame>
        <p:nvGraphicFramePr>
          <p:cNvPr id="4" name="אובייקט 3"/>
          <p:cNvGraphicFramePr>
            <a:graphicFrameLocks noChangeAspect="1"/>
          </p:cNvGraphicFramePr>
          <p:nvPr>
            <p:extLst/>
          </p:nvPr>
        </p:nvGraphicFramePr>
        <p:xfrm>
          <a:off x="1608555" y="5581650"/>
          <a:ext cx="3282950" cy="633413"/>
        </p:xfrm>
        <a:graphic>
          <a:graphicData uri="http://schemas.openxmlformats.org/presentationml/2006/ole">
            <mc:AlternateContent xmlns:mc="http://schemas.openxmlformats.org/markup-compatibility/2006">
              <mc:Choice xmlns:v="urn:schemas-microsoft-com:vml" Requires="v">
                <p:oleObj spid="_x0000_s148483" name="Equation" r:id="rId5" imgW="2552400" imgH="495000" progId="Equation.DSMT4">
                  <p:embed/>
                </p:oleObj>
              </mc:Choice>
              <mc:Fallback>
                <p:oleObj name="Equation" r:id="rId5" imgW="2552400" imgH="495000" progId="Equation.DSMT4">
                  <p:embed/>
                  <p:pic>
                    <p:nvPicPr>
                      <p:cNvPr id="0" name=""/>
                      <p:cNvPicPr>
                        <a:picLocks noChangeAspect="1" noChangeArrowheads="1"/>
                      </p:cNvPicPr>
                      <p:nvPr/>
                    </p:nvPicPr>
                    <p:blipFill>
                      <a:blip r:embed="rId6"/>
                      <a:srcRect/>
                      <a:stretch>
                        <a:fillRect/>
                      </a:stretch>
                    </p:blipFill>
                    <p:spPr bwMode="auto">
                      <a:xfrm>
                        <a:off x="1608555" y="5581650"/>
                        <a:ext cx="3282950" cy="633413"/>
                      </a:xfrm>
                      <a:prstGeom prst="rect">
                        <a:avLst/>
                      </a:prstGeom>
                      <a:noFill/>
                    </p:spPr>
                  </p:pic>
                </p:oleObj>
              </mc:Fallback>
            </mc:AlternateContent>
          </a:graphicData>
        </a:graphic>
      </p:graphicFrame>
    </p:spTree>
    <p:extLst>
      <p:ext uri="{BB962C8B-B14F-4D97-AF65-F5344CB8AC3E}">
        <p14:creationId xmlns:p14="http://schemas.microsoft.com/office/powerpoint/2010/main" val="353273759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5 - תנועה קצובה למקוטעין</a:t>
            </a:r>
            <a:endParaRPr lang="he-IL" dirty="0"/>
          </a:p>
        </p:txBody>
      </p:sp>
      <p:sp>
        <p:nvSpPr>
          <p:cNvPr id="3" name="מציין מיקום תוכן 2"/>
          <p:cNvSpPr>
            <a:spLocks noGrp="1"/>
          </p:cNvSpPr>
          <p:nvPr>
            <p:ph idx="1"/>
          </p:nvPr>
        </p:nvSpPr>
        <p:spPr>
          <a:xfrm>
            <a:off x="539552" y="709067"/>
            <a:ext cx="8236530" cy="5253583"/>
          </a:xfrm>
        </p:spPr>
        <p:txBody>
          <a:bodyPr/>
          <a:lstStyle/>
          <a:p>
            <a:pPr marL="0" indent="0">
              <a:buNone/>
            </a:pPr>
            <a:r>
              <a:rPr lang="he-IL" dirty="0" smtClean="0"/>
              <a:t>גוף הנע </a:t>
            </a:r>
            <a:r>
              <a:rPr lang="he-IL" dirty="0"/>
              <a:t>במהירות קבועה </a:t>
            </a:r>
            <a:r>
              <a:rPr lang="he-IL" dirty="0" smtClean="0"/>
              <a:t>לאורך קו ישר עובר </a:t>
            </a:r>
            <a:r>
              <a:rPr lang="en-US" dirty="0" smtClean="0"/>
              <a:t>80[m]</a:t>
            </a:r>
            <a:r>
              <a:rPr lang="he-IL" dirty="0" smtClean="0"/>
              <a:t> </a:t>
            </a:r>
            <a:r>
              <a:rPr lang="he-IL" dirty="0"/>
              <a:t>במשך 8 </a:t>
            </a:r>
            <a:r>
              <a:rPr lang="he-IL" dirty="0" smtClean="0"/>
              <a:t>שניות.</a:t>
            </a:r>
          </a:p>
          <a:p>
            <a:pPr marL="0" indent="0">
              <a:buNone/>
            </a:pPr>
            <a:r>
              <a:rPr lang="he-IL" dirty="0" smtClean="0"/>
              <a:t>לאחר מכן הוא ממשיך לנוע במהירות קבועה במשך 4 שניות שבהן הוא עובר </a:t>
            </a:r>
            <a:r>
              <a:rPr lang="en-US" dirty="0" smtClean="0"/>
              <a:t>160[m]</a:t>
            </a:r>
            <a:r>
              <a:rPr lang="he-IL" dirty="0" smtClean="0"/>
              <a:t> נוספים. </a:t>
            </a:r>
          </a:p>
          <a:p>
            <a:pPr marL="0" indent="0">
              <a:buNone/>
            </a:pPr>
            <a:endParaRPr lang="he-IL" dirty="0"/>
          </a:p>
          <a:p>
            <a:pPr marL="0" indent="0">
              <a:buNone/>
            </a:pPr>
            <a:r>
              <a:rPr lang="he-IL" dirty="0" smtClean="0"/>
              <a:t>א. שרטטו גרף המתאר </a:t>
            </a:r>
            <a:r>
              <a:rPr lang="he-IL" dirty="0"/>
              <a:t>את </a:t>
            </a:r>
            <a:r>
              <a:rPr lang="he-IL" dirty="0" smtClean="0"/>
              <a:t>מקומו של הגוף </a:t>
            </a:r>
            <a:r>
              <a:rPr lang="en-US" dirty="0"/>
              <a:t>x</a:t>
            </a:r>
            <a:r>
              <a:rPr lang="he-IL" dirty="0"/>
              <a:t> , כפונקציה של הזמן </a:t>
            </a:r>
            <a:r>
              <a:rPr lang="en-US" dirty="0" smtClean="0"/>
              <a:t>t</a:t>
            </a:r>
            <a:r>
              <a:rPr lang="he-IL" dirty="0" smtClean="0"/>
              <a:t>, עבור 12השניות של תנועתו. </a:t>
            </a:r>
          </a:p>
          <a:p>
            <a:pPr marL="0" indent="0">
              <a:buNone/>
            </a:pPr>
            <a:r>
              <a:rPr lang="he-IL" dirty="0" smtClean="0"/>
              <a:t>ב. מהי מהירותו של הגוף ב- 8 השניות הראשונות?</a:t>
            </a:r>
          </a:p>
          <a:p>
            <a:pPr marL="0" indent="0">
              <a:buNone/>
            </a:pPr>
            <a:r>
              <a:rPr lang="he-IL" dirty="0" smtClean="0"/>
              <a:t>ג. </a:t>
            </a:r>
            <a:r>
              <a:rPr lang="he-IL" dirty="0"/>
              <a:t>מהי מהירותו של הגוף ב- </a:t>
            </a:r>
            <a:r>
              <a:rPr lang="he-IL" dirty="0" smtClean="0"/>
              <a:t>4 </a:t>
            </a:r>
            <a:r>
              <a:rPr lang="he-IL" dirty="0"/>
              <a:t>השניות </a:t>
            </a:r>
            <a:r>
              <a:rPr lang="he-IL" dirty="0" smtClean="0"/>
              <a:t>האחרונות?</a:t>
            </a:r>
          </a:p>
          <a:p>
            <a:pPr marL="0" indent="0">
              <a:buNone/>
            </a:pPr>
            <a:r>
              <a:rPr lang="he-IL" dirty="0" smtClean="0"/>
              <a:t>ד. מהי מהירותו הממוצעת של הגוף במשך 12 השניות של תנועתו?</a:t>
            </a:r>
          </a:p>
          <a:p>
            <a:pPr marL="0" indent="0">
              <a:buNone/>
            </a:pPr>
            <a:r>
              <a:rPr lang="he-IL" dirty="0" smtClean="0"/>
              <a:t>ה. מהו הממוצע החשבוני של המהירויות?</a:t>
            </a:r>
          </a:p>
          <a:p>
            <a:pPr marL="0" indent="0">
              <a:buNone/>
            </a:pPr>
            <a:r>
              <a:rPr lang="he-IL" dirty="0" smtClean="0"/>
              <a:t>ו. כיצד היו משתנות תשובותיכם לסעיפים ד אילו הגוף היה נע 4 שניות במהירות שחישבתם בסעיף ב ואח"כ 4 שניות נוספות במהירות </a:t>
            </a:r>
            <a:r>
              <a:rPr lang="he-IL" dirty="0"/>
              <a:t>שחישבתם בסעיף </a:t>
            </a:r>
            <a:r>
              <a:rPr lang="he-IL" dirty="0" smtClean="0"/>
              <a:t>ג ?</a:t>
            </a:r>
          </a:p>
          <a:p>
            <a:pPr marL="0" indent="0">
              <a:buNone/>
            </a:pPr>
            <a:endParaRPr lang="he-IL" dirty="0"/>
          </a:p>
          <a:p>
            <a:pPr marL="0" indent="0">
              <a:buNone/>
            </a:pPr>
            <a:endParaRPr lang="he-IL" dirty="0"/>
          </a:p>
        </p:txBody>
      </p:sp>
    </p:spTree>
    <p:extLst>
      <p:ext uri="{BB962C8B-B14F-4D97-AF65-F5344CB8AC3E}">
        <p14:creationId xmlns:p14="http://schemas.microsoft.com/office/powerpoint/2010/main" val="1391873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75"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76"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77"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78"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79"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28680"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81"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82"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28683" name="Group 11"/>
          <p:cNvGrpSpPr>
            <a:grpSpLocks/>
          </p:cNvGrpSpPr>
          <p:nvPr/>
        </p:nvGrpSpPr>
        <p:grpSpPr bwMode="auto">
          <a:xfrm>
            <a:off x="684213" y="5157788"/>
            <a:ext cx="4824412" cy="719137"/>
            <a:chOff x="431" y="3249"/>
            <a:chExt cx="3039" cy="453"/>
          </a:xfrm>
        </p:grpSpPr>
        <p:sp>
          <p:nvSpPr>
            <p:cNvPr id="28684"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8685"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8686"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2619514846"/>
      </p:ext>
    </p:extLst>
  </p:cSld>
  <p:clrMapOvr>
    <a:masterClrMapping/>
  </p:clrMapOvr>
  <p:transition advClick="0" advTm="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לתרגיל 5 (תנועה קצובה למקוטעין)</a:t>
            </a:r>
            <a:endParaRPr lang="he-IL" dirty="0"/>
          </a:p>
        </p:txBody>
      </p:sp>
      <p:sp>
        <p:nvSpPr>
          <p:cNvPr id="3" name="מציין מיקום תוכן 2"/>
          <p:cNvSpPr>
            <a:spLocks noGrp="1"/>
          </p:cNvSpPr>
          <p:nvPr>
            <p:ph idx="1"/>
          </p:nvPr>
        </p:nvSpPr>
        <p:spPr>
          <a:xfrm>
            <a:off x="539552" y="709067"/>
            <a:ext cx="8236530" cy="5796508"/>
          </a:xfrm>
        </p:spPr>
        <p:txBody>
          <a:bodyPr/>
          <a:lstStyle/>
          <a:p>
            <a:pPr marL="0" indent="0">
              <a:buNone/>
            </a:pPr>
            <a:r>
              <a:rPr lang="he-IL" dirty="0" smtClean="0"/>
              <a:t>א.</a:t>
            </a:r>
          </a:p>
          <a:p>
            <a:pPr marL="0" indent="0">
              <a:buNone/>
            </a:pPr>
            <a:endParaRPr lang="he-IL" dirty="0" smtClean="0"/>
          </a:p>
          <a:p>
            <a:pPr marL="0" indent="0">
              <a:buNone/>
            </a:pPr>
            <a:r>
              <a:rPr lang="he-IL" dirty="0" smtClean="0"/>
              <a:t>ב. </a:t>
            </a:r>
          </a:p>
          <a:p>
            <a:pPr marL="0" indent="0">
              <a:buNone/>
            </a:pPr>
            <a:r>
              <a:rPr lang="en-US" dirty="0" smtClean="0"/>
              <a:t/>
            </a:r>
            <a:br>
              <a:rPr lang="en-US" dirty="0" smtClean="0"/>
            </a:br>
            <a:endParaRPr lang="he-IL" dirty="0"/>
          </a:p>
          <a:p>
            <a:pPr marL="0" indent="0">
              <a:buNone/>
            </a:pPr>
            <a:r>
              <a:rPr lang="he-IL" dirty="0" smtClean="0"/>
              <a:t>ג.</a:t>
            </a:r>
          </a:p>
          <a:p>
            <a:pPr marL="0" indent="0">
              <a:buNone/>
            </a:pPr>
            <a:endParaRPr lang="he-IL" dirty="0"/>
          </a:p>
          <a:p>
            <a:pPr marL="0" indent="0">
              <a:buNone/>
            </a:pPr>
            <a:r>
              <a:rPr lang="he-IL" dirty="0" smtClean="0"/>
              <a:t>ד. </a:t>
            </a:r>
          </a:p>
          <a:p>
            <a:pPr marL="0" indent="0">
              <a:buNone/>
            </a:pPr>
            <a:r>
              <a:rPr lang="en-US" dirty="0"/>
              <a:t/>
            </a:r>
            <a:br>
              <a:rPr lang="en-US" dirty="0"/>
            </a:br>
            <a:endParaRPr lang="he-IL" dirty="0" smtClean="0"/>
          </a:p>
          <a:p>
            <a:pPr marL="0" indent="0">
              <a:buNone/>
            </a:pPr>
            <a:r>
              <a:rPr lang="he-IL" dirty="0" smtClean="0"/>
              <a:t>ה. </a:t>
            </a:r>
          </a:p>
          <a:p>
            <a:pPr marL="0" indent="0">
              <a:buNone/>
            </a:pPr>
            <a:endParaRPr lang="he-IL" dirty="0" smtClean="0"/>
          </a:p>
          <a:p>
            <a:pPr marL="0" indent="0">
              <a:buNone/>
            </a:pPr>
            <a:r>
              <a:rPr lang="he-IL" dirty="0" smtClean="0"/>
              <a:t>ו. </a:t>
            </a:r>
          </a:p>
          <a:p>
            <a:pPr marL="0" indent="0">
              <a:buNone/>
            </a:pPr>
            <a:endParaRPr lang="he-IL" dirty="0"/>
          </a:p>
          <a:p>
            <a:pPr marL="0" indent="0">
              <a:buNone/>
            </a:pPr>
            <a:endParaRPr lang="he-IL" dirty="0" smtClean="0"/>
          </a:p>
          <a:p>
            <a:pPr marL="0" indent="0">
              <a:buNone/>
            </a:pPr>
            <a:r>
              <a:rPr lang="he-IL" dirty="0" smtClean="0"/>
              <a:t>מסקנה: במקרה </a:t>
            </a:r>
            <a:r>
              <a:rPr lang="he-IL" dirty="0"/>
              <a:t>פרטי שבו פרקי הזמן שווים,                    </a:t>
            </a:r>
            <a:r>
              <a:rPr lang="he-IL" dirty="0" smtClean="0"/>
              <a:t>      </a:t>
            </a:r>
            <a:r>
              <a:rPr lang="he-IL" dirty="0"/>
              <a:t>,המהירות הממוצעת שווה לממוצע החשבוני של המהירויות</a:t>
            </a:r>
            <a:r>
              <a:rPr lang="he-IL" dirty="0" smtClean="0"/>
              <a:t>:</a:t>
            </a:r>
          </a:p>
        </p:txBody>
      </p:sp>
      <p:grpSp>
        <p:nvGrpSpPr>
          <p:cNvPr id="4" name="קבוצה 3"/>
          <p:cNvGrpSpPr/>
          <p:nvPr/>
        </p:nvGrpSpPr>
        <p:grpSpPr>
          <a:xfrm>
            <a:off x="729743" y="784537"/>
            <a:ext cx="3535853" cy="2800350"/>
            <a:chOff x="607208" y="940394"/>
            <a:chExt cx="3535853" cy="2800350"/>
          </a:xfrm>
        </p:grpSpPr>
        <p:grpSp>
          <p:nvGrpSpPr>
            <p:cNvPr id="5" name="קבוצה 4"/>
            <p:cNvGrpSpPr/>
            <p:nvPr/>
          </p:nvGrpSpPr>
          <p:grpSpPr>
            <a:xfrm>
              <a:off x="763362" y="940394"/>
              <a:ext cx="3379699" cy="2800350"/>
              <a:chOff x="2640101" y="1638299"/>
              <a:chExt cx="3379699" cy="2800350"/>
            </a:xfrm>
          </p:grpSpPr>
          <p:sp>
            <p:nvSpPr>
              <p:cNvPr id="12" name="AutoShape 3"/>
              <p:cNvSpPr>
                <a:spLocks noChangeAspect="1" noChangeArrowheads="1"/>
              </p:cNvSpPr>
              <p:nvPr/>
            </p:nvSpPr>
            <p:spPr bwMode="auto">
              <a:xfrm>
                <a:off x="2641650" y="1914524"/>
                <a:ext cx="3263850" cy="2373320"/>
              </a:xfrm>
              <a:prstGeom prst="rect">
                <a:avLst/>
              </a:prstGeom>
              <a:solidFill>
                <a:srgbClr val="FFFFFF"/>
              </a:solidFill>
              <a:ln w="38100">
                <a:noFill/>
                <a:miter lim="800000"/>
                <a:headEnd/>
                <a:tailEnd/>
              </a:ln>
            </p:spPr>
            <p:txBody>
              <a:bodyPr vert="horz" wrap="square" lIns="91440" tIns="45720" rIns="91440" bIns="45720" numCol="1" anchor="t" anchorCtr="0" compatLnSpc="1">
                <a:prstTxWarp prst="textNoShape">
                  <a:avLst/>
                </a:prstTxWarp>
              </a:bodyPr>
              <a:lstStyle/>
              <a:p>
                <a:endParaRPr lang="he-IL"/>
              </a:p>
            </p:txBody>
          </p:sp>
          <p:sp>
            <p:nvSpPr>
              <p:cNvPr id="13" name="Line 4"/>
              <p:cNvSpPr>
                <a:spLocks noChangeShapeType="1"/>
              </p:cNvSpPr>
              <p:nvPr/>
            </p:nvSpPr>
            <p:spPr bwMode="auto">
              <a:xfrm flipH="1" flipV="1">
                <a:off x="2940654" y="1933574"/>
                <a:ext cx="2485" cy="2192771"/>
              </a:xfrm>
              <a:prstGeom prst="line">
                <a:avLst/>
              </a:prstGeom>
              <a:noFill/>
              <a:ln w="19050">
                <a:solidFill>
                  <a:srgbClr val="808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4" name="Line 5"/>
              <p:cNvSpPr>
                <a:spLocks noChangeShapeType="1"/>
              </p:cNvSpPr>
              <p:nvPr/>
            </p:nvSpPr>
            <p:spPr bwMode="auto">
              <a:xfrm flipV="1">
                <a:off x="2943139" y="3819525"/>
                <a:ext cx="2705186" cy="12660"/>
              </a:xfrm>
              <a:prstGeom prst="line">
                <a:avLst/>
              </a:prstGeom>
              <a:noFill/>
              <a:ln w="19050">
                <a:solidFill>
                  <a:srgbClr val="808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he-IL"/>
              </a:p>
            </p:txBody>
          </p:sp>
          <p:sp>
            <p:nvSpPr>
              <p:cNvPr id="15" name="Line 6"/>
              <p:cNvSpPr>
                <a:spLocks noChangeShapeType="1"/>
              </p:cNvSpPr>
              <p:nvPr/>
            </p:nvSpPr>
            <p:spPr bwMode="auto">
              <a:xfrm flipV="1">
                <a:off x="2931444" y="3305175"/>
                <a:ext cx="1316706" cy="506340"/>
              </a:xfrm>
              <a:prstGeom prst="line">
                <a:avLst/>
              </a:prstGeom>
              <a:noFill/>
              <a:ln w="25400">
                <a:solidFill>
                  <a:srgbClr val="FF9900"/>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6" name="Line 7"/>
              <p:cNvSpPr>
                <a:spLocks noChangeShapeType="1"/>
              </p:cNvSpPr>
              <p:nvPr/>
            </p:nvSpPr>
            <p:spPr bwMode="auto">
              <a:xfrm flipH="1">
                <a:off x="4248121" y="3295650"/>
                <a:ext cx="9553" cy="539915"/>
              </a:xfrm>
              <a:prstGeom prst="line">
                <a:avLst/>
              </a:prstGeom>
              <a:noFill/>
              <a:ln w="12700">
                <a:solidFill>
                  <a:schemeClr val="accent3">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7" name="Line 8"/>
              <p:cNvSpPr>
                <a:spLocks noChangeShapeType="1"/>
              </p:cNvSpPr>
              <p:nvPr/>
            </p:nvSpPr>
            <p:spPr bwMode="auto">
              <a:xfrm flipH="1" flipV="1">
                <a:off x="4238217" y="3319326"/>
                <a:ext cx="838608" cy="4899"/>
              </a:xfrm>
              <a:prstGeom prst="line">
                <a:avLst/>
              </a:prstGeom>
              <a:noFill/>
              <a:ln w="12700">
                <a:solidFill>
                  <a:srgbClr val="FF9900"/>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8" name="Text Box 9"/>
              <p:cNvSpPr txBox="1">
                <a:spLocks noChangeArrowheads="1"/>
              </p:cNvSpPr>
              <p:nvPr/>
            </p:nvSpPr>
            <p:spPr bwMode="auto">
              <a:xfrm>
                <a:off x="3607432" y="3542794"/>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t</a:t>
                </a:r>
                <a:r>
                  <a:rPr kumimoji="0" lang="en-US" sz="1400" b="0" i="0" u="none" strike="noStrike" cap="none" normalizeH="0" baseline="-25000" dirty="0" smtClean="0">
                    <a:ln>
                      <a:noFill/>
                    </a:ln>
                    <a:solidFill>
                      <a:srgbClr val="808000"/>
                    </a:solidFill>
                    <a:effectLst/>
                    <a:latin typeface="Times New Roman" pitchFamily="18" charset="0"/>
                    <a:ea typeface="Arial" pitchFamily="34" charset="0"/>
                    <a:cs typeface="Arial" pitchFamily="34" charset="0"/>
                    <a:sym typeface="Symbol"/>
                  </a:rPr>
                  <a:t>1</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19" name="Text Box 11"/>
              <p:cNvSpPr txBox="1">
                <a:spLocks noChangeArrowheads="1"/>
              </p:cNvSpPr>
              <p:nvPr/>
            </p:nvSpPr>
            <p:spPr bwMode="auto">
              <a:xfrm>
                <a:off x="2854913" y="2075144"/>
                <a:ext cx="153064" cy="15974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Text Box 12"/>
              <p:cNvSpPr txBox="1">
                <a:spLocks noChangeArrowheads="1"/>
              </p:cNvSpPr>
              <p:nvPr/>
            </p:nvSpPr>
            <p:spPr bwMode="auto">
              <a:xfrm>
                <a:off x="5153288" y="3885694"/>
                <a:ext cx="866512" cy="55295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rPr>
                  <a:t>t [s]</a:t>
                </a:r>
                <a:endParaRPr kumimoji="0" lang="he-I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3"/>
              <p:cNvSpPr txBox="1">
                <a:spLocks noChangeArrowheads="1"/>
              </p:cNvSpPr>
              <p:nvPr/>
            </p:nvSpPr>
            <p:spPr bwMode="auto">
              <a:xfrm>
                <a:off x="2640101" y="1638299"/>
                <a:ext cx="582687" cy="477473"/>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rPr>
                  <a:t>x [m]</a:t>
                </a:r>
                <a:endParaRPr kumimoji="0" lang="he-IL"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9"/>
              <p:cNvSpPr txBox="1">
                <a:spLocks noChangeArrowheads="1"/>
              </p:cNvSpPr>
              <p:nvPr/>
            </p:nvSpPr>
            <p:spPr bwMode="auto">
              <a:xfrm>
                <a:off x="4197982" y="3428494"/>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x</a:t>
                </a:r>
                <a:r>
                  <a:rPr kumimoji="0" lang="en-US" sz="1400" b="0" i="0" u="none" strike="noStrike" cap="none" normalizeH="0" baseline="-25000" dirty="0" smtClean="0">
                    <a:ln>
                      <a:noFill/>
                    </a:ln>
                    <a:solidFill>
                      <a:srgbClr val="808000"/>
                    </a:solidFill>
                    <a:effectLst/>
                    <a:latin typeface="Times New Roman" pitchFamily="18" charset="0"/>
                    <a:ea typeface="Arial" pitchFamily="34" charset="0"/>
                    <a:cs typeface="Arial" pitchFamily="34" charset="0"/>
                    <a:sym typeface="Symbol"/>
                  </a:rPr>
                  <a:t>1</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23" name="Line 6"/>
              <p:cNvSpPr>
                <a:spLocks noChangeShapeType="1"/>
              </p:cNvSpPr>
              <p:nvPr/>
            </p:nvSpPr>
            <p:spPr bwMode="auto">
              <a:xfrm flipV="1">
                <a:off x="4250635" y="2333625"/>
                <a:ext cx="826190" cy="973065"/>
              </a:xfrm>
              <a:prstGeom prst="line">
                <a:avLst/>
              </a:prstGeom>
              <a:noFill/>
              <a:ln w="25400">
                <a:solidFill>
                  <a:srgbClr val="FF9900"/>
                </a:solidFill>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4" name="Line 8"/>
              <p:cNvSpPr>
                <a:spLocks noChangeShapeType="1"/>
              </p:cNvSpPr>
              <p:nvPr/>
            </p:nvSpPr>
            <p:spPr bwMode="auto">
              <a:xfrm flipV="1">
                <a:off x="5057775" y="2328725"/>
                <a:ext cx="9117" cy="1471749"/>
              </a:xfrm>
              <a:prstGeom prst="line">
                <a:avLst/>
              </a:prstGeom>
              <a:noFill/>
              <a:ln w="12700">
                <a:solidFill>
                  <a:srgbClr val="FF9900"/>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5" name="Text Box 9"/>
              <p:cNvSpPr txBox="1">
                <a:spLocks noChangeArrowheads="1"/>
              </p:cNvSpPr>
              <p:nvPr/>
            </p:nvSpPr>
            <p:spPr bwMode="auto">
              <a:xfrm>
                <a:off x="4493257" y="3037969"/>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t</a:t>
                </a:r>
                <a:r>
                  <a:rPr kumimoji="0" lang="en-US" sz="1400" b="0" i="0" u="none" strike="noStrike" cap="none" normalizeH="0" baseline="-25000" dirty="0" smtClean="0">
                    <a:ln>
                      <a:noFill/>
                    </a:ln>
                    <a:solidFill>
                      <a:srgbClr val="808000"/>
                    </a:solidFill>
                    <a:effectLst/>
                    <a:latin typeface="Times New Roman" pitchFamily="18" charset="0"/>
                    <a:ea typeface="Arial" pitchFamily="34" charset="0"/>
                    <a:cs typeface="Arial" pitchFamily="34" charset="0"/>
                    <a:sym typeface="Symbol"/>
                  </a:rPr>
                  <a:t>2</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26" name="Text Box 9"/>
              <p:cNvSpPr txBox="1">
                <a:spLocks noChangeArrowheads="1"/>
              </p:cNvSpPr>
              <p:nvPr/>
            </p:nvSpPr>
            <p:spPr bwMode="auto">
              <a:xfrm>
                <a:off x="4998082" y="2685544"/>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x</a:t>
                </a:r>
                <a:r>
                  <a:rPr kumimoji="0" lang="en-US" sz="1400" b="0" i="0" u="none" strike="noStrike" cap="none" normalizeH="0" baseline="-25000" dirty="0" smtClean="0">
                    <a:ln>
                      <a:noFill/>
                    </a:ln>
                    <a:solidFill>
                      <a:srgbClr val="808000"/>
                    </a:solidFill>
                    <a:effectLst/>
                    <a:latin typeface="Times New Roman" pitchFamily="18" charset="0"/>
                    <a:ea typeface="Arial" pitchFamily="34" charset="0"/>
                    <a:cs typeface="Arial" pitchFamily="34" charset="0"/>
                    <a:sym typeface="Symbol"/>
                  </a:rPr>
                  <a:t>2</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grpSp>
        <p:sp>
          <p:nvSpPr>
            <p:cNvPr id="6" name="Text Box 9"/>
            <p:cNvSpPr txBox="1">
              <a:spLocks noChangeArrowheads="1"/>
            </p:cNvSpPr>
            <p:nvPr/>
          </p:nvSpPr>
          <p:spPr bwMode="auto">
            <a:xfrm>
              <a:off x="2064415" y="3159664"/>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8</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7" name="Text Box 9"/>
            <p:cNvSpPr txBox="1">
              <a:spLocks noChangeArrowheads="1"/>
            </p:cNvSpPr>
            <p:nvPr/>
          </p:nvSpPr>
          <p:spPr bwMode="auto">
            <a:xfrm>
              <a:off x="607208" y="2450191"/>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80</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8" name="Line 8"/>
            <p:cNvSpPr>
              <a:spLocks noChangeShapeType="1"/>
            </p:cNvSpPr>
            <p:nvPr/>
          </p:nvSpPr>
          <p:spPr bwMode="auto">
            <a:xfrm flipH="1" flipV="1">
              <a:off x="1054704" y="2597745"/>
              <a:ext cx="1326229" cy="11040"/>
            </a:xfrm>
            <a:prstGeom prst="line">
              <a:avLst/>
            </a:prstGeom>
            <a:noFill/>
            <a:ln w="12700">
              <a:solidFill>
                <a:schemeClr val="accent3">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9" name="Text Box 9"/>
            <p:cNvSpPr txBox="1">
              <a:spLocks noChangeArrowheads="1"/>
            </p:cNvSpPr>
            <p:nvPr/>
          </p:nvSpPr>
          <p:spPr bwMode="auto">
            <a:xfrm>
              <a:off x="607208" y="1447155"/>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240</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sp>
          <p:nvSpPr>
            <p:cNvPr id="10" name="Line 8"/>
            <p:cNvSpPr>
              <a:spLocks noChangeShapeType="1"/>
            </p:cNvSpPr>
            <p:nvPr/>
          </p:nvSpPr>
          <p:spPr bwMode="auto">
            <a:xfrm flipH="1" flipV="1">
              <a:off x="1066399" y="1621125"/>
              <a:ext cx="2112439" cy="5520"/>
            </a:xfrm>
            <a:prstGeom prst="line">
              <a:avLst/>
            </a:prstGeom>
            <a:noFill/>
            <a:ln w="12700">
              <a:solidFill>
                <a:schemeClr val="accent3">
                  <a:lumMod val="75000"/>
                </a:schemeClr>
              </a:solidFill>
              <a:prstDash val="dash"/>
              <a:round/>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11" name="Text Box 9"/>
            <p:cNvSpPr txBox="1">
              <a:spLocks noChangeArrowheads="1"/>
            </p:cNvSpPr>
            <p:nvPr/>
          </p:nvSpPr>
          <p:spPr bwMode="auto">
            <a:xfrm>
              <a:off x="2872178" y="3168203"/>
              <a:ext cx="459192" cy="46255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smtClean="0">
                  <a:ln>
                    <a:noFill/>
                  </a:ln>
                  <a:solidFill>
                    <a:srgbClr val="808000"/>
                  </a:solidFill>
                  <a:effectLst/>
                  <a:latin typeface="Times New Roman" pitchFamily="18" charset="0"/>
                  <a:ea typeface="Arial" pitchFamily="34" charset="0"/>
                  <a:cs typeface="Arial" pitchFamily="34" charset="0"/>
                  <a:sym typeface="Symbol"/>
                </a:rPr>
                <a:t>12</a:t>
              </a:r>
              <a:endParaRPr kumimoji="0" lang="he-IL" sz="1400" b="0" i="0" u="none" strike="noStrike" cap="none" normalizeH="0" baseline="-25000" dirty="0" smtClean="0">
                <a:ln>
                  <a:noFill/>
                </a:ln>
                <a:solidFill>
                  <a:schemeClr val="tx1"/>
                </a:solidFill>
                <a:effectLst/>
                <a:latin typeface="Arial" pitchFamily="34" charset="0"/>
                <a:cs typeface="Arial" pitchFamily="34" charset="0"/>
              </a:endParaRPr>
            </a:p>
          </p:txBody>
        </p:sp>
      </p:grpSp>
      <p:graphicFrame>
        <p:nvGraphicFramePr>
          <p:cNvPr id="27" name="אובייקט 26"/>
          <p:cNvGraphicFramePr>
            <a:graphicFrameLocks noChangeAspect="1"/>
          </p:cNvGraphicFramePr>
          <p:nvPr>
            <p:extLst/>
          </p:nvPr>
        </p:nvGraphicFramePr>
        <p:xfrm>
          <a:off x="6373585" y="1268075"/>
          <a:ext cx="1895475" cy="485775"/>
        </p:xfrm>
        <a:graphic>
          <a:graphicData uri="http://schemas.openxmlformats.org/presentationml/2006/ole">
            <mc:AlternateContent xmlns:mc="http://schemas.openxmlformats.org/markup-compatibility/2006">
              <mc:Choice xmlns:v="urn:schemas-microsoft-com:vml" Requires="v">
                <p:oleObj spid="_x0000_s149506" name="Equation" r:id="rId3" imgW="1714320" imgH="469800" progId="Equation.DSMT4">
                  <p:embed/>
                </p:oleObj>
              </mc:Choice>
              <mc:Fallback>
                <p:oleObj name="Equation" r:id="rId3" imgW="1714320" imgH="469800" progId="Equation.DSMT4">
                  <p:embed/>
                  <p:pic>
                    <p:nvPicPr>
                      <p:cNvPr id="0" name=""/>
                      <p:cNvPicPr>
                        <a:picLocks noChangeAspect="1" noChangeArrowheads="1"/>
                      </p:cNvPicPr>
                      <p:nvPr/>
                    </p:nvPicPr>
                    <p:blipFill>
                      <a:blip r:embed="rId4"/>
                      <a:srcRect/>
                      <a:stretch>
                        <a:fillRect/>
                      </a:stretch>
                    </p:blipFill>
                    <p:spPr bwMode="auto">
                      <a:xfrm>
                        <a:off x="6373585" y="1268075"/>
                        <a:ext cx="1895475" cy="485775"/>
                      </a:xfrm>
                      <a:prstGeom prst="rect">
                        <a:avLst/>
                      </a:prstGeom>
                      <a:noFill/>
                    </p:spPr>
                  </p:pic>
                </p:oleObj>
              </mc:Fallback>
            </mc:AlternateContent>
          </a:graphicData>
        </a:graphic>
      </p:graphicFrame>
      <p:graphicFrame>
        <p:nvGraphicFramePr>
          <p:cNvPr id="28" name="אובייקט 27"/>
          <p:cNvGraphicFramePr>
            <a:graphicFrameLocks noChangeAspect="1"/>
          </p:cNvGraphicFramePr>
          <p:nvPr>
            <p:extLst/>
          </p:nvPr>
        </p:nvGraphicFramePr>
        <p:xfrm>
          <a:off x="4821010" y="1973463"/>
          <a:ext cx="3448050" cy="509587"/>
        </p:xfrm>
        <a:graphic>
          <a:graphicData uri="http://schemas.openxmlformats.org/presentationml/2006/ole">
            <mc:AlternateContent xmlns:mc="http://schemas.openxmlformats.org/markup-compatibility/2006">
              <mc:Choice xmlns:v="urn:schemas-microsoft-com:vml" Requires="v">
                <p:oleObj spid="_x0000_s149507" name="Equation" r:id="rId5" imgW="2971800" imgH="469800" progId="Equation.DSMT4">
                  <p:embed/>
                </p:oleObj>
              </mc:Choice>
              <mc:Fallback>
                <p:oleObj name="Equation" r:id="rId5" imgW="2971800" imgH="469800" progId="Equation.DSMT4">
                  <p:embed/>
                  <p:pic>
                    <p:nvPicPr>
                      <p:cNvPr id="0" name=""/>
                      <p:cNvPicPr>
                        <a:picLocks noChangeAspect="1" noChangeArrowheads="1"/>
                      </p:cNvPicPr>
                      <p:nvPr/>
                    </p:nvPicPr>
                    <p:blipFill>
                      <a:blip r:embed="rId6"/>
                      <a:srcRect/>
                      <a:stretch>
                        <a:fillRect/>
                      </a:stretch>
                    </p:blipFill>
                    <p:spPr bwMode="auto">
                      <a:xfrm>
                        <a:off x="4821010" y="1973463"/>
                        <a:ext cx="3448050" cy="509587"/>
                      </a:xfrm>
                      <a:prstGeom prst="rect">
                        <a:avLst/>
                      </a:prstGeom>
                      <a:noFill/>
                    </p:spPr>
                  </p:pic>
                </p:oleObj>
              </mc:Fallback>
            </mc:AlternateContent>
          </a:graphicData>
        </a:graphic>
      </p:graphicFrame>
      <p:graphicFrame>
        <p:nvGraphicFramePr>
          <p:cNvPr id="29" name="אובייקט 28"/>
          <p:cNvGraphicFramePr>
            <a:graphicFrameLocks noChangeAspect="1"/>
          </p:cNvGraphicFramePr>
          <p:nvPr>
            <p:extLst/>
          </p:nvPr>
        </p:nvGraphicFramePr>
        <p:xfrm>
          <a:off x="4424135" y="2702663"/>
          <a:ext cx="3844925" cy="484187"/>
        </p:xfrm>
        <a:graphic>
          <a:graphicData uri="http://schemas.openxmlformats.org/presentationml/2006/ole">
            <mc:AlternateContent xmlns:mc="http://schemas.openxmlformats.org/markup-compatibility/2006">
              <mc:Choice xmlns:v="urn:schemas-microsoft-com:vml" Requires="v">
                <p:oleObj spid="_x0000_s149508" name="Equation" r:id="rId7" imgW="3911400" imgH="495000" progId="Equation.DSMT4">
                  <p:embed/>
                </p:oleObj>
              </mc:Choice>
              <mc:Fallback>
                <p:oleObj name="Equation" r:id="rId7" imgW="3911400" imgH="495000" progId="Equation.DSMT4">
                  <p:embed/>
                  <p:pic>
                    <p:nvPicPr>
                      <p:cNvPr id="0" name=""/>
                      <p:cNvPicPr>
                        <a:picLocks noChangeAspect="1" noChangeArrowheads="1"/>
                      </p:cNvPicPr>
                      <p:nvPr/>
                    </p:nvPicPr>
                    <p:blipFill>
                      <a:blip r:embed="rId8"/>
                      <a:srcRect/>
                      <a:stretch>
                        <a:fillRect/>
                      </a:stretch>
                    </p:blipFill>
                    <p:spPr bwMode="auto">
                      <a:xfrm>
                        <a:off x="4424135" y="2702663"/>
                        <a:ext cx="3844925" cy="484187"/>
                      </a:xfrm>
                      <a:prstGeom prst="rect">
                        <a:avLst/>
                      </a:prstGeom>
                      <a:noFill/>
                    </p:spPr>
                  </p:pic>
                </p:oleObj>
              </mc:Fallback>
            </mc:AlternateContent>
          </a:graphicData>
        </a:graphic>
      </p:graphicFrame>
      <p:graphicFrame>
        <p:nvGraphicFramePr>
          <p:cNvPr id="30" name="אובייקט 29"/>
          <p:cNvGraphicFramePr>
            <a:graphicFrameLocks noChangeAspect="1"/>
          </p:cNvGraphicFramePr>
          <p:nvPr>
            <p:extLst/>
          </p:nvPr>
        </p:nvGraphicFramePr>
        <p:xfrm>
          <a:off x="5517923" y="3406463"/>
          <a:ext cx="2751137" cy="457200"/>
        </p:xfrm>
        <a:graphic>
          <a:graphicData uri="http://schemas.openxmlformats.org/presentationml/2006/ole">
            <mc:AlternateContent xmlns:mc="http://schemas.openxmlformats.org/markup-compatibility/2006">
              <mc:Choice xmlns:v="urn:schemas-microsoft-com:vml" Requires="v">
                <p:oleObj spid="_x0000_s149509" name="Equation" r:id="rId9" imgW="2755800" imgH="457200" progId="Equation.DSMT4">
                  <p:embed/>
                </p:oleObj>
              </mc:Choice>
              <mc:Fallback>
                <p:oleObj name="Equation" r:id="rId9" imgW="2755800" imgH="457200" progId="Equation.DSMT4">
                  <p:embed/>
                  <p:pic>
                    <p:nvPicPr>
                      <p:cNvPr id="0" name=""/>
                      <p:cNvPicPr>
                        <a:picLocks noChangeAspect="1" noChangeArrowheads="1"/>
                      </p:cNvPicPr>
                      <p:nvPr/>
                    </p:nvPicPr>
                    <p:blipFill>
                      <a:blip r:embed="rId10"/>
                      <a:srcRect/>
                      <a:stretch>
                        <a:fillRect/>
                      </a:stretch>
                    </p:blipFill>
                    <p:spPr bwMode="auto">
                      <a:xfrm>
                        <a:off x="5517923" y="3406463"/>
                        <a:ext cx="2751137" cy="457200"/>
                      </a:xfrm>
                      <a:prstGeom prst="rect">
                        <a:avLst/>
                      </a:prstGeom>
                      <a:noFill/>
                    </p:spPr>
                  </p:pic>
                </p:oleObj>
              </mc:Fallback>
            </mc:AlternateContent>
          </a:graphicData>
        </a:graphic>
      </p:graphicFrame>
      <p:graphicFrame>
        <p:nvGraphicFramePr>
          <p:cNvPr id="31" name="אובייקט 30"/>
          <p:cNvGraphicFramePr>
            <a:graphicFrameLocks noChangeAspect="1"/>
          </p:cNvGraphicFramePr>
          <p:nvPr>
            <p:extLst/>
          </p:nvPr>
        </p:nvGraphicFramePr>
        <p:xfrm>
          <a:off x="3926777" y="5067757"/>
          <a:ext cx="1181100" cy="276225"/>
        </p:xfrm>
        <a:graphic>
          <a:graphicData uri="http://schemas.openxmlformats.org/presentationml/2006/ole">
            <mc:AlternateContent xmlns:mc="http://schemas.openxmlformats.org/markup-compatibility/2006">
              <mc:Choice xmlns:v="urn:schemas-microsoft-com:vml" Requires="v">
                <p:oleObj spid="_x0000_s149510" name="Equation" r:id="rId11" imgW="1180588" imgH="279279" progId="Equation.3">
                  <p:embed/>
                </p:oleObj>
              </mc:Choice>
              <mc:Fallback>
                <p:oleObj name="Equation" r:id="rId11" imgW="1180588" imgH="27927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6777" y="5067757"/>
                        <a:ext cx="1181100" cy="276225"/>
                      </a:xfrm>
                      <a:prstGeom prst="rect">
                        <a:avLst/>
                      </a:prstGeom>
                      <a:noFill/>
                    </p:spPr>
                  </p:pic>
                </p:oleObj>
              </mc:Fallback>
            </mc:AlternateContent>
          </a:graphicData>
        </a:graphic>
      </p:graphicFrame>
      <p:graphicFrame>
        <p:nvGraphicFramePr>
          <p:cNvPr id="32" name="אובייקט 31"/>
          <p:cNvGraphicFramePr>
            <a:graphicFrameLocks noChangeAspect="1"/>
          </p:cNvGraphicFramePr>
          <p:nvPr>
            <p:extLst/>
          </p:nvPr>
        </p:nvGraphicFramePr>
        <p:xfrm>
          <a:off x="3703070" y="5502501"/>
          <a:ext cx="2623277" cy="588055"/>
        </p:xfrm>
        <a:graphic>
          <a:graphicData uri="http://schemas.openxmlformats.org/presentationml/2006/ole">
            <mc:AlternateContent xmlns:mc="http://schemas.openxmlformats.org/markup-compatibility/2006">
              <mc:Choice xmlns:v="urn:schemas-microsoft-com:vml" Requires="v">
                <p:oleObj spid="_x0000_s149511" name="Equation" r:id="rId13" imgW="1815840" imgH="406080" progId="Equation.DSMT4">
                  <p:embed/>
                </p:oleObj>
              </mc:Choice>
              <mc:Fallback>
                <p:oleObj name="Equation" r:id="rId13" imgW="1815840" imgH="406080" progId="Equation.DSMT4">
                  <p:embed/>
                  <p:pic>
                    <p:nvPicPr>
                      <p:cNvPr id="0" name=""/>
                      <p:cNvPicPr>
                        <a:picLocks noChangeAspect="1" noChangeArrowheads="1"/>
                      </p:cNvPicPr>
                      <p:nvPr/>
                    </p:nvPicPr>
                    <p:blipFill>
                      <a:blip r:embed="rId14"/>
                      <a:srcRect/>
                      <a:stretch>
                        <a:fillRect/>
                      </a:stretch>
                    </p:blipFill>
                    <p:spPr bwMode="auto">
                      <a:xfrm>
                        <a:off x="3703070" y="5502501"/>
                        <a:ext cx="2623277" cy="588055"/>
                      </a:xfrm>
                      <a:prstGeom prst="rect">
                        <a:avLst/>
                      </a:prstGeom>
                      <a:noFill/>
                    </p:spPr>
                  </p:pic>
                </p:oleObj>
              </mc:Fallback>
            </mc:AlternateContent>
          </a:graphicData>
        </a:graphic>
      </p:graphicFrame>
      <p:graphicFrame>
        <p:nvGraphicFramePr>
          <p:cNvPr id="33" name="אובייקט 32"/>
          <p:cNvGraphicFramePr>
            <a:graphicFrameLocks noChangeAspect="1"/>
          </p:cNvGraphicFramePr>
          <p:nvPr>
            <p:extLst/>
          </p:nvPr>
        </p:nvGraphicFramePr>
        <p:xfrm>
          <a:off x="4449535" y="4083277"/>
          <a:ext cx="3819525" cy="484187"/>
        </p:xfrm>
        <a:graphic>
          <a:graphicData uri="http://schemas.openxmlformats.org/presentationml/2006/ole">
            <mc:AlternateContent xmlns:mc="http://schemas.openxmlformats.org/markup-compatibility/2006">
              <mc:Choice xmlns:v="urn:schemas-microsoft-com:vml" Requires="v">
                <p:oleObj spid="_x0000_s149512" name="Equation" r:id="rId15" imgW="3886200" imgH="495000" progId="Equation.DSMT4">
                  <p:embed/>
                </p:oleObj>
              </mc:Choice>
              <mc:Fallback>
                <p:oleObj name="Equation" r:id="rId15" imgW="3886200" imgH="495000" progId="Equation.DSMT4">
                  <p:embed/>
                  <p:pic>
                    <p:nvPicPr>
                      <p:cNvPr id="0" name=""/>
                      <p:cNvPicPr>
                        <a:picLocks noChangeAspect="1" noChangeArrowheads="1"/>
                      </p:cNvPicPr>
                      <p:nvPr/>
                    </p:nvPicPr>
                    <p:blipFill>
                      <a:blip r:embed="rId16"/>
                      <a:srcRect/>
                      <a:stretch>
                        <a:fillRect/>
                      </a:stretch>
                    </p:blipFill>
                    <p:spPr bwMode="auto">
                      <a:xfrm>
                        <a:off x="4449535" y="4083277"/>
                        <a:ext cx="3819525" cy="484187"/>
                      </a:xfrm>
                      <a:prstGeom prst="rect">
                        <a:avLst/>
                      </a:prstGeom>
                      <a:noFill/>
                    </p:spPr>
                  </p:pic>
                </p:oleObj>
              </mc:Fallback>
            </mc:AlternateContent>
          </a:graphicData>
        </a:graphic>
      </p:graphicFrame>
    </p:spTree>
    <p:extLst>
      <p:ext uri="{BB962C8B-B14F-4D97-AF65-F5344CB8AC3E}">
        <p14:creationId xmlns:p14="http://schemas.microsoft.com/office/powerpoint/2010/main" val="1245107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699"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700"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701"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702"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703"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29704"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705"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706"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29707" name="Group 11"/>
          <p:cNvGrpSpPr>
            <a:grpSpLocks/>
          </p:cNvGrpSpPr>
          <p:nvPr/>
        </p:nvGrpSpPr>
        <p:grpSpPr bwMode="auto">
          <a:xfrm rot="-198407">
            <a:off x="755650" y="4941888"/>
            <a:ext cx="4824413" cy="719137"/>
            <a:chOff x="431" y="3249"/>
            <a:chExt cx="3039" cy="453"/>
          </a:xfrm>
        </p:grpSpPr>
        <p:sp>
          <p:nvSpPr>
            <p:cNvPr id="29708"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9709"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9710"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1250221005"/>
      </p:ext>
    </p:extLst>
  </p:cSld>
  <p:clrMapOvr>
    <a:masterClrMapping/>
  </p:clrMapOvr>
  <p:transition advClick="0"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0723"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0724"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0725"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0726"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0727"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30728"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0729"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0730"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30731" name="Group 11"/>
          <p:cNvGrpSpPr>
            <a:grpSpLocks/>
          </p:cNvGrpSpPr>
          <p:nvPr/>
        </p:nvGrpSpPr>
        <p:grpSpPr bwMode="auto">
          <a:xfrm>
            <a:off x="684213" y="5157788"/>
            <a:ext cx="4824412" cy="719137"/>
            <a:chOff x="431" y="3249"/>
            <a:chExt cx="3039" cy="453"/>
          </a:xfrm>
        </p:grpSpPr>
        <p:sp>
          <p:nvSpPr>
            <p:cNvPr id="30732"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0733"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30734"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3789917545"/>
      </p:ext>
    </p:extLst>
  </p:cSld>
  <p:clrMapOvr>
    <a:masterClrMapping/>
  </p:clrMapOvr>
  <p:transition advClick="0"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1747"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1748"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1749"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1750"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1751"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31752"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1753"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1754"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31755" name="Group 11"/>
          <p:cNvGrpSpPr>
            <a:grpSpLocks/>
          </p:cNvGrpSpPr>
          <p:nvPr/>
        </p:nvGrpSpPr>
        <p:grpSpPr bwMode="auto">
          <a:xfrm rot="-198407">
            <a:off x="755650" y="4941888"/>
            <a:ext cx="4824413" cy="719137"/>
            <a:chOff x="431" y="3249"/>
            <a:chExt cx="3039" cy="453"/>
          </a:xfrm>
        </p:grpSpPr>
        <p:sp>
          <p:nvSpPr>
            <p:cNvPr id="31756"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1757"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31758"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1169556583"/>
      </p:ext>
    </p:extLst>
  </p:cSld>
  <p:clrMapOvr>
    <a:masterClrMapping/>
  </p:clrMapOvr>
  <p:transition advClick="0"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2771"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2772"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2773"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2774"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2775"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32776"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2777"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2778"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32779" name="Group 11"/>
          <p:cNvGrpSpPr>
            <a:grpSpLocks/>
          </p:cNvGrpSpPr>
          <p:nvPr/>
        </p:nvGrpSpPr>
        <p:grpSpPr bwMode="auto">
          <a:xfrm>
            <a:off x="684213" y="5157788"/>
            <a:ext cx="4824412" cy="719137"/>
            <a:chOff x="431" y="3249"/>
            <a:chExt cx="3039" cy="453"/>
          </a:xfrm>
        </p:grpSpPr>
        <p:sp>
          <p:nvSpPr>
            <p:cNvPr id="32780"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2781"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32782"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1250335232"/>
      </p:ext>
    </p:extLst>
  </p:cSld>
  <p:clrMapOvr>
    <a:masterClrMapping/>
  </p:clrMapOvr>
  <p:transition advClick="0"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3795"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3796"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3797"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3798"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3799"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33800"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3801"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3802"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33803" name="Group 11"/>
          <p:cNvGrpSpPr>
            <a:grpSpLocks/>
          </p:cNvGrpSpPr>
          <p:nvPr/>
        </p:nvGrpSpPr>
        <p:grpSpPr bwMode="auto">
          <a:xfrm rot="-198407">
            <a:off x="755650" y="4941888"/>
            <a:ext cx="4824413" cy="719137"/>
            <a:chOff x="431" y="3249"/>
            <a:chExt cx="3039" cy="453"/>
          </a:xfrm>
        </p:grpSpPr>
        <p:sp>
          <p:nvSpPr>
            <p:cNvPr id="33804"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3805"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33806"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1362211327"/>
      </p:ext>
    </p:extLst>
  </p:cSld>
  <p:clrMapOvr>
    <a:masterClrMapping/>
  </p:clrMapOvr>
  <p:transition advClick="0"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4819"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4820"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4821"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4822"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4823"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34824"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4825"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4826"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34827" name="Group 11"/>
          <p:cNvGrpSpPr>
            <a:grpSpLocks/>
          </p:cNvGrpSpPr>
          <p:nvPr/>
        </p:nvGrpSpPr>
        <p:grpSpPr bwMode="auto">
          <a:xfrm>
            <a:off x="684213" y="5157788"/>
            <a:ext cx="4824412" cy="719137"/>
            <a:chOff x="431" y="3249"/>
            <a:chExt cx="3039" cy="453"/>
          </a:xfrm>
        </p:grpSpPr>
        <p:sp>
          <p:nvSpPr>
            <p:cNvPr id="34828"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4829"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34830"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4255145704"/>
      </p:ext>
    </p:extLst>
  </p:cSld>
  <p:clrMapOvr>
    <a:masterClrMapping/>
  </p:clrMapOvr>
  <p:transition advClick="0" advTm="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5843"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5844"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5845"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5846"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5847"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35848"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5849"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5850"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35851" name="Group 11"/>
          <p:cNvGrpSpPr>
            <a:grpSpLocks/>
          </p:cNvGrpSpPr>
          <p:nvPr/>
        </p:nvGrpSpPr>
        <p:grpSpPr bwMode="auto">
          <a:xfrm rot="-198407">
            <a:off x="755650" y="4941888"/>
            <a:ext cx="4824413" cy="719137"/>
            <a:chOff x="431" y="3249"/>
            <a:chExt cx="3039" cy="453"/>
          </a:xfrm>
        </p:grpSpPr>
        <p:sp>
          <p:nvSpPr>
            <p:cNvPr id="35852"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5853"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35854"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3183084939"/>
      </p:ext>
    </p:extLst>
  </p:cSld>
  <p:clrMapOvr>
    <a:masterClrMapping/>
  </p:clrMapOvr>
  <p:transition advClick="0"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עגלה נעה על פני סרגל</a:t>
            </a:r>
            <a:endParaRPr lang="he-IL" dirty="0"/>
          </a:p>
        </p:txBody>
      </p:sp>
      <p:grpSp>
        <p:nvGrpSpPr>
          <p:cNvPr id="12" name="קבוצה 11"/>
          <p:cNvGrpSpPr/>
          <p:nvPr/>
        </p:nvGrpSpPr>
        <p:grpSpPr>
          <a:xfrm>
            <a:off x="744857" y="2385121"/>
            <a:ext cx="2603007" cy="1093007"/>
            <a:chOff x="1619672" y="3254073"/>
            <a:chExt cx="2603007" cy="1093007"/>
          </a:xfrm>
        </p:grpSpPr>
        <p:sp>
          <p:nvSpPr>
            <p:cNvPr id="5" name="מלבן 4"/>
            <p:cNvSpPr/>
            <p:nvPr/>
          </p:nvSpPr>
          <p:spPr>
            <a:xfrm>
              <a:off x="2051720" y="3254073"/>
              <a:ext cx="2160240" cy="864096"/>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p>
          </p:txBody>
        </p:sp>
        <p:sp>
          <p:nvSpPr>
            <p:cNvPr id="6" name="אליפסה 5"/>
            <p:cNvSpPr/>
            <p:nvPr/>
          </p:nvSpPr>
          <p:spPr>
            <a:xfrm>
              <a:off x="3563888" y="4131056"/>
              <a:ext cx="216024" cy="216024"/>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solidFill>
                  <a:schemeClr val="dk1"/>
                </a:solidFill>
              </a:endParaRPr>
            </a:p>
          </p:txBody>
        </p:sp>
        <p:sp>
          <p:nvSpPr>
            <p:cNvPr id="7" name="אליפסה 6"/>
            <p:cNvSpPr/>
            <p:nvPr/>
          </p:nvSpPr>
          <p:spPr>
            <a:xfrm>
              <a:off x="2411760" y="4131056"/>
              <a:ext cx="216024" cy="216024"/>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solidFill>
                  <a:schemeClr val="dk1"/>
                </a:solidFill>
              </a:endParaRPr>
            </a:p>
          </p:txBody>
        </p:sp>
        <p:sp>
          <p:nvSpPr>
            <p:cNvPr id="8" name="צורת L 7"/>
            <p:cNvSpPr/>
            <p:nvPr/>
          </p:nvSpPr>
          <p:spPr>
            <a:xfrm rot="10800000" flipH="1">
              <a:off x="1619672" y="3717031"/>
              <a:ext cx="432048" cy="288032"/>
            </a:xfrm>
            <a:prstGeom prst="corner">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solidFill>
                  <a:schemeClr val="dk1"/>
                </a:solidFill>
              </a:endParaRPr>
            </a:p>
          </p:txBody>
        </p:sp>
        <p:sp>
          <p:nvSpPr>
            <p:cNvPr id="9" name="משולש שווה שוקיים 8"/>
            <p:cNvSpPr/>
            <p:nvPr/>
          </p:nvSpPr>
          <p:spPr>
            <a:xfrm flipV="1">
              <a:off x="1763688" y="3398089"/>
              <a:ext cx="144016" cy="318943"/>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10" name="צורה חופשית 9"/>
            <p:cNvSpPr/>
            <p:nvPr/>
          </p:nvSpPr>
          <p:spPr>
            <a:xfrm>
              <a:off x="2044557" y="3400746"/>
              <a:ext cx="2178122" cy="41428"/>
            </a:xfrm>
            <a:custGeom>
              <a:avLst/>
              <a:gdLst>
                <a:gd name="connsiteX0" fmla="*/ 0 w 2178122"/>
                <a:gd name="connsiteY0" fmla="*/ 10274 h 41428"/>
                <a:gd name="connsiteX1" fmla="*/ 554805 w 2178122"/>
                <a:gd name="connsiteY1" fmla="*/ 30823 h 41428"/>
                <a:gd name="connsiteX2" fmla="*/ 934949 w 2178122"/>
                <a:gd name="connsiteY2" fmla="*/ 0 h 41428"/>
                <a:gd name="connsiteX3" fmla="*/ 1263722 w 2178122"/>
                <a:gd name="connsiteY3" fmla="*/ 30823 h 41428"/>
                <a:gd name="connsiteX4" fmla="*/ 1695236 w 2178122"/>
                <a:gd name="connsiteY4" fmla="*/ 41097 h 41428"/>
                <a:gd name="connsiteX5" fmla="*/ 1818526 w 2178122"/>
                <a:gd name="connsiteY5" fmla="*/ 20548 h 41428"/>
                <a:gd name="connsiteX6" fmla="*/ 2003461 w 2178122"/>
                <a:gd name="connsiteY6" fmla="*/ 10274 h 41428"/>
                <a:gd name="connsiteX7" fmla="*/ 2178122 w 2178122"/>
                <a:gd name="connsiteY7" fmla="*/ 10274 h 4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8122" h="41428">
                  <a:moveTo>
                    <a:pt x="0" y="10274"/>
                  </a:moveTo>
                  <a:cubicBezTo>
                    <a:pt x="199490" y="21404"/>
                    <a:pt x="398980" y="32535"/>
                    <a:pt x="554805" y="30823"/>
                  </a:cubicBezTo>
                  <a:cubicBezTo>
                    <a:pt x="710630" y="29111"/>
                    <a:pt x="816796" y="0"/>
                    <a:pt x="934949" y="0"/>
                  </a:cubicBezTo>
                  <a:cubicBezTo>
                    <a:pt x="1053102" y="0"/>
                    <a:pt x="1137008" y="23974"/>
                    <a:pt x="1263722" y="30823"/>
                  </a:cubicBezTo>
                  <a:cubicBezTo>
                    <a:pt x="1390436" y="37672"/>
                    <a:pt x="1602769" y="42809"/>
                    <a:pt x="1695236" y="41097"/>
                  </a:cubicBezTo>
                  <a:cubicBezTo>
                    <a:pt x="1787703" y="39385"/>
                    <a:pt x="1767155" y="25685"/>
                    <a:pt x="1818526" y="20548"/>
                  </a:cubicBezTo>
                  <a:cubicBezTo>
                    <a:pt x="1869897" y="15411"/>
                    <a:pt x="1943528" y="11986"/>
                    <a:pt x="2003461" y="10274"/>
                  </a:cubicBezTo>
                  <a:cubicBezTo>
                    <a:pt x="2063394" y="8562"/>
                    <a:pt x="2120758" y="9418"/>
                    <a:pt x="2178122" y="1027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דמעה 10"/>
            <p:cNvSpPr/>
            <p:nvPr/>
          </p:nvSpPr>
          <p:spPr>
            <a:xfrm rot="18748849">
              <a:off x="1636721" y="4106143"/>
              <a:ext cx="144016" cy="144016"/>
            </a:xfrm>
            <a:prstGeom prst="teardrop">
              <a:avLst>
                <a:gd name="adj" fmla="val 15231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40" name="TextBox 39"/>
          <p:cNvSpPr txBox="1"/>
          <p:nvPr/>
        </p:nvSpPr>
        <p:spPr>
          <a:xfrm>
            <a:off x="2051720" y="1412776"/>
            <a:ext cx="4847802" cy="584775"/>
          </a:xfrm>
          <a:prstGeom prst="rect">
            <a:avLst/>
          </a:prstGeom>
          <a:noFill/>
        </p:spPr>
        <p:txBody>
          <a:bodyPr wrap="none" rtlCol="1">
            <a:spAutoFit/>
          </a:bodyPr>
          <a:lstStyle/>
          <a:p>
            <a:r>
              <a:rPr lang="he-IL" sz="3200" dirty="0" smtClean="0"/>
              <a:t>טיפות נופלו אחרי זמנים שווים</a:t>
            </a:r>
            <a:endParaRPr lang="he-IL" sz="3200" dirty="0"/>
          </a:p>
        </p:txBody>
      </p:sp>
      <p:sp>
        <p:nvSpPr>
          <p:cNvPr id="14" name="Rectangle 3"/>
          <p:cNvSpPr>
            <a:spLocks noChangeArrowheads="1"/>
          </p:cNvSpPr>
          <p:nvPr/>
        </p:nvSpPr>
        <p:spPr bwMode="auto">
          <a:xfrm>
            <a:off x="539552" y="3493318"/>
            <a:ext cx="7358063" cy="438156"/>
          </a:xfrm>
          <a:prstGeom prst="rect">
            <a:avLst/>
          </a:prstGeom>
          <a:solidFill>
            <a:srgbClr val="FFFFFF"/>
          </a:solidFill>
          <a:ln w="9525">
            <a:solidFill>
              <a:srgbClr val="000000"/>
            </a:solidFill>
            <a:miter lim="800000"/>
            <a:headEnd/>
            <a:tailEnd/>
          </a:ln>
        </p:spPr>
        <p:txBody>
          <a:bodyPr/>
          <a:lstStyle/>
          <a:p>
            <a:endParaRPr lang="he-IL"/>
          </a:p>
        </p:txBody>
      </p:sp>
      <p:sp>
        <p:nvSpPr>
          <p:cNvPr id="15" name="Oval 4"/>
          <p:cNvSpPr>
            <a:spLocks noChangeArrowheads="1"/>
          </p:cNvSpPr>
          <p:nvPr/>
        </p:nvSpPr>
        <p:spPr bwMode="auto">
          <a:xfrm>
            <a:off x="812543"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16" name="Oval 5"/>
          <p:cNvSpPr>
            <a:spLocks noChangeArrowheads="1"/>
          </p:cNvSpPr>
          <p:nvPr/>
        </p:nvSpPr>
        <p:spPr bwMode="auto">
          <a:xfrm>
            <a:off x="1274406"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17" name="Oval 6"/>
          <p:cNvSpPr>
            <a:spLocks noChangeArrowheads="1"/>
          </p:cNvSpPr>
          <p:nvPr/>
        </p:nvSpPr>
        <p:spPr bwMode="auto">
          <a:xfrm>
            <a:off x="1726746"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18" name="Oval 7"/>
          <p:cNvSpPr>
            <a:spLocks noChangeArrowheads="1"/>
          </p:cNvSpPr>
          <p:nvPr/>
        </p:nvSpPr>
        <p:spPr bwMode="auto">
          <a:xfrm>
            <a:off x="2179086"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19" name="Oval 8"/>
          <p:cNvSpPr>
            <a:spLocks noChangeArrowheads="1"/>
          </p:cNvSpPr>
          <p:nvPr/>
        </p:nvSpPr>
        <p:spPr bwMode="auto">
          <a:xfrm>
            <a:off x="2636187"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20" name="Oval 9"/>
          <p:cNvSpPr>
            <a:spLocks noChangeArrowheads="1"/>
          </p:cNvSpPr>
          <p:nvPr/>
        </p:nvSpPr>
        <p:spPr bwMode="auto">
          <a:xfrm>
            <a:off x="3079004"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21" name="Oval 10"/>
          <p:cNvSpPr>
            <a:spLocks noChangeArrowheads="1"/>
          </p:cNvSpPr>
          <p:nvPr/>
        </p:nvSpPr>
        <p:spPr bwMode="auto">
          <a:xfrm>
            <a:off x="3550390"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22" name="Oval 11"/>
          <p:cNvSpPr>
            <a:spLocks noChangeArrowheads="1"/>
          </p:cNvSpPr>
          <p:nvPr/>
        </p:nvSpPr>
        <p:spPr bwMode="auto">
          <a:xfrm>
            <a:off x="3997968"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23" name="Oval 12"/>
          <p:cNvSpPr>
            <a:spLocks noChangeArrowheads="1"/>
          </p:cNvSpPr>
          <p:nvPr/>
        </p:nvSpPr>
        <p:spPr bwMode="auto">
          <a:xfrm>
            <a:off x="4469354"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24" name="Oval 13"/>
          <p:cNvSpPr>
            <a:spLocks noChangeArrowheads="1"/>
          </p:cNvSpPr>
          <p:nvPr/>
        </p:nvSpPr>
        <p:spPr bwMode="auto">
          <a:xfrm>
            <a:off x="4931217"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25" name="Oval 14"/>
          <p:cNvSpPr>
            <a:spLocks noChangeArrowheads="1"/>
          </p:cNvSpPr>
          <p:nvPr/>
        </p:nvSpPr>
        <p:spPr bwMode="auto">
          <a:xfrm>
            <a:off x="5378796"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26" name="Oval 15"/>
          <p:cNvSpPr>
            <a:spLocks noChangeArrowheads="1"/>
          </p:cNvSpPr>
          <p:nvPr/>
        </p:nvSpPr>
        <p:spPr bwMode="auto">
          <a:xfrm>
            <a:off x="5821613" y="3675224"/>
            <a:ext cx="92055" cy="90162"/>
          </a:xfrm>
          <a:prstGeom prst="ellipse">
            <a:avLst/>
          </a:prstGeom>
          <a:solidFill>
            <a:srgbClr val="000000"/>
          </a:solidFill>
          <a:ln w="9525">
            <a:solidFill>
              <a:srgbClr val="000000"/>
            </a:solidFill>
            <a:round/>
            <a:headEnd/>
            <a:tailEnd/>
          </a:ln>
        </p:spPr>
        <p:txBody>
          <a:bodyPr/>
          <a:lstStyle/>
          <a:p>
            <a:endParaRPr lang="he-IL"/>
          </a:p>
        </p:txBody>
      </p:sp>
      <p:sp>
        <p:nvSpPr>
          <p:cNvPr id="27" name="Oval 16"/>
          <p:cNvSpPr>
            <a:spLocks noChangeArrowheads="1"/>
          </p:cNvSpPr>
          <p:nvPr/>
        </p:nvSpPr>
        <p:spPr bwMode="auto">
          <a:xfrm>
            <a:off x="6288237" y="3675224"/>
            <a:ext cx="92055" cy="90162"/>
          </a:xfrm>
          <a:prstGeom prst="ellipse">
            <a:avLst/>
          </a:prstGeom>
          <a:solidFill>
            <a:srgbClr val="000000"/>
          </a:solidFill>
          <a:ln w="9525">
            <a:solidFill>
              <a:srgbClr val="000000"/>
            </a:solidFill>
            <a:round/>
            <a:headEnd/>
            <a:tailEnd/>
          </a:ln>
        </p:spPr>
        <p:txBody>
          <a:bodyPr/>
          <a:lstStyle/>
          <a:p>
            <a:endParaRPr lang="he-IL"/>
          </a:p>
        </p:txBody>
      </p:sp>
    </p:spTree>
    <p:extLst>
      <p:ext uri="{BB962C8B-B14F-4D97-AF65-F5344CB8AC3E}">
        <p14:creationId xmlns:p14="http://schemas.microsoft.com/office/powerpoint/2010/main" val="379439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72222E-6 -2.09577E-6 L 0.63056 -0.00162 " pathEditMode="relative" rAng="0" ptsTypes="AA">
                                      <p:cBhvr>
                                        <p:cTn id="6" dur="5000" fill="hold"/>
                                        <p:tgtEl>
                                          <p:spTgt spid="12"/>
                                        </p:tgtEl>
                                        <p:attrNameLst>
                                          <p:attrName>ppt_x</p:attrName>
                                          <p:attrName>ppt_y</p:attrName>
                                        </p:attrNameLst>
                                      </p:cBhvr>
                                      <p:rCtr x="31528"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867"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868"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869"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870"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871"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36872"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873"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874"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36875" name="Group 11"/>
          <p:cNvGrpSpPr>
            <a:grpSpLocks/>
          </p:cNvGrpSpPr>
          <p:nvPr/>
        </p:nvGrpSpPr>
        <p:grpSpPr bwMode="auto">
          <a:xfrm>
            <a:off x="684213" y="5157788"/>
            <a:ext cx="4824412" cy="719137"/>
            <a:chOff x="431" y="3249"/>
            <a:chExt cx="3039" cy="453"/>
          </a:xfrm>
        </p:grpSpPr>
        <p:sp>
          <p:nvSpPr>
            <p:cNvPr id="36876"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6877"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36878"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2726196411"/>
      </p:ext>
    </p:extLst>
  </p:cSld>
  <p:clrMapOvr>
    <a:masterClrMapping/>
  </p:clrMapOvr>
  <p:transition advClick="0" advTm="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7891"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7892"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7893"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7894"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7895"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37896"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7897"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7898"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37899" name="Group 11"/>
          <p:cNvGrpSpPr>
            <a:grpSpLocks/>
          </p:cNvGrpSpPr>
          <p:nvPr/>
        </p:nvGrpSpPr>
        <p:grpSpPr bwMode="auto">
          <a:xfrm rot="-198407">
            <a:off x="755650" y="4941888"/>
            <a:ext cx="4824413" cy="719137"/>
            <a:chOff x="431" y="3249"/>
            <a:chExt cx="3039" cy="453"/>
          </a:xfrm>
        </p:grpSpPr>
        <p:sp>
          <p:nvSpPr>
            <p:cNvPr id="37900"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7901"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37902"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3518324101"/>
      </p:ext>
    </p:extLst>
  </p:cSld>
  <p:clrMapOvr>
    <a:masterClrMapping/>
  </p:clrMapOvr>
  <p:transition advClick="0"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8915"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8916"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8917"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8918"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8919"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38920"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8921"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8922"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38923" name="Group 11"/>
          <p:cNvGrpSpPr>
            <a:grpSpLocks/>
          </p:cNvGrpSpPr>
          <p:nvPr/>
        </p:nvGrpSpPr>
        <p:grpSpPr bwMode="auto">
          <a:xfrm>
            <a:off x="684213" y="5157788"/>
            <a:ext cx="4824412" cy="719137"/>
            <a:chOff x="431" y="3249"/>
            <a:chExt cx="3039" cy="453"/>
          </a:xfrm>
        </p:grpSpPr>
        <p:sp>
          <p:nvSpPr>
            <p:cNvPr id="38924"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8925"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38926"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3122419192"/>
      </p:ext>
    </p:extLst>
  </p:cSld>
  <p:clrMapOvr>
    <a:masterClrMapping/>
  </p:clrMapOvr>
  <p:transition advClick="0"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9939"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9940"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9941"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9942"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9943"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39944"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9945"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9946"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39947" name="Group 11"/>
          <p:cNvGrpSpPr>
            <a:grpSpLocks/>
          </p:cNvGrpSpPr>
          <p:nvPr/>
        </p:nvGrpSpPr>
        <p:grpSpPr bwMode="auto">
          <a:xfrm rot="-198407">
            <a:off x="755650" y="4941888"/>
            <a:ext cx="4824413" cy="719137"/>
            <a:chOff x="431" y="3249"/>
            <a:chExt cx="3039" cy="453"/>
          </a:xfrm>
        </p:grpSpPr>
        <p:sp>
          <p:nvSpPr>
            <p:cNvPr id="39948"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39949"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39950"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3982454641"/>
      </p:ext>
    </p:extLst>
  </p:cSld>
  <p:clrMapOvr>
    <a:masterClrMapping/>
  </p:clrMapOvr>
  <p:transition advClick="0" advTm="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0963"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0964"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0965"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0966"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0967"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40968"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0969"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0970"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40971" name="Group 11"/>
          <p:cNvGrpSpPr>
            <a:grpSpLocks/>
          </p:cNvGrpSpPr>
          <p:nvPr/>
        </p:nvGrpSpPr>
        <p:grpSpPr bwMode="auto">
          <a:xfrm>
            <a:off x="684213" y="5157788"/>
            <a:ext cx="4824412" cy="719137"/>
            <a:chOff x="431" y="3249"/>
            <a:chExt cx="3039" cy="453"/>
          </a:xfrm>
        </p:grpSpPr>
        <p:sp>
          <p:nvSpPr>
            <p:cNvPr id="40972"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0973"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40974"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419265159"/>
      </p:ext>
    </p:extLst>
  </p:cSld>
  <p:clrMapOvr>
    <a:masterClrMapping/>
  </p:clrMapOvr>
  <p:transition advClick="0" advTm="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1987"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1988"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1989"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1990"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1991"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41992"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1993"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1994"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41995" name="Group 11"/>
          <p:cNvGrpSpPr>
            <a:grpSpLocks/>
          </p:cNvGrpSpPr>
          <p:nvPr/>
        </p:nvGrpSpPr>
        <p:grpSpPr bwMode="auto">
          <a:xfrm rot="-198407">
            <a:off x="755650" y="4941888"/>
            <a:ext cx="4824413" cy="719137"/>
            <a:chOff x="431" y="3249"/>
            <a:chExt cx="3039" cy="453"/>
          </a:xfrm>
        </p:grpSpPr>
        <p:sp>
          <p:nvSpPr>
            <p:cNvPr id="41996"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1997"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41998"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967250443"/>
      </p:ext>
    </p:extLst>
  </p:cSld>
  <p:clrMapOvr>
    <a:masterClrMapping/>
  </p:clrMapOvr>
  <p:transition advClick="0" advTm="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3011"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3012"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3013"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3014"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3015"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43016"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3017"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3018"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43019" name="Group 11"/>
          <p:cNvGrpSpPr>
            <a:grpSpLocks/>
          </p:cNvGrpSpPr>
          <p:nvPr/>
        </p:nvGrpSpPr>
        <p:grpSpPr bwMode="auto">
          <a:xfrm>
            <a:off x="684213" y="5157788"/>
            <a:ext cx="4824412" cy="719137"/>
            <a:chOff x="431" y="3249"/>
            <a:chExt cx="3039" cy="453"/>
          </a:xfrm>
        </p:grpSpPr>
        <p:sp>
          <p:nvSpPr>
            <p:cNvPr id="43020"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3021"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43022"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2581229738"/>
      </p:ext>
    </p:extLst>
  </p:cSld>
  <p:clrMapOvr>
    <a:masterClrMapping/>
  </p:clrMapOvr>
  <p:transition advClick="0" advTm="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4035"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4036"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4037"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4038"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4039"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44040"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4041"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4042"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44043" name="Group 11"/>
          <p:cNvGrpSpPr>
            <a:grpSpLocks/>
          </p:cNvGrpSpPr>
          <p:nvPr/>
        </p:nvGrpSpPr>
        <p:grpSpPr bwMode="auto">
          <a:xfrm rot="-198407">
            <a:off x="755650" y="4941888"/>
            <a:ext cx="4824413" cy="719137"/>
            <a:chOff x="431" y="3249"/>
            <a:chExt cx="3039" cy="453"/>
          </a:xfrm>
        </p:grpSpPr>
        <p:sp>
          <p:nvSpPr>
            <p:cNvPr id="44044"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4045"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44046"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42361191"/>
      </p:ext>
    </p:extLst>
  </p:cSld>
  <p:clrMapOvr>
    <a:masterClrMapping/>
  </p:clrMapOvr>
  <p:transition advClick="0"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5059"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5060"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5061"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5062"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5063"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45064"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5065"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5066"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45067" name="Group 11"/>
          <p:cNvGrpSpPr>
            <a:grpSpLocks/>
          </p:cNvGrpSpPr>
          <p:nvPr/>
        </p:nvGrpSpPr>
        <p:grpSpPr bwMode="auto">
          <a:xfrm>
            <a:off x="684213" y="5157788"/>
            <a:ext cx="4824412" cy="719137"/>
            <a:chOff x="431" y="3249"/>
            <a:chExt cx="3039" cy="453"/>
          </a:xfrm>
        </p:grpSpPr>
        <p:sp>
          <p:nvSpPr>
            <p:cNvPr id="45068"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5069"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45070"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1404694991"/>
      </p:ext>
    </p:extLst>
  </p:cSld>
  <p:clrMapOvr>
    <a:masterClrMapping/>
  </p:clrMapOvr>
  <p:transition advClick="0" advTm="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6083"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6084"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6085"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6086"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6087"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46088"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6089"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6090"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46091" name="Group 11"/>
          <p:cNvGrpSpPr>
            <a:grpSpLocks/>
          </p:cNvGrpSpPr>
          <p:nvPr/>
        </p:nvGrpSpPr>
        <p:grpSpPr bwMode="auto">
          <a:xfrm rot="-198407">
            <a:off x="755650" y="4941888"/>
            <a:ext cx="4824413" cy="719137"/>
            <a:chOff x="431" y="3249"/>
            <a:chExt cx="3039" cy="453"/>
          </a:xfrm>
        </p:grpSpPr>
        <p:sp>
          <p:nvSpPr>
            <p:cNvPr id="46092"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46093"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46094"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3580344694"/>
      </p:ext>
    </p:extLst>
  </p:cSld>
  <p:clrMapOvr>
    <a:masterClrMapping/>
  </p:clrMapOvr>
  <p:transition advClick="0"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862805" y="1305858"/>
            <a:ext cx="7993063" cy="1079500"/>
          </a:xfrm>
          <a:prstGeom prst="roundRect">
            <a:avLst>
              <a:gd name="adj" fmla="val 16667"/>
            </a:avLst>
          </a:prstGeom>
          <a:noFill/>
          <a:ln w="28575">
            <a:solidFill>
              <a:srgbClr val="33333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he-IL" altLang="he-IL" sz="2400" b="1" u="sng" dirty="0">
                <a:latin typeface="Times New Roman" panose="02020603050405020304" pitchFamily="18" charset="0"/>
                <a:cs typeface="David" panose="020E0502060401010101" pitchFamily="34" charset="-79"/>
              </a:rPr>
              <a:t>הגדרה</a:t>
            </a:r>
            <a:r>
              <a:rPr lang="he-IL" altLang="he-IL" sz="2400" b="1" dirty="0">
                <a:latin typeface="Times New Roman" panose="02020603050405020304" pitchFamily="18" charset="0"/>
              </a:rPr>
              <a:t>: </a:t>
            </a:r>
            <a:r>
              <a:rPr lang="he-IL" altLang="he-IL" sz="2400" b="1" dirty="0"/>
              <a:t>מהירות</a:t>
            </a:r>
            <a:r>
              <a:rPr lang="he-IL" altLang="he-IL" sz="2400" dirty="0"/>
              <a:t> </a:t>
            </a:r>
            <a:r>
              <a:rPr lang="en-US" altLang="he-IL" sz="2400" dirty="0"/>
              <a:t>–</a:t>
            </a:r>
            <a:r>
              <a:rPr lang="he-IL" altLang="he-IL" sz="2400" dirty="0"/>
              <a:t> המאפיין הכמותי של תנועת הגוף, שמבטא </a:t>
            </a:r>
            <a:r>
              <a:rPr lang="he-IL" altLang="he-IL" sz="2400" dirty="0" smtClean="0"/>
              <a:t>את קצב </a:t>
            </a:r>
            <a:r>
              <a:rPr lang="he-IL" altLang="he-IL" sz="2400" dirty="0"/>
              <a:t>של שינוי המיקום.</a:t>
            </a:r>
            <a:endParaRPr lang="en-US" altLang="he-IL" sz="2400" dirty="0"/>
          </a:p>
        </p:txBody>
      </p:sp>
      <p:graphicFrame>
        <p:nvGraphicFramePr>
          <p:cNvPr id="12294" name="Object 6"/>
          <p:cNvGraphicFramePr>
            <a:graphicFrameLocks noChangeAspect="1"/>
          </p:cNvGraphicFramePr>
          <p:nvPr/>
        </p:nvGraphicFramePr>
        <p:xfrm>
          <a:off x="5270500" y="3552825"/>
          <a:ext cx="1681163" cy="1423988"/>
        </p:xfrm>
        <a:graphic>
          <a:graphicData uri="http://schemas.openxmlformats.org/presentationml/2006/ole">
            <mc:AlternateContent xmlns:mc="http://schemas.openxmlformats.org/markup-compatibility/2006">
              <mc:Choice xmlns:v="urn:schemas-microsoft-com:vml" Requires="v">
                <p:oleObj spid="_x0000_s114703" name="משוואה" r:id="rId3" imgW="469800" imgH="393480" progId="Equation.3">
                  <p:embed/>
                </p:oleObj>
              </mc:Choice>
              <mc:Fallback>
                <p:oleObj name="משוואה" r:id="rId3" imgW="4698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0500" y="3552825"/>
                        <a:ext cx="1681163" cy="1423988"/>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5" name="Rectangle 7"/>
          <p:cNvSpPr>
            <a:spLocks noChangeArrowheads="1"/>
          </p:cNvSpPr>
          <p:nvPr/>
        </p:nvSpPr>
        <p:spPr bwMode="auto">
          <a:xfrm>
            <a:off x="2916238" y="2597150"/>
            <a:ext cx="3813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he-IL" altLang="he-IL" sz="2400" u="sng">
                <a:ea typeface="Times New Roman" panose="02020603050405020304" pitchFamily="18" charset="0"/>
                <a:cs typeface="David" panose="020E0502060401010101" pitchFamily="34" charset="-79"/>
              </a:rPr>
              <a:t>נוסחה של מהירות ביחס להעתק:</a:t>
            </a:r>
            <a:endParaRPr lang="en-US" altLang="he-IL" sz="2400">
              <a:ea typeface="Times New Roman" panose="02020603050405020304" pitchFamily="18" charset="0"/>
              <a:cs typeface="David" panose="020E0502060401010101" pitchFamily="34" charset="-79"/>
            </a:endParaRPr>
          </a:p>
          <a:p>
            <a:pPr algn="l" rtl="0" eaLnBrk="0" hangingPunct="0"/>
            <a:endParaRPr lang="en-US" altLang="he-IL" sz="2400">
              <a:ea typeface="Times New Roman" panose="02020603050405020304" pitchFamily="18" charset="0"/>
              <a:cs typeface="David" panose="020E0502060401010101" pitchFamily="34" charset="-79"/>
            </a:endParaRPr>
          </a:p>
        </p:txBody>
      </p:sp>
      <p:sp>
        <p:nvSpPr>
          <p:cNvPr id="12296" name="Rectangle 8"/>
          <p:cNvSpPr>
            <a:spLocks noChangeArrowheads="1"/>
          </p:cNvSpPr>
          <p:nvPr/>
        </p:nvSpPr>
        <p:spPr bwMode="auto">
          <a:xfrm>
            <a:off x="0" y="2754313"/>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2298" name="Rectangle 10"/>
          <p:cNvSpPr>
            <a:spLocks noChangeArrowheads="1"/>
          </p:cNvSpPr>
          <p:nvPr/>
        </p:nvSpPr>
        <p:spPr bwMode="auto">
          <a:xfrm>
            <a:off x="0" y="335438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2300" name="Rectangle 12"/>
          <p:cNvSpPr>
            <a:spLocks noChangeArrowheads="1"/>
          </p:cNvSpPr>
          <p:nvPr/>
        </p:nvSpPr>
        <p:spPr bwMode="auto">
          <a:xfrm>
            <a:off x="2414381" y="3598774"/>
            <a:ext cx="17940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he-IL" sz="2400" dirty="0" smtClean="0">
                <a:ea typeface="Times New Roman" panose="02020603050405020304" pitchFamily="18" charset="0"/>
                <a:cs typeface="David" panose="020E0502060401010101" pitchFamily="34" charset="-79"/>
              </a:rPr>
              <a:t> - v </a:t>
            </a:r>
            <a:r>
              <a:rPr lang="en-US" altLang="he-IL" sz="2400" dirty="0">
                <a:ea typeface="Times New Roman" panose="02020603050405020304" pitchFamily="18" charset="0"/>
                <a:cs typeface="David" panose="020E0502060401010101" pitchFamily="34" charset="-79"/>
              </a:rPr>
              <a:t>–</a:t>
            </a:r>
            <a:r>
              <a:rPr lang="he-IL" altLang="he-IL" sz="2400" dirty="0">
                <a:ea typeface="Times New Roman" panose="02020603050405020304" pitchFamily="18" charset="0"/>
                <a:cs typeface="David" panose="020E0502060401010101" pitchFamily="34" charset="-79"/>
              </a:rPr>
              <a:t> מהירות</a:t>
            </a:r>
            <a:endParaRPr lang="en-US" altLang="he-IL" sz="2400" dirty="0"/>
          </a:p>
          <a:p>
            <a:pPr eaLnBrk="0" hangingPunct="0"/>
            <a:r>
              <a:rPr lang="en-US" altLang="he-IL" sz="2400" dirty="0">
                <a:cs typeface="Times New Roman" panose="02020603050405020304" pitchFamily="18" charset="0"/>
              </a:rPr>
              <a:t>∆</a:t>
            </a:r>
            <a:r>
              <a:rPr lang="en-US" altLang="he-IL" sz="2400" dirty="0">
                <a:cs typeface="David" panose="020E0502060401010101" pitchFamily="34" charset="-79"/>
              </a:rPr>
              <a:t>x –</a:t>
            </a:r>
            <a:r>
              <a:rPr lang="he-IL" altLang="he-IL" sz="2400" dirty="0">
                <a:cs typeface="David" panose="020E0502060401010101" pitchFamily="34" charset="-79"/>
              </a:rPr>
              <a:t> </a:t>
            </a:r>
            <a:r>
              <a:rPr lang="he-IL" altLang="he-IL" sz="2400" dirty="0" smtClean="0">
                <a:cs typeface="David" panose="020E0502060401010101" pitchFamily="34" charset="-79"/>
              </a:rPr>
              <a:t>- העתק</a:t>
            </a:r>
            <a:endParaRPr lang="en-US" altLang="he-IL" sz="2400" dirty="0"/>
          </a:p>
          <a:p>
            <a:pPr eaLnBrk="0" hangingPunct="0"/>
            <a:r>
              <a:rPr lang="en-US" altLang="he-IL" dirty="0"/>
              <a:t>∆ </a:t>
            </a:r>
            <a:r>
              <a:rPr lang="en-US" altLang="he-IL" sz="2400" dirty="0">
                <a:cs typeface="David" panose="020E0502060401010101" pitchFamily="34" charset="-79"/>
              </a:rPr>
              <a:t>t –</a:t>
            </a:r>
            <a:r>
              <a:rPr lang="he-IL" altLang="he-IL" sz="2400" dirty="0">
                <a:cs typeface="David" panose="020E0502060401010101" pitchFamily="34" charset="-79"/>
              </a:rPr>
              <a:t> </a:t>
            </a:r>
            <a:r>
              <a:rPr lang="he-IL" altLang="he-IL" sz="2400" dirty="0" smtClean="0">
                <a:cs typeface="David" panose="020E0502060401010101" pitchFamily="34" charset="-79"/>
              </a:rPr>
              <a:t>- זמן</a:t>
            </a:r>
            <a:endParaRPr lang="he-IL" altLang="he-IL" sz="2400" dirty="0">
              <a:cs typeface="David" panose="020E0502060401010101" pitchFamily="34" charset="-79"/>
            </a:endParaRPr>
          </a:p>
        </p:txBody>
      </p:sp>
      <p:sp>
        <p:nvSpPr>
          <p:cNvPr id="12301" name="Rectangle 13"/>
          <p:cNvSpPr>
            <a:spLocks noChangeArrowheads="1"/>
          </p:cNvSpPr>
          <p:nvPr/>
        </p:nvSpPr>
        <p:spPr bwMode="auto">
          <a:xfrm>
            <a:off x="612775" y="5187861"/>
            <a:ext cx="818673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he-IL" sz="2400" dirty="0"/>
              <a:t>יחידת מדידה בסיסית של המהירות, על פי שיטת היחידות </a:t>
            </a:r>
            <a:r>
              <a:rPr lang="en-US" altLang="he-IL" sz="2400" dirty="0"/>
              <a:t>M. K. S.</a:t>
            </a:r>
            <a:r>
              <a:rPr lang="he-IL" altLang="he-IL" sz="2400" dirty="0"/>
              <a:t> היא </a:t>
            </a:r>
            <a:r>
              <a:rPr lang="en-US" altLang="he-IL" sz="2400" dirty="0"/>
              <a:t>m/sec </a:t>
            </a:r>
            <a:r>
              <a:rPr lang="he-IL" altLang="he-IL" sz="2400" dirty="0"/>
              <a:t> 1.</a:t>
            </a:r>
            <a:endParaRPr lang="en-US" altLang="he-IL" sz="2400" dirty="0"/>
          </a:p>
          <a:p>
            <a:r>
              <a:rPr lang="he-IL" altLang="he-IL" sz="2400" dirty="0"/>
              <a:t>יחידות מדידה נוספות </a:t>
            </a:r>
            <a:r>
              <a:rPr lang="en-US" altLang="he-IL" sz="2400" dirty="0" smtClean="0"/>
              <a:t>1 </a:t>
            </a:r>
            <a:r>
              <a:rPr lang="en-US" altLang="he-IL" sz="2400" dirty="0"/>
              <a:t>km/</a:t>
            </a:r>
            <a:r>
              <a:rPr lang="en-US" altLang="he-IL" sz="2400" dirty="0" err="1"/>
              <a:t>hr</a:t>
            </a:r>
            <a:r>
              <a:rPr lang="he-IL" altLang="he-IL" sz="2400" dirty="0"/>
              <a:t>, </a:t>
            </a:r>
            <a:r>
              <a:rPr lang="en-US" altLang="he-IL" sz="2400" dirty="0"/>
              <a:t>1km/sec</a:t>
            </a:r>
            <a:r>
              <a:rPr lang="he-IL" altLang="he-IL" sz="2400" dirty="0"/>
              <a:t> </a:t>
            </a:r>
            <a:r>
              <a:rPr lang="he-IL" altLang="he-IL" sz="2400" dirty="0" err="1"/>
              <a:t>וכו</a:t>
            </a:r>
            <a:r>
              <a:rPr lang="he-IL" altLang="he-IL" sz="2400" dirty="0"/>
              <a:t>'.</a:t>
            </a:r>
          </a:p>
        </p:txBody>
      </p:sp>
      <p:sp>
        <p:nvSpPr>
          <p:cNvPr id="12302" name="Rectangle 14"/>
          <p:cNvSpPr>
            <a:spLocks noGrp="1" noChangeArrowheads="1"/>
          </p:cNvSpPr>
          <p:nvPr>
            <p:ph type="ctrTitle"/>
          </p:nvPr>
        </p:nvSpPr>
        <p:spPr>
          <a:xfrm>
            <a:off x="2339975" y="0"/>
            <a:ext cx="5038725" cy="938213"/>
          </a:xfrm>
        </p:spPr>
        <p:txBody>
          <a:bodyPr anchor="ctr"/>
          <a:lstStyle/>
          <a:p>
            <a:r>
              <a:rPr lang="he-IL" altLang="he-IL" sz="4400" b="1" u="sng"/>
              <a:t>מהירות</a:t>
            </a:r>
            <a:endParaRPr lang="en-US" altLang="he-IL" sz="4400" b="1" u="sng"/>
          </a:p>
        </p:txBody>
      </p:sp>
    </p:spTree>
    <p:extLst>
      <p:ext uri="{BB962C8B-B14F-4D97-AF65-F5344CB8AC3E}">
        <p14:creationId xmlns:p14="http://schemas.microsoft.com/office/powerpoint/2010/main" val="35631509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1042988" y="1765300"/>
            <a:ext cx="7361237" cy="439738"/>
            <a:chOff x="0" y="0"/>
            <a:chExt cx="4638" cy="278"/>
          </a:xfrm>
        </p:grpSpPr>
        <p:sp>
          <p:nvSpPr>
            <p:cNvPr id="47107" name="Rectangle 3"/>
            <p:cNvSpPr>
              <a:spLocks noChangeArrowheads="1"/>
            </p:cNvSpPr>
            <p:nvPr/>
          </p:nvSpPr>
          <p:spPr bwMode="auto">
            <a:xfrm>
              <a:off x="0" y="0"/>
              <a:ext cx="4636" cy="277"/>
            </a:xfrm>
            <a:prstGeom prst="rect">
              <a:avLst/>
            </a:prstGeom>
            <a:solidFill>
              <a:srgbClr val="FFFFFF"/>
            </a:solidFill>
            <a:ln w="9525">
              <a:solidFill>
                <a:srgbClr val="000000"/>
              </a:solidFill>
              <a:miter lim="800000"/>
              <a:headEnd/>
              <a:tailEnd/>
            </a:ln>
          </p:spPr>
          <p:txBody>
            <a:bodyPr/>
            <a:lstStyle/>
            <a:p>
              <a:endParaRPr lang="he-IL"/>
            </a:p>
          </p:txBody>
        </p:sp>
        <p:sp>
          <p:nvSpPr>
            <p:cNvPr id="47108" name="Oval 4"/>
            <p:cNvSpPr>
              <a:spLocks noChangeArrowheads="1"/>
            </p:cNvSpPr>
            <p:nvPr/>
          </p:nvSpPr>
          <p:spPr bwMode="auto">
            <a:xfrm>
              <a:off x="172"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09" name="Oval 5"/>
            <p:cNvSpPr>
              <a:spLocks noChangeArrowheads="1"/>
            </p:cNvSpPr>
            <p:nvPr/>
          </p:nvSpPr>
          <p:spPr bwMode="auto">
            <a:xfrm>
              <a:off x="463"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0" name="Oval 6"/>
            <p:cNvSpPr>
              <a:spLocks noChangeArrowheads="1"/>
            </p:cNvSpPr>
            <p:nvPr/>
          </p:nvSpPr>
          <p:spPr bwMode="auto">
            <a:xfrm>
              <a:off x="748"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1" name="Oval 7"/>
            <p:cNvSpPr>
              <a:spLocks noChangeArrowheads="1"/>
            </p:cNvSpPr>
            <p:nvPr/>
          </p:nvSpPr>
          <p:spPr bwMode="auto">
            <a:xfrm>
              <a:off x="1033"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2" name="Oval 8"/>
            <p:cNvSpPr>
              <a:spLocks noChangeArrowheads="1"/>
            </p:cNvSpPr>
            <p:nvPr/>
          </p:nvSpPr>
          <p:spPr bwMode="auto">
            <a:xfrm>
              <a:off x="1321"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3" name="Oval 9"/>
            <p:cNvSpPr>
              <a:spLocks noChangeArrowheads="1"/>
            </p:cNvSpPr>
            <p:nvPr/>
          </p:nvSpPr>
          <p:spPr bwMode="auto">
            <a:xfrm>
              <a:off x="1600"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4" name="Oval 10"/>
            <p:cNvSpPr>
              <a:spLocks noChangeArrowheads="1"/>
            </p:cNvSpPr>
            <p:nvPr/>
          </p:nvSpPr>
          <p:spPr bwMode="auto">
            <a:xfrm>
              <a:off x="1897"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5" name="Oval 11"/>
            <p:cNvSpPr>
              <a:spLocks noChangeArrowheads="1"/>
            </p:cNvSpPr>
            <p:nvPr/>
          </p:nvSpPr>
          <p:spPr bwMode="auto">
            <a:xfrm>
              <a:off x="2179"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6" name="Oval 12"/>
            <p:cNvSpPr>
              <a:spLocks noChangeArrowheads="1"/>
            </p:cNvSpPr>
            <p:nvPr/>
          </p:nvSpPr>
          <p:spPr bwMode="auto">
            <a:xfrm>
              <a:off x="2476"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7" name="Oval 13"/>
            <p:cNvSpPr>
              <a:spLocks noChangeArrowheads="1"/>
            </p:cNvSpPr>
            <p:nvPr/>
          </p:nvSpPr>
          <p:spPr bwMode="auto">
            <a:xfrm>
              <a:off x="2767"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8" name="Oval 14"/>
            <p:cNvSpPr>
              <a:spLocks noChangeArrowheads="1"/>
            </p:cNvSpPr>
            <p:nvPr/>
          </p:nvSpPr>
          <p:spPr bwMode="auto">
            <a:xfrm>
              <a:off x="3049"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9" name="Oval 15"/>
            <p:cNvSpPr>
              <a:spLocks noChangeArrowheads="1"/>
            </p:cNvSpPr>
            <p:nvPr/>
          </p:nvSpPr>
          <p:spPr bwMode="auto">
            <a:xfrm>
              <a:off x="3328"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20" name="Oval 16"/>
            <p:cNvSpPr>
              <a:spLocks noChangeArrowheads="1"/>
            </p:cNvSpPr>
            <p:nvPr/>
          </p:nvSpPr>
          <p:spPr bwMode="auto">
            <a:xfrm>
              <a:off x="3622"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21" name="Oval 17"/>
            <p:cNvSpPr>
              <a:spLocks noChangeArrowheads="1"/>
            </p:cNvSpPr>
            <p:nvPr/>
          </p:nvSpPr>
          <p:spPr bwMode="auto">
            <a:xfrm>
              <a:off x="3898"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22" name="Oval 18"/>
            <p:cNvSpPr>
              <a:spLocks noChangeArrowheads="1"/>
            </p:cNvSpPr>
            <p:nvPr/>
          </p:nvSpPr>
          <p:spPr bwMode="auto">
            <a:xfrm>
              <a:off x="4201"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23" name="Oval 19"/>
            <p:cNvSpPr>
              <a:spLocks noChangeArrowheads="1"/>
            </p:cNvSpPr>
            <p:nvPr/>
          </p:nvSpPr>
          <p:spPr bwMode="auto">
            <a:xfrm>
              <a:off x="4477" y="115"/>
              <a:ext cx="58" cy="57"/>
            </a:xfrm>
            <a:prstGeom prst="ellipse">
              <a:avLst/>
            </a:prstGeom>
            <a:solidFill>
              <a:srgbClr val="000000"/>
            </a:solidFill>
            <a:ln w="9525">
              <a:solidFill>
                <a:srgbClr val="000000"/>
              </a:solidFill>
              <a:round/>
              <a:headEnd/>
              <a:tailEnd/>
            </a:ln>
          </p:spPr>
          <p:txBody>
            <a:bodyPr/>
            <a:lstStyle/>
            <a:p>
              <a:endParaRPr lang="he-IL"/>
            </a:p>
          </p:txBody>
        </p:sp>
      </p:grpSp>
      <p:sp>
        <p:nvSpPr>
          <p:cNvPr id="47124" name="Text Box 20"/>
          <p:cNvSpPr txBox="1">
            <a:spLocks noChangeArrowheads="1"/>
          </p:cNvSpPr>
          <p:nvPr/>
        </p:nvSpPr>
        <p:spPr bwMode="auto">
          <a:xfrm>
            <a:off x="2843213" y="260350"/>
            <a:ext cx="4032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he-IL" sz="2800" b="1" u="sng">
                <a:cs typeface="David" panose="020E0502060401010101" pitchFamily="34" charset="-79"/>
              </a:rPr>
              <a:t>תמונה שמקבלת על הסרט</a:t>
            </a:r>
            <a:endParaRPr lang="en-US" altLang="he-IL" sz="2800" b="1" u="sng">
              <a:cs typeface="David" panose="020E0502060401010101" pitchFamily="34" charset="-79"/>
            </a:endParaRPr>
          </a:p>
        </p:txBody>
      </p:sp>
      <p:sp>
        <p:nvSpPr>
          <p:cNvPr id="47125" name="Text Box 21"/>
          <p:cNvSpPr txBox="1">
            <a:spLocks noChangeArrowheads="1"/>
          </p:cNvSpPr>
          <p:nvPr/>
        </p:nvSpPr>
        <p:spPr bwMode="auto">
          <a:xfrm>
            <a:off x="142875" y="2924175"/>
            <a:ext cx="8893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800">
                <a:cs typeface="David" panose="020E0502060401010101" pitchFamily="34" charset="-79"/>
              </a:rPr>
              <a:t>בכל פרקי זמן שווים סרט עובר העתקים שווים – זאת תנועה קצובה</a:t>
            </a:r>
            <a:endParaRPr lang="en-US" altLang="he-IL" sz="2800">
              <a:cs typeface="David" panose="020E0502060401010101" pitchFamily="34" charset="-79"/>
            </a:endParaRPr>
          </a:p>
        </p:txBody>
      </p:sp>
    </p:spTree>
    <p:extLst>
      <p:ext uri="{BB962C8B-B14F-4D97-AF65-F5344CB8AC3E}">
        <p14:creationId xmlns:p14="http://schemas.microsoft.com/office/powerpoint/2010/main" val="12524015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1042988" y="1765300"/>
            <a:ext cx="7361237" cy="439738"/>
            <a:chOff x="0" y="0"/>
            <a:chExt cx="4638" cy="278"/>
          </a:xfrm>
        </p:grpSpPr>
        <p:sp>
          <p:nvSpPr>
            <p:cNvPr id="47107" name="Rectangle 3"/>
            <p:cNvSpPr>
              <a:spLocks noChangeArrowheads="1"/>
            </p:cNvSpPr>
            <p:nvPr/>
          </p:nvSpPr>
          <p:spPr bwMode="auto">
            <a:xfrm>
              <a:off x="0" y="0"/>
              <a:ext cx="4636" cy="277"/>
            </a:xfrm>
            <a:prstGeom prst="rect">
              <a:avLst/>
            </a:prstGeom>
            <a:solidFill>
              <a:srgbClr val="FFFFFF"/>
            </a:solidFill>
            <a:ln w="9525">
              <a:solidFill>
                <a:srgbClr val="000000"/>
              </a:solidFill>
              <a:miter lim="800000"/>
              <a:headEnd/>
              <a:tailEnd/>
            </a:ln>
          </p:spPr>
          <p:txBody>
            <a:bodyPr/>
            <a:lstStyle/>
            <a:p>
              <a:endParaRPr lang="he-IL"/>
            </a:p>
          </p:txBody>
        </p:sp>
        <p:sp>
          <p:nvSpPr>
            <p:cNvPr id="47108" name="Oval 4"/>
            <p:cNvSpPr>
              <a:spLocks noChangeArrowheads="1"/>
            </p:cNvSpPr>
            <p:nvPr/>
          </p:nvSpPr>
          <p:spPr bwMode="auto">
            <a:xfrm>
              <a:off x="172"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09" name="Oval 5"/>
            <p:cNvSpPr>
              <a:spLocks noChangeArrowheads="1"/>
            </p:cNvSpPr>
            <p:nvPr/>
          </p:nvSpPr>
          <p:spPr bwMode="auto">
            <a:xfrm>
              <a:off x="463"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0" name="Oval 6"/>
            <p:cNvSpPr>
              <a:spLocks noChangeArrowheads="1"/>
            </p:cNvSpPr>
            <p:nvPr/>
          </p:nvSpPr>
          <p:spPr bwMode="auto">
            <a:xfrm>
              <a:off x="748"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1" name="Oval 7"/>
            <p:cNvSpPr>
              <a:spLocks noChangeArrowheads="1"/>
            </p:cNvSpPr>
            <p:nvPr/>
          </p:nvSpPr>
          <p:spPr bwMode="auto">
            <a:xfrm>
              <a:off x="1033"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2" name="Oval 8"/>
            <p:cNvSpPr>
              <a:spLocks noChangeArrowheads="1"/>
            </p:cNvSpPr>
            <p:nvPr/>
          </p:nvSpPr>
          <p:spPr bwMode="auto">
            <a:xfrm>
              <a:off x="1321"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3" name="Oval 9"/>
            <p:cNvSpPr>
              <a:spLocks noChangeArrowheads="1"/>
            </p:cNvSpPr>
            <p:nvPr/>
          </p:nvSpPr>
          <p:spPr bwMode="auto">
            <a:xfrm>
              <a:off x="1600"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4" name="Oval 10"/>
            <p:cNvSpPr>
              <a:spLocks noChangeArrowheads="1"/>
            </p:cNvSpPr>
            <p:nvPr/>
          </p:nvSpPr>
          <p:spPr bwMode="auto">
            <a:xfrm>
              <a:off x="1897"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5" name="Oval 11"/>
            <p:cNvSpPr>
              <a:spLocks noChangeArrowheads="1"/>
            </p:cNvSpPr>
            <p:nvPr/>
          </p:nvSpPr>
          <p:spPr bwMode="auto">
            <a:xfrm>
              <a:off x="2179"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6" name="Oval 12"/>
            <p:cNvSpPr>
              <a:spLocks noChangeArrowheads="1"/>
            </p:cNvSpPr>
            <p:nvPr/>
          </p:nvSpPr>
          <p:spPr bwMode="auto">
            <a:xfrm>
              <a:off x="2476"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7" name="Oval 13"/>
            <p:cNvSpPr>
              <a:spLocks noChangeArrowheads="1"/>
            </p:cNvSpPr>
            <p:nvPr/>
          </p:nvSpPr>
          <p:spPr bwMode="auto">
            <a:xfrm>
              <a:off x="2767"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8" name="Oval 14"/>
            <p:cNvSpPr>
              <a:spLocks noChangeArrowheads="1"/>
            </p:cNvSpPr>
            <p:nvPr/>
          </p:nvSpPr>
          <p:spPr bwMode="auto">
            <a:xfrm>
              <a:off x="3049"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19" name="Oval 15"/>
            <p:cNvSpPr>
              <a:spLocks noChangeArrowheads="1"/>
            </p:cNvSpPr>
            <p:nvPr/>
          </p:nvSpPr>
          <p:spPr bwMode="auto">
            <a:xfrm>
              <a:off x="3328"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20" name="Oval 16"/>
            <p:cNvSpPr>
              <a:spLocks noChangeArrowheads="1"/>
            </p:cNvSpPr>
            <p:nvPr/>
          </p:nvSpPr>
          <p:spPr bwMode="auto">
            <a:xfrm>
              <a:off x="3622"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21" name="Oval 17"/>
            <p:cNvSpPr>
              <a:spLocks noChangeArrowheads="1"/>
            </p:cNvSpPr>
            <p:nvPr/>
          </p:nvSpPr>
          <p:spPr bwMode="auto">
            <a:xfrm>
              <a:off x="3898"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22" name="Oval 18"/>
            <p:cNvSpPr>
              <a:spLocks noChangeArrowheads="1"/>
            </p:cNvSpPr>
            <p:nvPr/>
          </p:nvSpPr>
          <p:spPr bwMode="auto">
            <a:xfrm>
              <a:off x="4201" y="115"/>
              <a:ext cx="58" cy="57"/>
            </a:xfrm>
            <a:prstGeom prst="ellipse">
              <a:avLst/>
            </a:prstGeom>
            <a:solidFill>
              <a:srgbClr val="000000"/>
            </a:solidFill>
            <a:ln w="9525">
              <a:solidFill>
                <a:srgbClr val="000000"/>
              </a:solidFill>
              <a:round/>
              <a:headEnd/>
              <a:tailEnd/>
            </a:ln>
          </p:spPr>
          <p:txBody>
            <a:bodyPr/>
            <a:lstStyle/>
            <a:p>
              <a:endParaRPr lang="he-IL"/>
            </a:p>
          </p:txBody>
        </p:sp>
        <p:sp>
          <p:nvSpPr>
            <p:cNvPr id="47123" name="Oval 19"/>
            <p:cNvSpPr>
              <a:spLocks noChangeArrowheads="1"/>
            </p:cNvSpPr>
            <p:nvPr/>
          </p:nvSpPr>
          <p:spPr bwMode="auto">
            <a:xfrm>
              <a:off x="4477" y="115"/>
              <a:ext cx="58" cy="57"/>
            </a:xfrm>
            <a:prstGeom prst="ellipse">
              <a:avLst/>
            </a:prstGeom>
            <a:solidFill>
              <a:srgbClr val="000000"/>
            </a:solidFill>
            <a:ln w="9525">
              <a:solidFill>
                <a:srgbClr val="000000"/>
              </a:solidFill>
              <a:round/>
              <a:headEnd/>
              <a:tailEnd/>
            </a:ln>
          </p:spPr>
          <p:txBody>
            <a:bodyPr/>
            <a:lstStyle/>
            <a:p>
              <a:endParaRPr lang="he-IL"/>
            </a:p>
          </p:txBody>
        </p:sp>
      </p:grpSp>
      <p:sp>
        <p:nvSpPr>
          <p:cNvPr id="47124" name="Text Box 20"/>
          <p:cNvSpPr txBox="1">
            <a:spLocks noChangeArrowheads="1"/>
          </p:cNvSpPr>
          <p:nvPr/>
        </p:nvSpPr>
        <p:spPr bwMode="auto">
          <a:xfrm>
            <a:off x="2843213" y="260350"/>
            <a:ext cx="4032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sz="2800" b="1" u="sng">
                <a:cs typeface="David" pitchFamily="34" charset="-79"/>
              </a:rPr>
              <a:t>תמונה שמקבלת על הסרט</a:t>
            </a:r>
            <a:endParaRPr lang="en-US" sz="2800" b="1" u="sng">
              <a:cs typeface="David" pitchFamily="34" charset="-79"/>
            </a:endParaRPr>
          </a:p>
        </p:txBody>
      </p:sp>
      <p:sp>
        <p:nvSpPr>
          <p:cNvPr id="47125" name="Text Box 21"/>
          <p:cNvSpPr txBox="1">
            <a:spLocks noChangeArrowheads="1"/>
          </p:cNvSpPr>
          <p:nvPr/>
        </p:nvSpPr>
        <p:spPr bwMode="auto">
          <a:xfrm>
            <a:off x="142875" y="2924175"/>
            <a:ext cx="88931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sz="2800">
                <a:cs typeface="David" pitchFamily="34" charset="-79"/>
              </a:rPr>
              <a:t>בכל פרקי זמן שווים סרט עובר העתקים שווים – זאת תנועה קצובה</a:t>
            </a:r>
            <a:endParaRPr lang="en-US" sz="2800">
              <a:cs typeface="David" pitchFamily="34" charset="-79"/>
            </a:endParaRPr>
          </a:p>
        </p:txBody>
      </p:sp>
    </p:spTree>
    <p:extLst>
      <p:ext uri="{BB962C8B-B14F-4D97-AF65-F5344CB8AC3E}">
        <p14:creationId xmlns:p14="http://schemas.microsoft.com/office/powerpoint/2010/main" val="299844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aseline="0" dirty="0" smtClean="0"/>
              <a:t>מהירות קבועה</a:t>
            </a:r>
            <a:endParaRPr lang="he-IL" dirty="0"/>
          </a:p>
        </p:txBody>
      </p:sp>
      <p:grpSp>
        <p:nvGrpSpPr>
          <p:cNvPr id="4" name="קבוצה 3"/>
          <p:cNvGrpSpPr/>
          <p:nvPr/>
        </p:nvGrpSpPr>
        <p:grpSpPr>
          <a:xfrm>
            <a:off x="725257" y="1484784"/>
            <a:ext cx="8064896" cy="432048"/>
            <a:chOff x="749628" y="2348880"/>
            <a:chExt cx="8064896" cy="432048"/>
          </a:xfrm>
        </p:grpSpPr>
        <p:sp>
          <p:nvSpPr>
            <p:cNvPr id="3" name="מלבן 2"/>
            <p:cNvSpPr/>
            <p:nvPr/>
          </p:nvSpPr>
          <p:spPr>
            <a:xfrm>
              <a:off x="749628" y="2348880"/>
              <a:ext cx="8064896" cy="432048"/>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solidFill>
                  <a:schemeClr val="dk1"/>
                </a:solidFill>
              </a:endParaRPr>
            </a:p>
          </p:txBody>
        </p:sp>
        <p:sp>
          <p:nvSpPr>
            <p:cNvPr id="28" name="אליפסה 27"/>
            <p:cNvSpPr/>
            <p:nvPr/>
          </p:nvSpPr>
          <p:spPr>
            <a:xfrm>
              <a:off x="1001711"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אליפסה 28"/>
            <p:cNvSpPr/>
            <p:nvPr/>
          </p:nvSpPr>
          <p:spPr>
            <a:xfrm>
              <a:off x="1351032"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אליפסה 29"/>
            <p:cNvSpPr/>
            <p:nvPr/>
          </p:nvSpPr>
          <p:spPr>
            <a:xfrm>
              <a:off x="1672205"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אליפסה 30"/>
            <p:cNvSpPr/>
            <p:nvPr/>
          </p:nvSpPr>
          <p:spPr>
            <a:xfrm>
              <a:off x="1999214"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אליפסה 31"/>
            <p:cNvSpPr/>
            <p:nvPr/>
          </p:nvSpPr>
          <p:spPr>
            <a:xfrm>
              <a:off x="2324863"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אליפסה 32"/>
            <p:cNvSpPr/>
            <p:nvPr/>
          </p:nvSpPr>
          <p:spPr>
            <a:xfrm>
              <a:off x="2648954"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אליפסה 33"/>
            <p:cNvSpPr/>
            <p:nvPr/>
          </p:nvSpPr>
          <p:spPr>
            <a:xfrm>
              <a:off x="2971157"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אליפסה 34"/>
            <p:cNvSpPr/>
            <p:nvPr/>
          </p:nvSpPr>
          <p:spPr>
            <a:xfrm>
              <a:off x="3297136"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אליפסה 35"/>
            <p:cNvSpPr/>
            <p:nvPr/>
          </p:nvSpPr>
          <p:spPr>
            <a:xfrm>
              <a:off x="3604620"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7" name="אליפסה 36"/>
            <p:cNvSpPr/>
            <p:nvPr/>
          </p:nvSpPr>
          <p:spPr>
            <a:xfrm>
              <a:off x="3954039"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8" name="אליפסה 37"/>
            <p:cNvSpPr/>
            <p:nvPr/>
          </p:nvSpPr>
          <p:spPr>
            <a:xfrm>
              <a:off x="4303360"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9" name="אליפסה 38"/>
            <p:cNvSpPr/>
            <p:nvPr/>
          </p:nvSpPr>
          <p:spPr>
            <a:xfrm>
              <a:off x="4613689"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אליפסה 39"/>
            <p:cNvSpPr/>
            <p:nvPr/>
          </p:nvSpPr>
          <p:spPr>
            <a:xfrm>
              <a:off x="4951322"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אליפסה 40"/>
            <p:cNvSpPr/>
            <p:nvPr/>
          </p:nvSpPr>
          <p:spPr>
            <a:xfrm>
              <a:off x="5275413"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2" name="אליפסה 41"/>
            <p:cNvSpPr/>
            <p:nvPr/>
          </p:nvSpPr>
          <p:spPr>
            <a:xfrm>
              <a:off x="5601282"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3" name="אליפסה 42"/>
            <p:cNvSpPr/>
            <p:nvPr/>
          </p:nvSpPr>
          <p:spPr>
            <a:xfrm>
              <a:off x="5925373"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אליפסה 43"/>
            <p:cNvSpPr/>
            <p:nvPr/>
          </p:nvSpPr>
          <p:spPr>
            <a:xfrm>
              <a:off x="6232857"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5" name="אליפסה 44"/>
            <p:cNvSpPr/>
            <p:nvPr/>
          </p:nvSpPr>
          <p:spPr>
            <a:xfrm>
              <a:off x="6555158"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אליפסה 45"/>
            <p:cNvSpPr/>
            <p:nvPr/>
          </p:nvSpPr>
          <p:spPr>
            <a:xfrm>
              <a:off x="6879249"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7" name="אליפסה 46"/>
            <p:cNvSpPr/>
            <p:nvPr/>
          </p:nvSpPr>
          <p:spPr>
            <a:xfrm>
              <a:off x="7228570"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אליפסה 47"/>
            <p:cNvSpPr/>
            <p:nvPr/>
          </p:nvSpPr>
          <p:spPr>
            <a:xfrm>
              <a:off x="7552661"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9" name="אליפסה 48"/>
            <p:cNvSpPr/>
            <p:nvPr/>
          </p:nvSpPr>
          <p:spPr>
            <a:xfrm>
              <a:off x="7876752"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אליפסה 49"/>
            <p:cNvSpPr/>
            <p:nvPr/>
          </p:nvSpPr>
          <p:spPr>
            <a:xfrm>
              <a:off x="8200623"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אליפסה 50"/>
            <p:cNvSpPr/>
            <p:nvPr/>
          </p:nvSpPr>
          <p:spPr>
            <a:xfrm>
              <a:off x="8526492"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53" name="קבוצה 52"/>
          <p:cNvGrpSpPr/>
          <p:nvPr/>
        </p:nvGrpSpPr>
        <p:grpSpPr>
          <a:xfrm>
            <a:off x="761133" y="2276872"/>
            <a:ext cx="8064896" cy="432048"/>
            <a:chOff x="749628" y="2348880"/>
            <a:chExt cx="8064896" cy="432048"/>
          </a:xfrm>
        </p:grpSpPr>
        <p:sp>
          <p:nvSpPr>
            <p:cNvPr id="54" name="מלבן 53"/>
            <p:cNvSpPr/>
            <p:nvPr/>
          </p:nvSpPr>
          <p:spPr>
            <a:xfrm>
              <a:off x="749628" y="2348880"/>
              <a:ext cx="8064896" cy="432048"/>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solidFill>
                  <a:schemeClr val="dk1"/>
                </a:solidFill>
              </a:endParaRPr>
            </a:p>
          </p:txBody>
        </p:sp>
        <p:sp>
          <p:nvSpPr>
            <p:cNvPr id="55" name="אליפסה 54"/>
            <p:cNvSpPr/>
            <p:nvPr/>
          </p:nvSpPr>
          <p:spPr>
            <a:xfrm>
              <a:off x="1001711"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6" name="אליפסה 55"/>
            <p:cNvSpPr/>
            <p:nvPr/>
          </p:nvSpPr>
          <p:spPr>
            <a:xfrm>
              <a:off x="1672205"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7" name="אליפסה 56"/>
            <p:cNvSpPr/>
            <p:nvPr/>
          </p:nvSpPr>
          <p:spPr>
            <a:xfrm>
              <a:off x="2324863"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אליפסה 57"/>
            <p:cNvSpPr/>
            <p:nvPr/>
          </p:nvSpPr>
          <p:spPr>
            <a:xfrm>
              <a:off x="2971157"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9" name="אליפסה 58"/>
            <p:cNvSpPr/>
            <p:nvPr/>
          </p:nvSpPr>
          <p:spPr>
            <a:xfrm>
              <a:off x="3604620"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0" name="אליפסה 59"/>
            <p:cNvSpPr/>
            <p:nvPr/>
          </p:nvSpPr>
          <p:spPr>
            <a:xfrm>
              <a:off x="4303360"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1" name="אליפסה 60"/>
            <p:cNvSpPr/>
            <p:nvPr/>
          </p:nvSpPr>
          <p:spPr>
            <a:xfrm>
              <a:off x="4951322"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אליפסה 61"/>
            <p:cNvSpPr/>
            <p:nvPr/>
          </p:nvSpPr>
          <p:spPr>
            <a:xfrm>
              <a:off x="5601282"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3" name="אליפסה 62"/>
            <p:cNvSpPr/>
            <p:nvPr/>
          </p:nvSpPr>
          <p:spPr>
            <a:xfrm>
              <a:off x="6232857"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אליפסה 63"/>
            <p:cNvSpPr/>
            <p:nvPr/>
          </p:nvSpPr>
          <p:spPr>
            <a:xfrm>
              <a:off x="6879249"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5" name="אליפסה 64"/>
            <p:cNvSpPr/>
            <p:nvPr/>
          </p:nvSpPr>
          <p:spPr>
            <a:xfrm>
              <a:off x="7552661"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6" name="אליפסה 65"/>
            <p:cNvSpPr/>
            <p:nvPr/>
          </p:nvSpPr>
          <p:spPr>
            <a:xfrm>
              <a:off x="8200623"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67" name="קבוצה 66"/>
          <p:cNvGrpSpPr/>
          <p:nvPr/>
        </p:nvGrpSpPr>
        <p:grpSpPr>
          <a:xfrm>
            <a:off x="761133" y="3068960"/>
            <a:ext cx="8064896" cy="432048"/>
            <a:chOff x="749628" y="2348880"/>
            <a:chExt cx="8064896" cy="432048"/>
          </a:xfrm>
        </p:grpSpPr>
        <p:sp>
          <p:nvSpPr>
            <p:cNvPr id="68" name="מלבן 67"/>
            <p:cNvSpPr/>
            <p:nvPr/>
          </p:nvSpPr>
          <p:spPr>
            <a:xfrm>
              <a:off x="749628" y="2348880"/>
              <a:ext cx="8064896" cy="432048"/>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solidFill>
                  <a:schemeClr val="dk1"/>
                </a:solidFill>
              </a:endParaRPr>
            </a:p>
          </p:txBody>
        </p:sp>
        <p:sp>
          <p:nvSpPr>
            <p:cNvPr id="69" name="אליפסה 68"/>
            <p:cNvSpPr/>
            <p:nvPr/>
          </p:nvSpPr>
          <p:spPr>
            <a:xfrm>
              <a:off x="1001711"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0" name="אליפסה 69"/>
            <p:cNvSpPr/>
            <p:nvPr/>
          </p:nvSpPr>
          <p:spPr>
            <a:xfrm>
              <a:off x="2324863"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1" name="אליפסה 70"/>
            <p:cNvSpPr/>
            <p:nvPr/>
          </p:nvSpPr>
          <p:spPr>
            <a:xfrm>
              <a:off x="3604620"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2" name="אליפסה 71"/>
            <p:cNvSpPr/>
            <p:nvPr/>
          </p:nvSpPr>
          <p:spPr>
            <a:xfrm>
              <a:off x="4951322"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3" name="אליפסה 72"/>
            <p:cNvSpPr/>
            <p:nvPr/>
          </p:nvSpPr>
          <p:spPr>
            <a:xfrm>
              <a:off x="6232857"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אליפסה 73"/>
            <p:cNvSpPr/>
            <p:nvPr/>
          </p:nvSpPr>
          <p:spPr>
            <a:xfrm>
              <a:off x="7552661"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mc:AlternateContent xmlns:mc="http://schemas.openxmlformats.org/markup-compatibility/2006" xmlns:a14="http://schemas.microsoft.com/office/drawing/2010/main">
        <mc:Choice Requires="a14">
          <p:sp>
            <p:nvSpPr>
              <p:cNvPr id="5" name="TextBox 4"/>
              <p:cNvSpPr txBox="1"/>
              <p:nvPr/>
            </p:nvSpPr>
            <p:spPr>
              <a:xfrm>
                <a:off x="179512" y="1516142"/>
                <a:ext cx="464423"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b="0" i="1" smtClean="0">
                              <a:latin typeface="Cambria Math" panose="02040503050406030204" pitchFamily="18" charset="0"/>
                            </a:rPr>
                          </m:ctrlPr>
                        </m:sSubPr>
                        <m:e>
                          <m:r>
                            <a:rPr lang="en-US" b="0" i="1" smtClean="0">
                              <a:latin typeface="Cambria Math"/>
                            </a:rPr>
                            <m:t>𝑉</m:t>
                          </m:r>
                        </m:e>
                        <m:sub>
                          <m:r>
                            <a:rPr lang="he-IL" b="0" i="1" smtClean="0">
                              <a:latin typeface="Cambria Math"/>
                            </a:rPr>
                            <m:t>1</m:t>
                          </m:r>
                        </m:sub>
                      </m:sSub>
                    </m:oMath>
                  </m:oMathPara>
                </a14:m>
                <a:endParaRPr lang="he-IL" dirty="0"/>
              </a:p>
            </p:txBody>
          </p:sp>
        </mc:Choice>
        <mc:Fallback xmlns="">
          <p:sp>
            <p:nvSpPr>
              <p:cNvPr id="5" name="TextBox 4"/>
              <p:cNvSpPr txBox="1">
                <a:spLocks noRot="1" noChangeAspect="1" noMove="1" noResize="1" noEditPoints="1" noAdjustHandles="1" noChangeArrowheads="1" noChangeShapeType="1" noTextEdit="1"/>
              </p:cNvSpPr>
              <p:nvPr/>
            </p:nvSpPr>
            <p:spPr>
              <a:xfrm>
                <a:off x="179512" y="1516142"/>
                <a:ext cx="464423" cy="369332"/>
              </a:xfrm>
              <a:prstGeom prst="rect">
                <a:avLst/>
              </a:prstGeom>
              <a:blipFill rotWithShape="1">
                <a:blip r:embed="rId2"/>
                <a:stretch>
                  <a:fillRect b="-1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191563" y="2339588"/>
                <a:ext cx="469744"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b="0" i="1" smtClean="0">
                              <a:latin typeface="Cambria Math" panose="02040503050406030204" pitchFamily="18" charset="0"/>
                            </a:rPr>
                          </m:ctrlPr>
                        </m:sSubPr>
                        <m:e>
                          <m:r>
                            <a:rPr lang="en-US" b="0" i="1" smtClean="0">
                              <a:latin typeface="Cambria Math"/>
                            </a:rPr>
                            <m:t>𝑉</m:t>
                          </m:r>
                        </m:e>
                        <m:sub>
                          <m:r>
                            <a:rPr lang="he-IL" b="0" i="1" smtClean="0">
                              <a:latin typeface="Cambria Math"/>
                            </a:rPr>
                            <m:t>2</m:t>
                          </m:r>
                        </m:sub>
                      </m:sSub>
                    </m:oMath>
                  </m:oMathPara>
                </a14:m>
                <a:endParaRPr lang="he-IL" dirty="0"/>
              </a:p>
            </p:txBody>
          </p:sp>
        </mc:Choice>
        <mc:Fallback xmlns="">
          <p:sp>
            <p:nvSpPr>
              <p:cNvPr id="83" name="TextBox 82"/>
              <p:cNvSpPr txBox="1">
                <a:spLocks noRot="1" noChangeAspect="1" noMove="1" noResize="1" noEditPoints="1" noAdjustHandles="1" noChangeArrowheads="1" noChangeShapeType="1" noTextEdit="1"/>
              </p:cNvSpPr>
              <p:nvPr/>
            </p:nvSpPr>
            <p:spPr>
              <a:xfrm>
                <a:off x="191563" y="2339588"/>
                <a:ext cx="469744" cy="369332"/>
              </a:xfrm>
              <a:prstGeom prst="rect">
                <a:avLst/>
              </a:prstGeom>
              <a:blipFill rotWithShape="1">
                <a:blip r:embed="rId3"/>
                <a:stretch>
                  <a:fillRect b="-1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218644" y="3100318"/>
                <a:ext cx="506613"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b="0" i="1" smtClean="0">
                              <a:latin typeface="Cambria Math" panose="02040503050406030204" pitchFamily="18" charset="0"/>
                            </a:rPr>
                          </m:ctrlPr>
                        </m:sSubPr>
                        <m:e>
                          <m:r>
                            <a:rPr lang="en-US" b="0" i="1" smtClean="0">
                              <a:latin typeface="Cambria Math"/>
                            </a:rPr>
                            <m:t>𝑉</m:t>
                          </m:r>
                        </m:e>
                        <m:sub>
                          <m:r>
                            <a:rPr lang="he-IL" b="0" i="1" smtClean="0">
                              <a:latin typeface="Cambria Math"/>
                            </a:rPr>
                            <m:t>3</m:t>
                          </m:r>
                          <m:r>
                            <a:rPr lang="he-IL" b="0" i="1" smtClean="0">
                              <a:latin typeface="Cambria Math"/>
                            </a:rPr>
                            <m:t> </m:t>
                          </m:r>
                        </m:sub>
                      </m:sSub>
                    </m:oMath>
                  </m:oMathPara>
                </a14:m>
                <a:endParaRPr lang="he-IL" dirty="0"/>
              </a:p>
            </p:txBody>
          </p:sp>
        </mc:Choice>
        <mc:Fallback xmlns="">
          <p:sp>
            <p:nvSpPr>
              <p:cNvPr id="84" name="TextBox 83"/>
              <p:cNvSpPr txBox="1">
                <a:spLocks noRot="1" noChangeAspect="1" noMove="1" noResize="1" noEditPoints="1" noAdjustHandles="1" noChangeArrowheads="1" noChangeShapeType="1" noTextEdit="1"/>
              </p:cNvSpPr>
              <p:nvPr/>
            </p:nvSpPr>
            <p:spPr>
              <a:xfrm>
                <a:off x="218644" y="3100318"/>
                <a:ext cx="506613" cy="369332"/>
              </a:xfrm>
              <a:prstGeom prst="rect">
                <a:avLst/>
              </a:prstGeom>
              <a:blipFill rotWithShape="1">
                <a:blip r:embed="rId4"/>
                <a:stretch>
                  <a:fillRect b="-1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1085224" y="4149080"/>
                <a:ext cx="506613"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b="0" i="1" smtClean="0">
                              <a:latin typeface="Cambria Math" panose="02040503050406030204" pitchFamily="18" charset="0"/>
                            </a:rPr>
                          </m:ctrlPr>
                        </m:sSubPr>
                        <m:e>
                          <m:r>
                            <a:rPr lang="en-US" b="0" i="1" smtClean="0">
                              <a:latin typeface="Cambria Math"/>
                            </a:rPr>
                            <m:t>𝑉</m:t>
                          </m:r>
                        </m:e>
                        <m:sub>
                          <m:r>
                            <a:rPr lang="he-IL" b="0" i="1" smtClean="0">
                              <a:latin typeface="Cambria Math"/>
                            </a:rPr>
                            <m:t>3</m:t>
                          </m:r>
                          <m:r>
                            <a:rPr lang="he-IL" b="0" i="1" smtClean="0">
                              <a:latin typeface="Cambria Math"/>
                            </a:rPr>
                            <m:t> </m:t>
                          </m:r>
                        </m:sub>
                      </m:sSub>
                    </m:oMath>
                  </m:oMathPara>
                </a14:m>
                <a:endParaRPr lang="he-IL" dirty="0"/>
              </a:p>
            </p:txBody>
          </p:sp>
        </mc:Choice>
        <mc:Fallback xmlns="">
          <p:sp>
            <p:nvSpPr>
              <p:cNvPr id="85" name="TextBox 84"/>
              <p:cNvSpPr txBox="1">
                <a:spLocks noRot="1" noChangeAspect="1" noMove="1" noResize="1" noEditPoints="1" noAdjustHandles="1" noChangeArrowheads="1" noChangeShapeType="1" noTextEdit="1"/>
              </p:cNvSpPr>
              <p:nvPr/>
            </p:nvSpPr>
            <p:spPr>
              <a:xfrm>
                <a:off x="1085224" y="4149080"/>
                <a:ext cx="506613" cy="369332"/>
              </a:xfrm>
              <a:prstGeom prst="rect">
                <a:avLst/>
              </a:prstGeom>
              <a:blipFill rotWithShape="1">
                <a:blip r:embed="rId5"/>
                <a:stretch>
                  <a:fillRect b="-1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1790382" y="4149080"/>
                <a:ext cx="469744"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b="0" i="1" smtClean="0">
                              <a:latin typeface="Cambria Math" panose="02040503050406030204" pitchFamily="18" charset="0"/>
                            </a:rPr>
                          </m:ctrlPr>
                        </m:sSubPr>
                        <m:e>
                          <m:r>
                            <a:rPr lang="en-US" b="0" i="1" smtClean="0">
                              <a:latin typeface="Cambria Math"/>
                            </a:rPr>
                            <m:t>𝑉</m:t>
                          </m:r>
                        </m:e>
                        <m:sub>
                          <m:r>
                            <a:rPr lang="he-IL" b="0" i="1" smtClean="0">
                              <a:latin typeface="Cambria Math"/>
                            </a:rPr>
                            <m:t>2</m:t>
                          </m:r>
                        </m:sub>
                      </m:sSub>
                    </m:oMath>
                  </m:oMathPara>
                </a14:m>
                <a:endParaRPr lang="he-IL" dirty="0"/>
              </a:p>
            </p:txBody>
          </p:sp>
        </mc:Choice>
        <mc:Fallback xmlns="">
          <p:sp>
            <p:nvSpPr>
              <p:cNvPr id="86" name="TextBox 85"/>
              <p:cNvSpPr txBox="1">
                <a:spLocks noRot="1" noChangeAspect="1" noMove="1" noResize="1" noEditPoints="1" noAdjustHandles="1" noChangeArrowheads="1" noChangeShapeType="1" noTextEdit="1"/>
              </p:cNvSpPr>
              <p:nvPr/>
            </p:nvSpPr>
            <p:spPr>
              <a:xfrm>
                <a:off x="1790382" y="4149080"/>
                <a:ext cx="469744" cy="369332"/>
              </a:xfrm>
              <a:prstGeom prst="rect">
                <a:avLst/>
              </a:prstGeom>
              <a:blipFill rotWithShape="1">
                <a:blip r:embed="rId6"/>
                <a:stretch>
                  <a:fillRect b="-1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2480384" y="4149080"/>
                <a:ext cx="464423"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b>
                        <m:sSubPr>
                          <m:ctrlPr>
                            <a:rPr lang="he-IL" b="0" i="1" smtClean="0">
                              <a:latin typeface="Cambria Math" panose="02040503050406030204" pitchFamily="18" charset="0"/>
                            </a:rPr>
                          </m:ctrlPr>
                        </m:sSubPr>
                        <m:e>
                          <m:r>
                            <a:rPr lang="en-US" b="0" i="1" smtClean="0">
                              <a:latin typeface="Cambria Math"/>
                            </a:rPr>
                            <m:t>𝑉</m:t>
                          </m:r>
                        </m:e>
                        <m:sub>
                          <m:r>
                            <a:rPr lang="he-IL" b="0" i="1" smtClean="0">
                              <a:latin typeface="Cambria Math"/>
                            </a:rPr>
                            <m:t>1</m:t>
                          </m:r>
                        </m:sub>
                      </m:sSub>
                    </m:oMath>
                  </m:oMathPara>
                </a14:m>
                <a:endParaRPr lang="he-IL" dirty="0"/>
              </a:p>
            </p:txBody>
          </p:sp>
        </mc:Choice>
        <mc:Fallback xmlns="">
          <p:sp>
            <p:nvSpPr>
              <p:cNvPr id="87" name="TextBox 86"/>
              <p:cNvSpPr txBox="1">
                <a:spLocks noRot="1" noChangeAspect="1" noMove="1" noResize="1" noEditPoints="1" noAdjustHandles="1" noChangeArrowheads="1" noChangeShapeType="1" noTextEdit="1"/>
              </p:cNvSpPr>
              <p:nvPr/>
            </p:nvSpPr>
            <p:spPr>
              <a:xfrm>
                <a:off x="2480384" y="4149080"/>
                <a:ext cx="464423" cy="369332"/>
              </a:xfrm>
              <a:prstGeom prst="rect">
                <a:avLst/>
              </a:prstGeom>
              <a:blipFill rotWithShape="1">
                <a:blip r:embed="rId7"/>
                <a:stretch>
                  <a:fillRect b="-1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1470677" y="4156452"/>
                <a:ext cx="421910"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he-IL" b="0" i="1" smtClean="0">
                          <a:latin typeface="Cambria Math"/>
                        </a:rPr>
                        <m:t>&gt;</m:t>
                      </m:r>
                    </m:oMath>
                  </m:oMathPara>
                </a14:m>
                <a:endParaRPr lang="he-IL" dirty="0"/>
              </a:p>
            </p:txBody>
          </p:sp>
        </mc:Choice>
        <mc:Fallback xmlns="">
          <p:sp>
            <p:nvSpPr>
              <p:cNvPr id="89" name="TextBox 88"/>
              <p:cNvSpPr txBox="1">
                <a:spLocks noRot="1" noChangeAspect="1" noMove="1" noResize="1" noEditPoints="1" noAdjustHandles="1" noChangeArrowheads="1" noChangeShapeType="1" noTextEdit="1"/>
              </p:cNvSpPr>
              <p:nvPr/>
            </p:nvSpPr>
            <p:spPr>
              <a:xfrm>
                <a:off x="1470677" y="4156452"/>
                <a:ext cx="421910" cy="369332"/>
              </a:xfrm>
              <a:prstGeom prst="rect">
                <a:avLst/>
              </a:prstGeom>
              <a:blipFill rotWithShape="1">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2125413" y="4156452"/>
                <a:ext cx="421910" cy="36933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he-IL" b="0" i="1" smtClean="0">
                          <a:latin typeface="Cambria Math"/>
                        </a:rPr>
                        <m:t>&gt;</m:t>
                      </m:r>
                    </m:oMath>
                  </m:oMathPara>
                </a14:m>
                <a:endParaRPr lang="he-IL" dirty="0"/>
              </a:p>
            </p:txBody>
          </p:sp>
        </mc:Choice>
        <mc:Fallback xmlns="">
          <p:sp>
            <p:nvSpPr>
              <p:cNvPr id="90" name="TextBox 89"/>
              <p:cNvSpPr txBox="1">
                <a:spLocks noRot="1" noChangeAspect="1" noMove="1" noResize="1" noEditPoints="1" noAdjustHandles="1" noChangeArrowheads="1" noChangeShapeType="1" noTextEdit="1"/>
              </p:cNvSpPr>
              <p:nvPr/>
            </p:nvSpPr>
            <p:spPr>
              <a:xfrm>
                <a:off x="2125413" y="4156452"/>
                <a:ext cx="421910" cy="369332"/>
              </a:xfrm>
              <a:prstGeom prst="rect">
                <a:avLst/>
              </a:prstGeom>
              <a:blipFill rotWithShape="1">
                <a:blip r:embed="rId9"/>
                <a:stretch>
                  <a:fillRect/>
                </a:stretch>
              </a:blipFill>
            </p:spPr>
            <p:txBody>
              <a:bodyPr/>
              <a:lstStyle/>
              <a:p>
                <a:r>
                  <a:rPr lang="he-IL">
                    <a:noFill/>
                  </a:rPr>
                  <a:t> </a:t>
                </a:r>
              </a:p>
            </p:txBody>
          </p:sp>
        </mc:Fallback>
      </mc:AlternateContent>
    </p:spTree>
    <p:extLst>
      <p:ext uri="{BB962C8B-B14F-4D97-AF65-F5344CB8AC3E}">
        <p14:creationId xmlns:p14="http://schemas.microsoft.com/office/powerpoint/2010/main" val="33985350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מהירות משתנה</a:t>
            </a:r>
            <a:endParaRPr lang="he-IL" dirty="0"/>
          </a:p>
        </p:txBody>
      </p:sp>
      <p:grpSp>
        <p:nvGrpSpPr>
          <p:cNvPr id="4" name="קבוצה 3"/>
          <p:cNvGrpSpPr/>
          <p:nvPr/>
        </p:nvGrpSpPr>
        <p:grpSpPr>
          <a:xfrm>
            <a:off x="749628" y="2348880"/>
            <a:ext cx="8064896" cy="432048"/>
            <a:chOff x="749628" y="2348880"/>
            <a:chExt cx="8064896" cy="432048"/>
          </a:xfrm>
        </p:grpSpPr>
        <p:sp>
          <p:nvSpPr>
            <p:cNvPr id="3" name="מלבן 2"/>
            <p:cNvSpPr/>
            <p:nvPr/>
          </p:nvSpPr>
          <p:spPr>
            <a:xfrm>
              <a:off x="749628" y="2348880"/>
              <a:ext cx="8064896" cy="432048"/>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solidFill>
                  <a:schemeClr val="dk1"/>
                </a:solidFill>
              </a:endParaRPr>
            </a:p>
          </p:txBody>
        </p:sp>
        <p:sp>
          <p:nvSpPr>
            <p:cNvPr id="28" name="אליפסה 27"/>
            <p:cNvSpPr/>
            <p:nvPr/>
          </p:nvSpPr>
          <p:spPr>
            <a:xfrm>
              <a:off x="1001711"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אליפסה 29"/>
            <p:cNvSpPr/>
            <p:nvPr/>
          </p:nvSpPr>
          <p:spPr>
            <a:xfrm>
              <a:off x="1259632"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אליפסה 31"/>
            <p:cNvSpPr/>
            <p:nvPr/>
          </p:nvSpPr>
          <p:spPr>
            <a:xfrm>
              <a:off x="1835696"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4" name="אליפסה 33"/>
            <p:cNvSpPr/>
            <p:nvPr/>
          </p:nvSpPr>
          <p:spPr>
            <a:xfrm>
              <a:off x="2971157"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0" name="אליפסה 39"/>
            <p:cNvSpPr/>
            <p:nvPr/>
          </p:nvSpPr>
          <p:spPr>
            <a:xfrm>
              <a:off x="4499992" y="2497480"/>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אליפסה 47"/>
            <p:cNvSpPr/>
            <p:nvPr/>
          </p:nvSpPr>
          <p:spPr>
            <a:xfrm>
              <a:off x="7552661"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4" name="קבוצה 23"/>
          <p:cNvGrpSpPr/>
          <p:nvPr/>
        </p:nvGrpSpPr>
        <p:grpSpPr>
          <a:xfrm rot="10800000">
            <a:off x="749628" y="3933056"/>
            <a:ext cx="8064896" cy="432048"/>
            <a:chOff x="749628" y="2348880"/>
            <a:chExt cx="8064896" cy="432048"/>
          </a:xfrm>
        </p:grpSpPr>
        <p:sp>
          <p:nvSpPr>
            <p:cNvPr id="25" name="מלבן 24"/>
            <p:cNvSpPr/>
            <p:nvPr/>
          </p:nvSpPr>
          <p:spPr>
            <a:xfrm>
              <a:off x="749628" y="2348880"/>
              <a:ext cx="8064896" cy="432048"/>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he-IL">
                <a:solidFill>
                  <a:schemeClr val="dk1"/>
                </a:solidFill>
              </a:endParaRPr>
            </a:p>
          </p:txBody>
        </p:sp>
        <p:sp>
          <p:nvSpPr>
            <p:cNvPr id="26" name="אליפסה 25"/>
            <p:cNvSpPr/>
            <p:nvPr/>
          </p:nvSpPr>
          <p:spPr>
            <a:xfrm>
              <a:off x="1001711"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אליפסה 26"/>
            <p:cNvSpPr/>
            <p:nvPr/>
          </p:nvSpPr>
          <p:spPr>
            <a:xfrm>
              <a:off x="1259632"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אליפסה 28"/>
            <p:cNvSpPr/>
            <p:nvPr/>
          </p:nvSpPr>
          <p:spPr>
            <a:xfrm>
              <a:off x="1835696"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אליפסה 30"/>
            <p:cNvSpPr/>
            <p:nvPr/>
          </p:nvSpPr>
          <p:spPr>
            <a:xfrm>
              <a:off x="2971157"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3" name="אליפסה 32"/>
            <p:cNvSpPr/>
            <p:nvPr/>
          </p:nvSpPr>
          <p:spPr>
            <a:xfrm>
              <a:off x="4499992" y="2497480"/>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אליפסה 34"/>
            <p:cNvSpPr/>
            <p:nvPr/>
          </p:nvSpPr>
          <p:spPr>
            <a:xfrm>
              <a:off x="7552661" y="2492896"/>
              <a:ext cx="144016" cy="14401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 name="TextBox 4"/>
          <p:cNvSpPr txBox="1"/>
          <p:nvPr/>
        </p:nvSpPr>
        <p:spPr>
          <a:xfrm>
            <a:off x="2627784" y="1412776"/>
            <a:ext cx="4176464" cy="369332"/>
          </a:xfrm>
          <a:prstGeom prst="rect">
            <a:avLst/>
          </a:prstGeom>
          <a:noFill/>
        </p:spPr>
        <p:txBody>
          <a:bodyPr wrap="square" rtlCol="1">
            <a:spAutoFit/>
          </a:bodyPr>
          <a:lstStyle/>
          <a:p>
            <a:pPr algn="ctr"/>
            <a:r>
              <a:rPr lang="he-IL" dirty="0" smtClean="0"/>
              <a:t>מהירות גדלה</a:t>
            </a:r>
            <a:endParaRPr lang="he-IL" dirty="0"/>
          </a:p>
        </p:txBody>
      </p:sp>
      <p:sp>
        <p:nvSpPr>
          <p:cNvPr id="37" name="TextBox 36"/>
          <p:cNvSpPr txBox="1"/>
          <p:nvPr/>
        </p:nvSpPr>
        <p:spPr>
          <a:xfrm>
            <a:off x="2693844" y="3140968"/>
            <a:ext cx="4176464" cy="369332"/>
          </a:xfrm>
          <a:prstGeom prst="rect">
            <a:avLst/>
          </a:prstGeom>
          <a:noFill/>
        </p:spPr>
        <p:txBody>
          <a:bodyPr wrap="square" rtlCol="1">
            <a:spAutoFit/>
          </a:bodyPr>
          <a:lstStyle/>
          <a:p>
            <a:pPr algn="ctr"/>
            <a:r>
              <a:rPr lang="he-IL" dirty="0" smtClean="0"/>
              <a:t>מהירות קטנה</a:t>
            </a:r>
            <a:endParaRPr lang="he-IL" dirty="0"/>
          </a:p>
        </p:txBody>
      </p:sp>
    </p:spTree>
    <p:extLst>
      <p:ext uri="{BB962C8B-B14F-4D97-AF65-F5344CB8AC3E}">
        <p14:creationId xmlns:p14="http://schemas.microsoft.com/office/powerpoint/2010/main" val="1656820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46" name="Object 130"/>
          <p:cNvGraphicFramePr>
            <a:graphicFrameLocks noChangeAspect="1"/>
          </p:cNvGraphicFramePr>
          <p:nvPr/>
        </p:nvGraphicFramePr>
        <p:xfrm>
          <a:off x="3395663" y="3011488"/>
          <a:ext cx="3505200" cy="2503487"/>
        </p:xfrm>
        <a:graphic>
          <a:graphicData uri="http://schemas.openxmlformats.org/presentationml/2006/ole">
            <mc:AlternateContent xmlns:mc="http://schemas.openxmlformats.org/markup-compatibility/2006">
              <mc:Choice xmlns:v="urn:schemas-microsoft-com:vml" Requires="v">
                <p:oleObj spid="_x0000_s116750" name="משוואה" r:id="rId3" imgW="1777680" imgH="1269720" progId="Equation.3">
                  <p:embed/>
                </p:oleObj>
              </mc:Choice>
              <mc:Fallback>
                <p:oleObj name="משוואה" r:id="rId3" imgW="1777680" imgH="1269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663" y="3011488"/>
                        <a:ext cx="3505200" cy="2503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343" name="Group 127"/>
          <p:cNvGrpSpPr>
            <a:grpSpLocks/>
          </p:cNvGrpSpPr>
          <p:nvPr/>
        </p:nvGrpSpPr>
        <p:grpSpPr bwMode="auto">
          <a:xfrm flipH="1">
            <a:off x="323850" y="3136900"/>
            <a:ext cx="2160588" cy="2309813"/>
            <a:chOff x="8664" y="11628"/>
            <a:chExt cx="1710" cy="1482"/>
          </a:xfrm>
        </p:grpSpPr>
        <p:sp>
          <p:nvSpPr>
            <p:cNvPr id="9345" name="Line 129"/>
            <p:cNvSpPr>
              <a:spLocks noChangeShapeType="1"/>
            </p:cNvSpPr>
            <p:nvPr/>
          </p:nvSpPr>
          <p:spPr bwMode="auto">
            <a:xfrm>
              <a:off x="8664" y="11628"/>
              <a:ext cx="0" cy="148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344" name="Line 128"/>
            <p:cNvSpPr>
              <a:spLocks noChangeShapeType="1"/>
            </p:cNvSpPr>
            <p:nvPr/>
          </p:nvSpPr>
          <p:spPr bwMode="auto">
            <a:xfrm>
              <a:off x="8664" y="12483"/>
              <a:ext cx="171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9347" name="Rectangle 131"/>
          <p:cNvSpPr>
            <a:spLocks noChangeArrowheads="1"/>
          </p:cNvSpPr>
          <p:nvPr/>
        </p:nvSpPr>
        <p:spPr bwMode="auto">
          <a:xfrm>
            <a:off x="827088" y="1120775"/>
            <a:ext cx="6985000" cy="223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r>
              <a:rPr lang="he-IL" altLang="he-IL" sz="2400" b="1" u="sng">
                <a:latin typeface="Times New Roman" panose="02020603050405020304" pitchFamily="18" charset="0"/>
                <a:cs typeface="David" panose="020E0502060401010101" pitchFamily="34" charset="-79"/>
              </a:rPr>
              <a:t>דוגמה לפתרון בעיה בנושא: "תנועה במהירות קבועה"</a:t>
            </a:r>
            <a:endParaRPr lang="en-US" altLang="he-IL" sz="2400" b="1" u="sng">
              <a:latin typeface="Times New Roman" panose="02020603050405020304" pitchFamily="18" charset="0"/>
              <a:cs typeface="David" panose="020E0502060401010101" pitchFamily="34" charset="-79"/>
            </a:endParaRPr>
          </a:p>
          <a:p>
            <a:pPr eaLnBrk="0" hangingPunct="0"/>
            <a:r>
              <a:rPr lang="he-IL" altLang="he-IL" sz="2400">
                <a:ea typeface="Times New Roman" panose="02020603050405020304" pitchFamily="18" charset="0"/>
                <a:cs typeface="David" panose="020E0502060401010101" pitchFamily="34" charset="-79"/>
              </a:rPr>
              <a:t>מרחק בין חיפה לבין תל-אביב 180 קילומטר. אוטו עובר את הדרך הזאת בשעתיים. מהי מהירותו של האוטו? לאחר חישוב תרגם יחידות מדידה של המהירות </a:t>
            </a:r>
            <a:endParaRPr lang="en-US" altLang="he-IL" sz="2400"/>
          </a:p>
          <a:p>
            <a:pPr eaLnBrk="0" hangingPunct="0"/>
            <a:r>
              <a:rPr lang="he-IL" altLang="he-IL" sz="2400">
                <a:cs typeface="David" panose="020E0502060401010101" pitchFamily="34" charset="-79"/>
              </a:rPr>
              <a:t>ל </a:t>
            </a:r>
            <a:r>
              <a:rPr lang="en-US" altLang="he-IL" sz="2400">
                <a:cs typeface="David" panose="020E0502060401010101" pitchFamily="34" charset="-79"/>
              </a:rPr>
              <a:t>– m/sec</a:t>
            </a:r>
            <a:r>
              <a:rPr lang="he-IL" altLang="he-IL" sz="2400">
                <a:cs typeface="David" panose="020E0502060401010101" pitchFamily="34" charset="-79"/>
              </a:rPr>
              <a:t> .</a:t>
            </a:r>
            <a:endParaRPr lang="en-US" altLang="he-IL" sz="2400"/>
          </a:p>
          <a:p>
            <a:pPr rtl="0" eaLnBrk="0" hangingPunct="0"/>
            <a:endParaRPr lang="en-US" altLang="he-IL" sz="2400"/>
          </a:p>
        </p:txBody>
      </p:sp>
      <p:sp>
        <p:nvSpPr>
          <p:cNvPr id="9349" name="Rectangle 133"/>
          <p:cNvSpPr>
            <a:spLocks noChangeArrowheads="1"/>
          </p:cNvSpPr>
          <p:nvPr/>
        </p:nvSpPr>
        <p:spPr bwMode="auto">
          <a:xfrm>
            <a:off x="2987675" y="5775325"/>
            <a:ext cx="30241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he-IL" sz="2400">
                <a:ea typeface="Times New Roman" panose="02020603050405020304" pitchFamily="18" charset="0"/>
                <a:cs typeface="David" panose="020E0502060401010101" pitchFamily="34" charset="-79"/>
              </a:rPr>
              <a:t>       </a:t>
            </a:r>
            <a:r>
              <a:rPr lang="en-US" altLang="he-IL" sz="2400">
                <a:ea typeface="Times New Roman" panose="02020603050405020304" pitchFamily="18" charset="0"/>
                <a:cs typeface="David" panose="020E0502060401010101" pitchFamily="34" charset="-79"/>
              </a:rPr>
              <a:t>          </a:t>
            </a:r>
            <a:endParaRPr lang="en-US" altLang="he-IL" sz="2400"/>
          </a:p>
          <a:p>
            <a:pPr eaLnBrk="0" hangingPunct="0"/>
            <a:r>
              <a:rPr lang="he-IL" altLang="he-IL" sz="2400">
                <a:cs typeface="David" panose="020E0502060401010101" pitchFamily="34" charset="-79"/>
              </a:rPr>
              <a:t>תשובה: </a:t>
            </a:r>
            <a:r>
              <a:rPr lang="en-US" altLang="he-IL" sz="2400">
                <a:cs typeface="David" panose="020E0502060401010101" pitchFamily="34" charset="-79"/>
              </a:rPr>
              <a:t>v = 25 m/sec</a:t>
            </a:r>
            <a:endParaRPr lang="en-US" altLang="he-IL" sz="2400"/>
          </a:p>
        </p:txBody>
      </p:sp>
      <p:sp>
        <p:nvSpPr>
          <p:cNvPr id="9350" name="Rectangle 134"/>
          <p:cNvSpPr>
            <a:spLocks noChangeArrowheads="1"/>
          </p:cNvSpPr>
          <p:nvPr/>
        </p:nvSpPr>
        <p:spPr bwMode="auto">
          <a:xfrm>
            <a:off x="684213" y="4721225"/>
            <a:ext cx="1008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he-IL" sz="2400">
                <a:cs typeface="David" panose="020E0502060401010101" pitchFamily="34" charset="-79"/>
              </a:rPr>
              <a:t>v = ?</a:t>
            </a:r>
          </a:p>
        </p:txBody>
      </p:sp>
      <p:sp>
        <p:nvSpPr>
          <p:cNvPr id="9351" name="Rectangle 135"/>
          <p:cNvSpPr>
            <a:spLocks noChangeArrowheads="1"/>
          </p:cNvSpPr>
          <p:nvPr/>
        </p:nvSpPr>
        <p:spPr bwMode="auto">
          <a:xfrm>
            <a:off x="468313" y="3319463"/>
            <a:ext cx="18716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en-US" altLang="he-IL" sz="2400">
                <a:ea typeface="Times New Roman" panose="02020603050405020304" pitchFamily="18" charset="0"/>
                <a:cs typeface="David" panose="020E0502060401010101" pitchFamily="34" charset="-79"/>
              </a:rPr>
              <a:t>X = 180 km</a:t>
            </a:r>
            <a:r>
              <a:rPr lang="he-IL" altLang="he-IL" sz="2400">
                <a:ea typeface="Times New Roman" panose="02020603050405020304" pitchFamily="18" charset="0"/>
                <a:cs typeface="David" panose="020E0502060401010101" pitchFamily="34" charset="-79"/>
              </a:rPr>
              <a:t>       </a:t>
            </a:r>
            <a:endParaRPr lang="en-US" altLang="he-IL" sz="2400"/>
          </a:p>
          <a:p>
            <a:pPr algn="l" rtl="0" eaLnBrk="0" hangingPunct="0"/>
            <a:r>
              <a:rPr lang="en-US" altLang="he-IL" sz="2400"/>
              <a:t>t = 2 hr</a:t>
            </a:r>
          </a:p>
        </p:txBody>
      </p:sp>
      <p:sp>
        <p:nvSpPr>
          <p:cNvPr id="9352" name="Rectangle 136"/>
          <p:cNvSpPr>
            <a:spLocks noGrp="1" noChangeArrowheads="1"/>
          </p:cNvSpPr>
          <p:nvPr>
            <p:ph type="ctrTitle"/>
          </p:nvPr>
        </p:nvSpPr>
        <p:spPr>
          <a:xfrm>
            <a:off x="2124075" y="0"/>
            <a:ext cx="4606925" cy="866775"/>
          </a:xfrm>
        </p:spPr>
        <p:txBody>
          <a:bodyPr anchor="ctr"/>
          <a:lstStyle/>
          <a:p>
            <a:r>
              <a:rPr lang="he-IL" altLang="he-IL" sz="4400" b="1" u="sng"/>
              <a:t>תרגיל דוגמה</a:t>
            </a:r>
            <a:endParaRPr lang="en-US" altLang="he-IL" sz="4400" b="1" u="sng"/>
          </a:p>
        </p:txBody>
      </p:sp>
    </p:spTree>
    <p:extLst>
      <p:ext uri="{BB962C8B-B14F-4D97-AF65-F5344CB8AC3E}">
        <p14:creationId xmlns:p14="http://schemas.microsoft.com/office/powerpoint/2010/main" val="17801053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210300" y="792163"/>
            <a:ext cx="2679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e-IL" altLang="he-IL" sz="2400"/>
              <a:t>1.מהי תנועה קצובה?</a:t>
            </a:r>
          </a:p>
        </p:txBody>
      </p:sp>
      <p:sp>
        <p:nvSpPr>
          <p:cNvPr id="8195" name="Rectangle 3"/>
          <p:cNvSpPr>
            <a:spLocks noChangeArrowheads="1"/>
          </p:cNvSpPr>
          <p:nvPr/>
        </p:nvSpPr>
        <p:spPr bwMode="auto">
          <a:xfrm>
            <a:off x="1139825" y="1454150"/>
            <a:ext cx="77533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he-IL" sz="2400"/>
              <a:t>2.ילד עובר כל שעה 3 קילומטר. האם אפשר להגיד בוודאות שתנועת הילד היא תנועה קצובה?</a:t>
            </a:r>
          </a:p>
        </p:txBody>
      </p:sp>
      <p:sp>
        <p:nvSpPr>
          <p:cNvPr id="8196" name="Rectangle 4"/>
          <p:cNvSpPr>
            <a:spLocks noChangeArrowheads="1"/>
          </p:cNvSpPr>
          <p:nvPr/>
        </p:nvSpPr>
        <p:spPr bwMode="auto">
          <a:xfrm>
            <a:off x="1835150" y="2420938"/>
            <a:ext cx="70246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he-IL" sz="2400"/>
              <a:t>3.כל אחת מהדרכים </a:t>
            </a:r>
            <a:r>
              <a:rPr lang="en-US" altLang="he-IL" sz="2400"/>
              <a:t>AB</a:t>
            </a:r>
            <a:r>
              <a:rPr lang="he-IL" altLang="he-IL" sz="2400"/>
              <a:t>, </a:t>
            </a:r>
            <a:r>
              <a:rPr lang="en-US" altLang="he-IL" sz="2400"/>
              <a:t>BC</a:t>
            </a:r>
            <a:r>
              <a:rPr lang="he-IL" altLang="he-IL" sz="2400"/>
              <a:t>, </a:t>
            </a:r>
            <a:r>
              <a:rPr lang="en-US" altLang="he-IL" sz="2400"/>
              <a:t>CD</a:t>
            </a:r>
            <a:r>
              <a:rPr lang="he-IL" altLang="he-IL" sz="2400"/>
              <a:t> האוטו עובר בדקה אחת. באיזה קטע מהירות האוטו גדולה יותר? קטנה יותר?</a:t>
            </a:r>
            <a:r>
              <a:rPr lang="en-US" altLang="he-IL" sz="2400"/>
              <a:t> </a:t>
            </a:r>
          </a:p>
        </p:txBody>
      </p:sp>
      <p:sp>
        <p:nvSpPr>
          <p:cNvPr id="8198" name="Rectangle 6"/>
          <p:cNvSpPr>
            <a:spLocks noChangeArrowheads="1"/>
          </p:cNvSpPr>
          <p:nvPr/>
        </p:nvSpPr>
        <p:spPr bwMode="auto">
          <a:xfrm>
            <a:off x="4479925" y="3108325"/>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e-IL" altLang="he-IL">
                <a:latin typeface="Times New Roman" panose="02020603050405020304" pitchFamily="18" charset="0"/>
                <a:ea typeface="Times New Roman" panose="02020603050405020304" pitchFamily="18" charset="0"/>
                <a:cs typeface="David" panose="020E0502060401010101" pitchFamily="34" charset="-79"/>
              </a:rPr>
              <a:t/>
            </a:r>
            <a:br>
              <a:rPr lang="he-IL" altLang="he-IL">
                <a:latin typeface="Times New Roman" panose="02020603050405020304" pitchFamily="18" charset="0"/>
                <a:ea typeface="Times New Roman" panose="02020603050405020304" pitchFamily="18" charset="0"/>
                <a:cs typeface="David" panose="020E0502060401010101" pitchFamily="34" charset="-79"/>
              </a:rPr>
            </a:br>
            <a:endParaRPr lang="he-IL" altLang="he-IL">
              <a:latin typeface="Times New Roman" panose="02020603050405020304" pitchFamily="18" charset="0"/>
              <a:ea typeface="Times New Roman" panose="02020603050405020304" pitchFamily="18" charset="0"/>
              <a:cs typeface="David" panose="020E0502060401010101" pitchFamily="34" charset="-79"/>
            </a:endParaRPr>
          </a:p>
        </p:txBody>
      </p:sp>
      <p:grpSp>
        <p:nvGrpSpPr>
          <p:cNvPr id="8199" name="Group 7"/>
          <p:cNvGrpSpPr>
            <a:grpSpLocks/>
          </p:cNvGrpSpPr>
          <p:nvPr/>
        </p:nvGrpSpPr>
        <p:grpSpPr bwMode="auto">
          <a:xfrm>
            <a:off x="611188" y="3357563"/>
            <a:ext cx="7129462" cy="1008062"/>
            <a:chOff x="1653" y="7472"/>
            <a:chExt cx="8493" cy="1140"/>
          </a:xfrm>
        </p:grpSpPr>
        <p:grpSp>
          <p:nvGrpSpPr>
            <p:cNvPr id="8200" name="Group 8"/>
            <p:cNvGrpSpPr>
              <a:grpSpLocks/>
            </p:cNvGrpSpPr>
            <p:nvPr/>
          </p:nvGrpSpPr>
          <p:grpSpPr bwMode="auto">
            <a:xfrm flipH="1">
              <a:off x="1824" y="7586"/>
              <a:ext cx="980" cy="427"/>
              <a:chOff x="1599" y="11346"/>
              <a:chExt cx="980" cy="427"/>
            </a:xfrm>
          </p:grpSpPr>
          <p:sp>
            <p:nvSpPr>
              <p:cNvPr id="8201" name="Freeform 9"/>
              <p:cNvSpPr>
                <a:spLocks/>
              </p:cNvSpPr>
              <p:nvPr/>
            </p:nvSpPr>
            <p:spPr bwMode="auto">
              <a:xfrm>
                <a:off x="1979" y="11346"/>
                <a:ext cx="355" cy="159"/>
              </a:xfrm>
              <a:custGeom>
                <a:avLst/>
                <a:gdLst>
                  <a:gd name="T0" fmla="*/ 2 w 1421"/>
                  <a:gd name="T1" fmla="*/ 96 h 639"/>
                  <a:gd name="T2" fmla="*/ 4 w 1421"/>
                  <a:gd name="T3" fmla="*/ 88 h 639"/>
                  <a:gd name="T4" fmla="*/ 12 w 1421"/>
                  <a:gd name="T5" fmla="*/ 78 h 639"/>
                  <a:gd name="T6" fmla="*/ 23 w 1421"/>
                  <a:gd name="T7" fmla="*/ 70 h 639"/>
                  <a:gd name="T8" fmla="*/ 35 w 1421"/>
                  <a:gd name="T9" fmla="*/ 64 h 639"/>
                  <a:gd name="T10" fmla="*/ 52 w 1421"/>
                  <a:gd name="T11" fmla="*/ 59 h 639"/>
                  <a:gd name="T12" fmla="*/ 68 w 1421"/>
                  <a:gd name="T13" fmla="*/ 55 h 639"/>
                  <a:gd name="T14" fmla="*/ 820 w 1421"/>
                  <a:gd name="T15" fmla="*/ 3 h 639"/>
                  <a:gd name="T16" fmla="*/ 1050 w 1421"/>
                  <a:gd name="T17" fmla="*/ 0 h 639"/>
                  <a:gd name="T18" fmla="*/ 1341 w 1421"/>
                  <a:gd name="T19" fmla="*/ 83 h 639"/>
                  <a:gd name="T20" fmla="*/ 1421 w 1421"/>
                  <a:gd name="T21" fmla="*/ 601 h 639"/>
                  <a:gd name="T22" fmla="*/ 1243 w 1421"/>
                  <a:gd name="T23" fmla="*/ 639 h 639"/>
                  <a:gd name="T24" fmla="*/ 896 w 1421"/>
                  <a:gd name="T25" fmla="*/ 632 h 639"/>
                  <a:gd name="T26" fmla="*/ 798 w 1421"/>
                  <a:gd name="T27" fmla="*/ 571 h 639"/>
                  <a:gd name="T28" fmla="*/ 771 w 1421"/>
                  <a:gd name="T29" fmla="*/ 142 h 639"/>
                  <a:gd name="T30" fmla="*/ 60 w 1421"/>
                  <a:gd name="T31" fmla="*/ 142 h 639"/>
                  <a:gd name="T32" fmla="*/ 49 w 1421"/>
                  <a:gd name="T33" fmla="*/ 139 h 639"/>
                  <a:gd name="T34" fmla="*/ 33 w 1421"/>
                  <a:gd name="T35" fmla="*/ 135 h 639"/>
                  <a:gd name="T36" fmla="*/ 17 w 1421"/>
                  <a:gd name="T37" fmla="*/ 130 h 639"/>
                  <a:gd name="T38" fmla="*/ 8 w 1421"/>
                  <a:gd name="T39" fmla="*/ 124 h 639"/>
                  <a:gd name="T40" fmla="*/ 4 w 1421"/>
                  <a:gd name="T41" fmla="*/ 118 h 639"/>
                  <a:gd name="T42" fmla="*/ 2 w 1421"/>
                  <a:gd name="T43" fmla="*/ 111 h 639"/>
                  <a:gd name="T44" fmla="*/ 0 w 1421"/>
                  <a:gd name="T45" fmla="*/ 104 h 639"/>
                  <a:gd name="T46" fmla="*/ 2 w 1421"/>
                  <a:gd name="T47" fmla="*/ 96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21" h="639">
                    <a:moveTo>
                      <a:pt x="2" y="96"/>
                    </a:moveTo>
                    <a:lnTo>
                      <a:pt x="4" y="88"/>
                    </a:lnTo>
                    <a:lnTo>
                      <a:pt x="12" y="78"/>
                    </a:lnTo>
                    <a:lnTo>
                      <a:pt x="23" y="70"/>
                    </a:lnTo>
                    <a:lnTo>
                      <a:pt x="35" y="64"/>
                    </a:lnTo>
                    <a:lnTo>
                      <a:pt x="52" y="59"/>
                    </a:lnTo>
                    <a:lnTo>
                      <a:pt x="68" y="55"/>
                    </a:lnTo>
                    <a:lnTo>
                      <a:pt x="820" y="3"/>
                    </a:lnTo>
                    <a:lnTo>
                      <a:pt x="1050" y="0"/>
                    </a:lnTo>
                    <a:lnTo>
                      <a:pt x="1341" y="83"/>
                    </a:lnTo>
                    <a:lnTo>
                      <a:pt x="1421" y="601"/>
                    </a:lnTo>
                    <a:lnTo>
                      <a:pt x="1243" y="639"/>
                    </a:lnTo>
                    <a:lnTo>
                      <a:pt x="896" y="632"/>
                    </a:lnTo>
                    <a:lnTo>
                      <a:pt x="798" y="571"/>
                    </a:lnTo>
                    <a:lnTo>
                      <a:pt x="771" y="142"/>
                    </a:lnTo>
                    <a:lnTo>
                      <a:pt x="60" y="142"/>
                    </a:lnTo>
                    <a:lnTo>
                      <a:pt x="49" y="139"/>
                    </a:lnTo>
                    <a:lnTo>
                      <a:pt x="33" y="135"/>
                    </a:lnTo>
                    <a:lnTo>
                      <a:pt x="17" y="130"/>
                    </a:lnTo>
                    <a:lnTo>
                      <a:pt x="8" y="124"/>
                    </a:lnTo>
                    <a:lnTo>
                      <a:pt x="4" y="118"/>
                    </a:lnTo>
                    <a:lnTo>
                      <a:pt x="2" y="111"/>
                    </a:lnTo>
                    <a:lnTo>
                      <a:pt x="0" y="104"/>
                    </a:lnTo>
                    <a:lnTo>
                      <a:pt x="2" y="96"/>
                    </a:lnTo>
                    <a:close/>
                  </a:path>
                </a:pathLst>
              </a:custGeom>
              <a:solidFill>
                <a:srgbClr val="FFFFFF"/>
              </a:solidFill>
              <a:ln w="1270">
                <a:solidFill>
                  <a:srgbClr val="000000"/>
                </a:solidFill>
                <a:prstDash val="solid"/>
                <a:round/>
                <a:headEnd/>
                <a:tailEnd/>
              </a:ln>
            </p:spPr>
            <p:txBody>
              <a:bodyPr/>
              <a:lstStyle/>
              <a:p>
                <a:endParaRPr lang="he-IL"/>
              </a:p>
            </p:txBody>
          </p:sp>
          <p:grpSp>
            <p:nvGrpSpPr>
              <p:cNvPr id="8202" name="Group 10"/>
              <p:cNvGrpSpPr>
                <a:grpSpLocks/>
              </p:cNvGrpSpPr>
              <p:nvPr/>
            </p:nvGrpSpPr>
            <p:grpSpPr bwMode="auto">
              <a:xfrm>
                <a:off x="1672" y="11379"/>
                <a:ext cx="907" cy="321"/>
                <a:chOff x="1672" y="11379"/>
                <a:chExt cx="907" cy="321"/>
              </a:xfrm>
            </p:grpSpPr>
            <p:grpSp>
              <p:nvGrpSpPr>
                <p:cNvPr id="8203" name="Group 11"/>
                <p:cNvGrpSpPr>
                  <a:grpSpLocks/>
                </p:cNvGrpSpPr>
                <p:nvPr/>
              </p:nvGrpSpPr>
              <p:grpSpPr bwMode="auto">
                <a:xfrm>
                  <a:off x="1963" y="11379"/>
                  <a:ext cx="97" cy="128"/>
                  <a:chOff x="1963" y="11379"/>
                  <a:chExt cx="97" cy="128"/>
                </a:xfrm>
              </p:grpSpPr>
              <p:sp>
                <p:nvSpPr>
                  <p:cNvPr id="8204" name="Freeform 12"/>
                  <p:cNvSpPr>
                    <a:spLocks/>
                  </p:cNvSpPr>
                  <p:nvPr/>
                </p:nvSpPr>
                <p:spPr bwMode="auto">
                  <a:xfrm>
                    <a:off x="1970" y="11382"/>
                    <a:ext cx="23" cy="113"/>
                  </a:xfrm>
                  <a:custGeom>
                    <a:avLst/>
                    <a:gdLst>
                      <a:gd name="T0" fmla="*/ 90 w 90"/>
                      <a:gd name="T1" fmla="*/ 0 h 452"/>
                      <a:gd name="T2" fmla="*/ 68 w 90"/>
                      <a:gd name="T3" fmla="*/ 452 h 452"/>
                      <a:gd name="T4" fmla="*/ 0 w 90"/>
                      <a:gd name="T5" fmla="*/ 448 h 452"/>
                      <a:gd name="T6" fmla="*/ 90 w 90"/>
                      <a:gd name="T7" fmla="*/ 0 h 452"/>
                    </a:gdLst>
                    <a:ahLst/>
                    <a:cxnLst>
                      <a:cxn ang="0">
                        <a:pos x="T0" y="T1"/>
                      </a:cxn>
                      <a:cxn ang="0">
                        <a:pos x="T2" y="T3"/>
                      </a:cxn>
                      <a:cxn ang="0">
                        <a:pos x="T4" y="T5"/>
                      </a:cxn>
                      <a:cxn ang="0">
                        <a:pos x="T6" y="T7"/>
                      </a:cxn>
                    </a:cxnLst>
                    <a:rect l="0" t="0" r="r" b="b"/>
                    <a:pathLst>
                      <a:path w="90" h="452">
                        <a:moveTo>
                          <a:pt x="90" y="0"/>
                        </a:moveTo>
                        <a:lnTo>
                          <a:pt x="68" y="452"/>
                        </a:lnTo>
                        <a:lnTo>
                          <a:pt x="0" y="448"/>
                        </a:lnTo>
                        <a:lnTo>
                          <a:pt x="90" y="0"/>
                        </a:lnTo>
                        <a:close/>
                      </a:path>
                    </a:pathLst>
                  </a:custGeom>
                  <a:solidFill>
                    <a:srgbClr val="600000"/>
                  </a:solidFill>
                  <a:ln w="1270">
                    <a:solidFill>
                      <a:srgbClr val="000000"/>
                    </a:solidFill>
                    <a:prstDash val="solid"/>
                    <a:round/>
                    <a:headEnd/>
                    <a:tailEnd/>
                  </a:ln>
                </p:spPr>
                <p:txBody>
                  <a:bodyPr/>
                  <a:lstStyle/>
                  <a:p>
                    <a:endParaRPr lang="he-IL"/>
                  </a:p>
                </p:txBody>
              </p:sp>
              <p:sp>
                <p:nvSpPr>
                  <p:cNvPr id="8205" name="Freeform 13"/>
                  <p:cNvSpPr>
                    <a:spLocks/>
                  </p:cNvSpPr>
                  <p:nvPr/>
                </p:nvSpPr>
                <p:spPr bwMode="auto">
                  <a:xfrm>
                    <a:off x="2010" y="11454"/>
                    <a:ext cx="50" cy="53"/>
                  </a:xfrm>
                  <a:custGeom>
                    <a:avLst/>
                    <a:gdLst>
                      <a:gd name="T0" fmla="*/ 23 w 199"/>
                      <a:gd name="T1" fmla="*/ 0 h 212"/>
                      <a:gd name="T2" fmla="*/ 0 w 199"/>
                      <a:gd name="T3" fmla="*/ 22 h 212"/>
                      <a:gd name="T4" fmla="*/ 178 w 199"/>
                      <a:gd name="T5" fmla="*/ 212 h 212"/>
                      <a:gd name="T6" fmla="*/ 199 w 199"/>
                      <a:gd name="T7" fmla="*/ 192 h 212"/>
                      <a:gd name="T8" fmla="*/ 23 w 199"/>
                      <a:gd name="T9" fmla="*/ 0 h 212"/>
                    </a:gdLst>
                    <a:ahLst/>
                    <a:cxnLst>
                      <a:cxn ang="0">
                        <a:pos x="T0" y="T1"/>
                      </a:cxn>
                      <a:cxn ang="0">
                        <a:pos x="T2" y="T3"/>
                      </a:cxn>
                      <a:cxn ang="0">
                        <a:pos x="T4" y="T5"/>
                      </a:cxn>
                      <a:cxn ang="0">
                        <a:pos x="T6" y="T7"/>
                      </a:cxn>
                      <a:cxn ang="0">
                        <a:pos x="T8" y="T9"/>
                      </a:cxn>
                    </a:cxnLst>
                    <a:rect l="0" t="0" r="r" b="b"/>
                    <a:pathLst>
                      <a:path w="199" h="212">
                        <a:moveTo>
                          <a:pt x="23" y="0"/>
                        </a:moveTo>
                        <a:lnTo>
                          <a:pt x="0" y="22"/>
                        </a:lnTo>
                        <a:lnTo>
                          <a:pt x="178" y="212"/>
                        </a:lnTo>
                        <a:lnTo>
                          <a:pt x="199" y="192"/>
                        </a:lnTo>
                        <a:lnTo>
                          <a:pt x="23" y="0"/>
                        </a:lnTo>
                        <a:close/>
                      </a:path>
                    </a:pathLst>
                  </a:custGeom>
                  <a:solidFill>
                    <a:srgbClr val="FFFFFF"/>
                  </a:solidFill>
                  <a:ln w="1270">
                    <a:solidFill>
                      <a:srgbClr val="000000"/>
                    </a:solidFill>
                    <a:prstDash val="solid"/>
                    <a:round/>
                    <a:headEnd/>
                    <a:tailEnd/>
                  </a:ln>
                </p:spPr>
                <p:txBody>
                  <a:bodyPr/>
                  <a:lstStyle/>
                  <a:p>
                    <a:endParaRPr lang="he-IL"/>
                  </a:p>
                </p:txBody>
              </p:sp>
              <p:sp>
                <p:nvSpPr>
                  <p:cNvPr id="8206" name="Freeform 14"/>
                  <p:cNvSpPr>
                    <a:spLocks/>
                  </p:cNvSpPr>
                  <p:nvPr/>
                </p:nvSpPr>
                <p:spPr bwMode="auto">
                  <a:xfrm>
                    <a:off x="1963" y="11379"/>
                    <a:ext cx="31" cy="119"/>
                  </a:xfrm>
                  <a:custGeom>
                    <a:avLst/>
                    <a:gdLst>
                      <a:gd name="T0" fmla="*/ 90 w 123"/>
                      <a:gd name="T1" fmla="*/ 0 h 476"/>
                      <a:gd name="T2" fmla="*/ 123 w 123"/>
                      <a:gd name="T3" fmla="*/ 10 h 476"/>
                      <a:gd name="T4" fmla="*/ 37 w 123"/>
                      <a:gd name="T5" fmla="*/ 476 h 476"/>
                      <a:gd name="T6" fmla="*/ 0 w 123"/>
                      <a:gd name="T7" fmla="*/ 438 h 476"/>
                      <a:gd name="T8" fmla="*/ 90 w 123"/>
                      <a:gd name="T9" fmla="*/ 0 h 476"/>
                    </a:gdLst>
                    <a:ahLst/>
                    <a:cxnLst>
                      <a:cxn ang="0">
                        <a:pos x="T0" y="T1"/>
                      </a:cxn>
                      <a:cxn ang="0">
                        <a:pos x="T2" y="T3"/>
                      </a:cxn>
                      <a:cxn ang="0">
                        <a:pos x="T4" y="T5"/>
                      </a:cxn>
                      <a:cxn ang="0">
                        <a:pos x="T6" y="T7"/>
                      </a:cxn>
                      <a:cxn ang="0">
                        <a:pos x="T8" y="T9"/>
                      </a:cxn>
                    </a:cxnLst>
                    <a:rect l="0" t="0" r="r" b="b"/>
                    <a:pathLst>
                      <a:path w="123" h="476">
                        <a:moveTo>
                          <a:pt x="90" y="0"/>
                        </a:moveTo>
                        <a:lnTo>
                          <a:pt x="123" y="10"/>
                        </a:lnTo>
                        <a:lnTo>
                          <a:pt x="37" y="476"/>
                        </a:lnTo>
                        <a:lnTo>
                          <a:pt x="0" y="438"/>
                        </a:lnTo>
                        <a:lnTo>
                          <a:pt x="90" y="0"/>
                        </a:lnTo>
                        <a:close/>
                      </a:path>
                    </a:pathLst>
                  </a:custGeom>
                  <a:solidFill>
                    <a:srgbClr val="FFFFFF"/>
                  </a:solidFill>
                  <a:ln w="1270">
                    <a:solidFill>
                      <a:srgbClr val="000000"/>
                    </a:solidFill>
                    <a:prstDash val="solid"/>
                    <a:round/>
                    <a:headEnd/>
                    <a:tailEnd/>
                  </a:ln>
                </p:spPr>
                <p:txBody>
                  <a:bodyPr/>
                  <a:lstStyle/>
                  <a:p>
                    <a:endParaRPr lang="he-IL"/>
                  </a:p>
                </p:txBody>
              </p:sp>
            </p:grpSp>
            <p:grpSp>
              <p:nvGrpSpPr>
                <p:cNvPr id="8207" name="Group 15"/>
                <p:cNvGrpSpPr>
                  <a:grpSpLocks/>
                </p:cNvGrpSpPr>
                <p:nvPr/>
              </p:nvGrpSpPr>
              <p:grpSpPr bwMode="auto">
                <a:xfrm>
                  <a:off x="1693" y="11480"/>
                  <a:ext cx="40" cy="11"/>
                  <a:chOff x="1693" y="11480"/>
                  <a:chExt cx="40" cy="11"/>
                </a:xfrm>
              </p:grpSpPr>
              <p:sp>
                <p:nvSpPr>
                  <p:cNvPr id="8208" name="Rectangle 16"/>
                  <p:cNvSpPr>
                    <a:spLocks noChangeArrowheads="1"/>
                  </p:cNvSpPr>
                  <p:nvPr/>
                </p:nvSpPr>
                <p:spPr bwMode="auto">
                  <a:xfrm>
                    <a:off x="1696" y="11485"/>
                    <a:ext cx="34" cy="6"/>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8209" name="Rectangle 17"/>
                  <p:cNvSpPr>
                    <a:spLocks noChangeArrowheads="1"/>
                  </p:cNvSpPr>
                  <p:nvPr/>
                </p:nvSpPr>
                <p:spPr bwMode="auto">
                  <a:xfrm>
                    <a:off x="1693" y="11480"/>
                    <a:ext cx="40" cy="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grpSp>
            <p:grpSp>
              <p:nvGrpSpPr>
                <p:cNvPr id="8210" name="Group 18"/>
                <p:cNvGrpSpPr>
                  <a:grpSpLocks/>
                </p:cNvGrpSpPr>
                <p:nvPr/>
              </p:nvGrpSpPr>
              <p:grpSpPr bwMode="auto">
                <a:xfrm>
                  <a:off x="1683" y="11488"/>
                  <a:ext cx="895" cy="209"/>
                  <a:chOff x="1683" y="11488"/>
                  <a:chExt cx="895" cy="209"/>
                </a:xfrm>
              </p:grpSpPr>
              <p:sp>
                <p:nvSpPr>
                  <p:cNvPr id="8211" name="Freeform 19"/>
                  <p:cNvSpPr>
                    <a:spLocks/>
                  </p:cNvSpPr>
                  <p:nvPr/>
                </p:nvSpPr>
                <p:spPr bwMode="auto">
                  <a:xfrm>
                    <a:off x="1683" y="11489"/>
                    <a:ext cx="895" cy="208"/>
                  </a:xfrm>
                  <a:custGeom>
                    <a:avLst/>
                    <a:gdLst>
                      <a:gd name="T0" fmla="*/ 0 w 3580"/>
                      <a:gd name="T1" fmla="*/ 6 h 834"/>
                      <a:gd name="T2" fmla="*/ 1121 w 3580"/>
                      <a:gd name="T3" fmla="*/ 4 h 834"/>
                      <a:gd name="T4" fmla="*/ 1159 w 3580"/>
                      <a:gd name="T5" fmla="*/ 41 h 834"/>
                      <a:gd name="T6" fmla="*/ 1166 w 3580"/>
                      <a:gd name="T7" fmla="*/ 4 h 834"/>
                      <a:gd name="T8" fmla="*/ 1996 w 3580"/>
                      <a:gd name="T9" fmla="*/ 4 h 834"/>
                      <a:gd name="T10" fmla="*/ 2059 w 3580"/>
                      <a:gd name="T11" fmla="*/ 41 h 834"/>
                      <a:gd name="T12" fmla="*/ 2483 w 3580"/>
                      <a:gd name="T13" fmla="*/ 41 h 834"/>
                      <a:gd name="T14" fmla="*/ 2524 w 3580"/>
                      <a:gd name="T15" fmla="*/ 26 h 834"/>
                      <a:gd name="T16" fmla="*/ 2570 w 3580"/>
                      <a:gd name="T17" fmla="*/ 11 h 834"/>
                      <a:gd name="T18" fmla="*/ 2592 w 3580"/>
                      <a:gd name="T19" fmla="*/ 0 h 834"/>
                      <a:gd name="T20" fmla="*/ 2897 w 3580"/>
                      <a:gd name="T21" fmla="*/ 0 h 834"/>
                      <a:gd name="T22" fmla="*/ 2966 w 3580"/>
                      <a:gd name="T23" fmla="*/ 4 h 834"/>
                      <a:gd name="T24" fmla="*/ 3025 w 3580"/>
                      <a:gd name="T25" fmla="*/ 15 h 834"/>
                      <a:gd name="T26" fmla="*/ 3094 w 3580"/>
                      <a:gd name="T27" fmla="*/ 34 h 834"/>
                      <a:gd name="T28" fmla="*/ 3162 w 3580"/>
                      <a:gd name="T29" fmla="*/ 65 h 834"/>
                      <a:gd name="T30" fmla="*/ 3222 w 3580"/>
                      <a:gd name="T31" fmla="*/ 102 h 834"/>
                      <a:gd name="T32" fmla="*/ 3263 w 3580"/>
                      <a:gd name="T33" fmla="*/ 132 h 834"/>
                      <a:gd name="T34" fmla="*/ 3312 w 3580"/>
                      <a:gd name="T35" fmla="*/ 173 h 834"/>
                      <a:gd name="T36" fmla="*/ 3349 w 3580"/>
                      <a:gd name="T37" fmla="*/ 211 h 834"/>
                      <a:gd name="T38" fmla="*/ 3384 w 3580"/>
                      <a:gd name="T39" fmla="*/ 248 h 834"/>
                      <a:gd name="T40" fmla="*/ 3425 w 3580"/>
                      <a:gd name="T41" fmla="*/ 305 h 834"/>
                      <a:gd name="T42" fmla="*/ 3456 w 3580"/>
                      <a:gd name="T43" fmla="*/ 361 h 834"/>
                      <a:gd name="T44" fmla="*/ 3504 w 3580"/>
                      <a:gd name="T45" fmla="*/ 466 h 834"/>
                      <a:gd name="T46" fmla="*/ 3534 w 3580"/>
                      <a:gd name="T47" fmla="*/ 557 h 834"/>
                      <a:gd name="T48" fmla="*/ 3558 w 3580"/>
                      <a:gd name="T49" fmla="*/ 651 h 834"/>
                      <a:gd name="T50" fmla="*/ 3569 w 3580"/>
                      <a:gd name="T51" fmla="*/ 736 h 834"/>
                      <a:gd name="T52" fmla="*/ 3580 w 3580"/>
                      <a:gd name="T53" fmla="*/ 834 h 834"/>
                      <a:gd name="T54" fmla="*/ 3471 w 3580"/>
                      <a:gd name="T55" fmla="*/ 834 h 834"/>
                      <a:gd name="T56" fmla="*/ 3459 w 3580"/>
                      <a:gd name="T57" fmla="*/ 707 h 834"/>
                      <a:gd name="T58" fmla="*/ 3428 w 3580"/>
                      <a:gd name="T59" fmla="*/ 609 h 834"/>
                      <a:gd name="T60" fmla="*/ 3387 w 3580"/>
                      <a:gd name="T61" fmla="*/ 523 h 834"/>
                      <a:gd name="T62" fmla="*/ 3330 w 3580"/>
                      <a:gd name="T63" fmla="*/ 451 h 834"/>
                      <a:gd name="T64" fmla="*/ 3267 w 3580"/>
                      <a:gd name="T65" fmla="*/ 380 h 834"/>
                      <a:gd name="T66" fmla="*/ 3207 w 3580"/>
                      <a:gd name="T67" fmla="*/ 331 h 834"/>
                      <a:gd name="T68" fmla="*/ 3139 w 3580"/>
                      <a:gd name="T69" fmla="*/ 290 h 834"/>
                      <a:gd name="T70" fmla="*/ 3075 w 3580"/>
                      <a:gd name="T71" fmla="*/ 255 h 834"/>
                      <a:gd name="T72" fmla="*/ 2988 w 3580"/>
                      <a:gd name="T73" fmla="*/ 229 h 834"/>
                      <a:gd name="T74" fmla="*/ 2912 w 3580"/>
                      <a:gd name="T75" fmla="*/ 214 h 834"/>
                      <a:gd name="T76" fmla="*/ 2822 w 3580"/>
                      <a:gd name="T77" fmla="*/ 214 h 834"/>
                      <a:gd name="T78" fmla="*/ 2731 w 3580"/>
                      <a:gd name="T79" fmla="*/ 229 h 834"/>
                      <a:gd name="T80" fmla="*/ 2640 w 3580"/>
                      <a:gd name="T81" fmla="*/ 255 h 834"/>
                      <a:gd name="T82" fmla="*/ 2547 w 3580"/>
                      <a:gd name="T83" fmla="*/ 298 h 834"/>
                      <a:gd name="T84" fmla="*/ 2472 w 3580"/>
                      <a:gd name="T85" fmla="*/ 346 h 834"/>
                      <a:gd name="T86" fmla="*/ 2407 w 3580"/>
                      <a:gd name="T87" fmla="*/ 407 h 834"/>
                      <a:gd name="T88" fmla="*/ 2358 w 3580"/>
                      <a:gd name="T89" fmla="*/ 466 h 834"/>
                      <a:gd name="T90" fmla="*/ 2313 w 3580"/>
                      <a:gd name="T91" fmla="*/ 542 h 834"/>
                      <a:gd name="T92" fmla="*/ 2275 w 3580"/>
                      <a:gd name="T93" fmla="*/ 625 h 834"/>
                      <a:gd name="T94" fmla="*/ 2232 w 3580"/>
                      <a:gd name="T95" fmla="*/ 727 h 834"/>
                      <a:gd name="T96" fmla="*/ 1170 w 3580"/>
                      <a:gd name="T97" fmla="*/ 736 h 834"/>
                      <a:gd name="T98" fmla="*/ 1106 w 3580"/>
                      <a:gd name="T99" fmla="*/ 725 h 834"/>
                      <a:gd name="T100" fmla="*/ 1049 w 3580"/>
                      <a:gd name="T101" fmla="*/ 703 h 834"/>
                      <a:gd name="T102" fmla="*/ 990 w 3580"/>
                      <a:gd name="T103" fmla="*/ 666 h 834"/>
                      <a:gd name="T104" fmla="*/ 571 w 3580"/>
                      <a:gd name="T105" fmla="*/ 342 h 834"/>
                      <a:gd name="T106" fmla="*/ 526 w 3580"/>
                      <a:gd name="T107" fmla="*/ 309 h 834"/>
                      <a:gd name="T108" fmla="*/ 472 w 3580"/>
                      <a:gd name="T109" fmla="*/ 278 h 834"/>
                      <a:gd name="T110" fmla="*/ 417 w 3580"/>
                      <a:gd name="T111" fmla="*/ 262 h 834"/>
                      <a:gd name="T112" fmla="*/ 217 w 3580"/>
                      <a:gd name="T113" fmla="*/ 262 h 834"/>
                      <a:gd name="T114" fmla="*/ 86 w 3580"/>
                      <a:gd name="T115" fmla="*/ 262 h 834"/>
                      <a:gd name="T116" fmla="*/ 0 w 3580"/>
                      <a:gd name="T117" fmla="*/ 262 h 834"/>
                      <a:gd name="T118" fmla="*/ 0 w 3580"/>
                      <a:gd name="T119" fmla="*/ 6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80" h="834">
                        <a:moveTo>
                          <a:pt x="0" y="6"/>
                        </a:moveTo>
                        <a:lnTo>
                          <a:pt x="1121" y="4"/>
                        </a:lnTo>
                        <a:lnTo>
                          <a:pt x="1159" y="41"/>
                        </a:lnTo>
                        <a:lnTo>
                          <a:pt x="1166" y="4"/>
                        </a:lnTo>
                        <a:lnTo>
                          <a:pt x="1996" y="4"/>
                        </a:lnTo>
                        <a:lnTo>
                          <a:pt x="2059" y="41"/>
                        </a:lnTo>
                        <a:lnTo>
                          <a:pt x="2483" y="41"/>
                        </a:lnTo>
                        <a:lnTo>
                          <a:pt x="2524" y="26"/>
                        </a:lnTo>
                        <a:lnTo>
                          <a:pt x="2570" y="11"/>
                        </a:lnTo>
                        <a:lnTo>
                          <a:pt x="2592" y="0"/>
                        </a:lnTo>
                        <a:lnTo>
                          <a:pt x="2897" y="0"/>
                        </a:lnTo>
                        <a:lnTo>
                          <a:pt x="2966" y="4"/>
                        </a:lnTo>
                        <a:lnTo>
                          <a:pt x="3025" y="15"/>
                        </a:lnTo>
                        <a:lnTo>
                          <a:pt x="3094" y="34"/>
                        </a:lnTo>
                        <a:lnTo>
                          <a:pt x="3162" y="65"/>
                        </a:lnTo>
                        <a:lnTo>
                          <a:pt x="3222" y="102"/>
                        </a:lnTo>
                        <a:lnTo>
                          <a:pt x="3263" y="132"/>
                        </a:lnTo>
                        <a:lnTo>
                          <a:pt x="3312" y="173"/>
                        </a:lnTo>
                        <a:lnTo>
                          <a:pt x="3349" y="211"/>
                        </a:lnTo>
                        <a:lnTo>
                          <a:pt x="3384" y="248"/>
                        </a:lnTo>
                        <a:lnTo>
                          <a:pt x="3425" y="305"/>
                        </a:lnTo>
                        <a:lnTo>
                          <a:pt x="3456" y="361"/>
                        </a:lnTo>
                        <a:lnTo>
                          <a:pt x="3504" y="466"/>
                        </a:lnTo>
                        <a:lnTo>
                          <a:pt x="3534" y="557"/>
                        </a:lnTo>
                        <a:lnTo>
                          <a:pt x="3558" y="651"/>
                        </a:lnTo>
                        <a:lnTo>
                          <a:pt x="3569" y="736"/>
                        </a:lnTo>
                        <a:lnTo>
                          <a:pt x="3580" y="834"/>
                        </a:lnTo>
                        <a:lnTo>
                          <a:pt x="3471" y="834"/>
                        </a:lnTo>
                        <a:lnTo>
                          <a:pt x="3459" y="707"/>
                        </a:lnTo>
                        <a:lnTo>
                          <a:pt x="3428" y="609"/>
                        </a:lnTo>
                        <a:lnTo>
                          <a:pt x="3387" y="523"/>
                        </a:lnTo>
                        <a:lnTo>
                          <a:pt x="3330" y="451"/>
                        </a:lnTo>
                        <a:lnTo>
                          <a:pt x="3267" y="380"/>
                        </a:lnTo>
                        <a:lnTo>
                          <a:pt x="3207" y="331"/>
                        </a:lnTo>
                        <a:lnTo>
                          <a:pt x="3139" y="290"/>
                        </a:lnTo>
                        <a:lnTo>
                          <a:pt x="3075" y="255"/>
                        </a:lnTo>
                        <a:lnTo>
                          <a:pt x="2988" y="229"/>
                        </a:lnTo>
                        <a:lnTo>
                          <a:pt x="2912" y="214"/>
                        </a:lnTo>
                        <a:lnTo>
                          <a:pt x="2822" y="214"/>
                        </a:lnTo>
                        <a:lnTo>
                          <a:pt x="2731" y="229"/>
                        </a:lnTo>
                        <a:lnTo>
                          <a:pt x="2640" y="255"/>
                        </a:lnTo>
                        <a:lnTo>
                          <a:pt x="2547" y="298"/>
                        </a:lnTo>
                        <a:lnTo>
                          <a:pt x="2472" y="346"/>
                        </a:lnTo>
                        <a:lnTo>
                          <a:pt x="2407" y="407"/>
                        </a:lnTo>
                        <a:lnTo>
                          <a:pt x="2358" y="466"/>
                        </a:lnTo>
                        <a:lnTo>
                          <a:pt x="2313" y="542"/>
                        </a:lnTo>
                        <a:lnTo>
                          <a:pt x="2275" y="625"/>
                        </a:lnTo>
                        <a:lnTo>
                          <a:pt x="2232" y="727"/>
                        </a:lnTo>
                        <a:lnTo>
                          <a:pt x="1170" y="736"/>
                        </a:lnTo>
                        <a:lnTo>
                          <a:pt x="1106" y="725"/>
                        </a:lnTo>
                        <a:lnTo>
                          <a:pt x="1049" y="703"/>
                        </a:lnTo>
                        <a:lnTo>
                          <a:pt x="990" y="666"/>
                        </a:lnTo>
                        <a:lnTo>
                          <a:pt x="571" y="342"/>
                        </a:lnTo>
                        <a:lnTo>
                          <a:pt x="526" y="309"/>
                        </a:lnTo>
                        <a:lnTo>
                          <a:pt x="472" y="278"/>
                        </a:lnTo>
                        <a:lnTo>
                          <a:pt x="417" y="262"/>
                        </a:lnTo>
                        <a:lnTo>
                          <a:pt x="217" y="262"/>
                        </a:lnTo>
                        <a:lnTo>
                          <a:pt x="86" y="262"/>
                        </a:lnTo>
                        <a:lnTo>
                          <a:pt x="0" y="262"/>
                        </a:lnTo>
                        <a:lnTo>
                          <a:pt x="0" y="6"/>
                        </a:lnTo>
                        <a:close/>
                      </a:path>
                    </a:pathLst>
                  </a:custGeom>
                  <a:solidFill>
                    <a:srgbClr val="C00000"/>
                  </a:solidFill>
                  <a:ln w="1270">
                    <a:solidFill>
                      <a:srgbClr val="000000"/>
                    </a:solidFill>
                    <a:prstDash val="solid"/>
                    <a:round/>
                    <a:headEnd/>
                    <a:tailEnd/>
                  </a:ln>
                </p:spPr>
                <p:txBody>
                  <a:bodyPr/>
                  <a:lstStyle/>
                  <a:p>
                    <a:endParaRPr lang="he-IL"/>
                  </a:p>
                </p:txBody>
              </p:sp>
              <p:sp>
                <p:nvSpPr>
                  <p:cNvPr id="8212" name="Freeform 20"/>
                  <p:cNvSpPr>
                    <a:spLocks/>
                  </p:cNvSpPr>
                  <p:nvPr/>
                </p:nvSpPr>
                <p:spPr bwMode="auto">
                  <a:xfrm>
                    <a:off x="1683" y="11488"/>
                    <a:ext cx="742" cy="33"/>
                  </a:xfrm>
                  <a:custGeom>
                    <a:avLst/>
                    <a:gdLst>
                      <a:gd name="T0" fmla="*/ 0 w 2966"/>
                      <a:gd name="T1" fmla="*/ 3 h 134"/>
                      <a:gd name="T2" fmla="*/ 1121 w 2966"/>
                      <a:gd name="T3" fmla="*/ 4 h 134"/>
                      <a:gd name="T4" fmla="*/ 1159 w 2966"/>
                      <a:gd name="T5" fmla="*/ 42 h 134"/>
                      <a:gd name="T6" fmla="*/ 1166 w 2966"/>
                      <a:gd name="T7" fmla="*/ 4 h 134"/>
                      <a:gd name="T8" fmla="*/ 1996 w 2966"/>
                      <a:gd name="T9" fmla="*/ 4 h 134"/>
                      <a:gd name="T10" fmla="*/ 2059 w 2966"/>
                      <a:gd name="T11" fmla="*/ 42 h 134"/>
                      <a:gd name="T12" fmla="*/ 2483 w 2966"/>
                      <a:gd name="T13" fmla="*/ 42 h 134"/>
                      <a:gd name="T14" fmla="*/ 2524 w 2966"/>
                      <a:gd name="T15" fmla="*/ 27 h 134"/>
                      <a:gd name="T16" fmla="*/ 2570 w 2966"/>
                      <a:gd name="T17" fmla="*/ 12 h 134"/>
                      <a:gd name="T18" fmla="*/ 2592 w 2966"/>
                      <a:gd name="T19" fmla="*/ 0 h 134"/>
                      <a:gd name="T20" fmla="*/ 2897 w 2966"/>
                      <a:gd name="T21" fmla="*/ 0 h 134"/>
                      <a:gd name="T22" fmla="*/ 2966 w 2966"/>
                      <a:gd name="T23" fmla="*/ 4 h 134"/>
                      <a:gd name="T24" fmla="*/ 2887 w 2966"/>
                      <a:gd name="T25" fmla="*/ 134 h 134"/>
                      <a:gd name="T26" fmla="*/ 2807 w 2966"/>
                      <a:gd name="T27" fmla="*/ 115 h 134"/>
                      <a:gd name="T28" fmla="*/ 2708 w 2966"/>
                      <a:gd name="T29" fmla="*/ 100 h 134"/>
                      <a:gd name="T30" fmla="*/ 2625 w 2966"/>
                      <a:gd name="T31" fmla="*/ 96 h 134"/>
                      <a:gd name="T32" fmla="*/ 2539 w 2966"/>
                      <a:gd name="T33" fmla="*/ 92 h 134"/>
                      <a:gd name="T34" fmla="*/ 2385 w 2966"/>
                      <a:gd name="T35" fmla="*/ 96 h 134"/>
                      <a:gd name="T36" fmla="*/ 2196 w 2966"/>
                      <a:gd name="T37" fmla="*/ 96 h 134"/>
                      <a:gd name="T38" fmla="*/ 1754 w 2966"/>
                      <a:gd name="T39" fmla="*/ 100 h 134"/>
                      <a:gd name="T40" fmla="*/ 1298 w 2966"/>
                      <a:gd name="T41" fmla="*/ 96 h 134"/>
                      <a:gd name="T42" fmla="*/ 0 w 2966"/>
                      <a:gd name="T43" fmla="*/ 97 h 134"/>
                      <a:gd name="T44" fmla="*/ 0 w 2966"/>
                      <a:gd name="T45" fmla="*/ 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66" h="134">
                        <a:moveTo>
                          <a:pt x="0" y="3"/>
                        </a:moveTo>
                        <a:lnTo>
                          <a:pt x="1121" y="4"/>
                        </a:lnTo>
                        <a:lnTo>
                          <a:pt x="1159" y="42"/>
                        </a:lnTo>
                        <a:lnTo>
                          <a:pt x="1166" y="4"/>
                        </a:lnTo>
                        <a:lnTo>
                          <a:pt x="1996" y="4"/>
                        </a:lnTo>
                        <a:lnTo>
                          <a:pt x="2059" y="42"/>
                        </a:lnTo>
                        <a:lnTo>
                          <a:pt x="2483" y="42"/>
                        </a:lnTo>
                        <a:lnTo>
                          <a:pt x="2524" y="27"/>
                        </a:lnTo>
                        <a:lnTo>
                          <a:pt x="2570" y="12"/>
                        </a:lnTo>
                        <a:lnTo>
                          <a:pt x="2592" y="0"/>
                        </a:lnTo>
                        <a:lnTo>
                          <a:pt x="2897" y="0"/>
                        </a:lnTo>
                        <a:lnTo>
                          <a:pt x="2966" y="4"/>
                        </a:lnTo>
                        <a:lnTo>
                          <a:pt x="2887" y="134"/>
                        </a:lnTo>
                        <a:lnTo>
                          <a:pt x="2807" y="115"/>
                        </a:lnTo>
                        <a:lnTo>
                          <a:pt x="2708" y="100"/>
                        </a:lnTo>
                        <a:lnTo>
                          <a:pt x="2625" y="96"/>
                        </a:lnTo>
                        <a:lnTo>
                          <a:pt x="2539" y="92"/>
                        </a:lnTo>
                        <a:lnTo>
                          <a:pt x="2385" y="96"/>
                        </a:lnTo>
                        <a:lnTo>
                          <a:pt x="2196" y="96"/>
                        </a:lnTo>
                        <a:lnTo>
                          <a:pt x="1754" y="100"/>
                        </a:lnTo>
                        <a:lnTo>
                          <a:pt x="1298" y="96"/>
                        </a:lnTo>
                        <a:lnTo>
                          <a:pt x="0" y="97"/>
                        </a:lnTo>
                        <a:lnTo>
                          <a:pt x="0" y="3"/>
                        </a:lnTo>
                        <a:close/>
                      </a:path>
                    </a:pathLst>
                  </a:custGeom>
                  <a:solidFill>
                    <a:srgbClr val="FF0000"/>
                  </a:solidFill>
                  <a:ln w="1270">
                    <a:solidFill>
                      <a:srgbClr val="000000"/>
                    </a:solidFill>
                    <a:prstDash val="solid"/>
                    <a:round/>
                    <a:headEnd/>
                    <a:tailEnd/>
                  </a:ln>
                </p:spPr>
                <p:txBody>
                  <a:bodyPr/>
                  <a:lstStyle/>
                  <a:p>
                    <a:endParaRPr lang="he-IL"/>
                  </a:p>
                </p:txBody>
              </p:sp>
              <p:sp>
                <p:nvSpPr>
                  <p:cNvPr id="8213" name="Freeform 21"/>
                  <p:cNvSpPr>
                    <a:spLocks/>
                  </p:cNvSpPr>
                  <p:nvPr/>
                </p:nvSpPr>
                <p:spPr bwMode="auto">
                  <a:xfrm>
                    <a:off x="1956" y="11524"/>
                    <a:ext cx="369" cy="131"/>
                  </a:xfrm>
                  <a:custGeom>
                    <a:avLst/>
                    <a:gdLst>
                      <a:gd name="T0" fmla="*/ 1220 w 1474"/>
                      <a:gd name="T1" fmla="*/ 0 h 526"/>
                      <a:gd name="T2" fmla="*/ 1453 w 1474"/>
                      <a:gd name="T3" fmla="*/ 2 h 526"/>
                      <a:gd name="T4" fmla="*/ 1468 w 1474"/>
                      <a:gd name="T5" fmla="*/ 11 h 526"/>
                      <a:gd name="T6" fmla="*/ 1474 w 1474"/>
                      <a:gd name="T7" fmla="*/ 34 h 526"/>
                      <a:gd name="T8" fmla="*/ 1449 w 1474"/>
                      <a:gd name="T9" fmla="*/ 67 h 526"/>
                      <a:gd name="T10" fmla="*/ 1390 w 1474"/>
                      <a:gd name="T11" fmla="*/ 87 h 526"/>
                      <a:gd name="T12" fmla="*/ 1348 w 1474"/>
                      <a:gd name="T13" fmla="*/ 108 h 526"/>
                      <a:gd name="T14" fmla="*/ 1287 w 1474"/>
                      <a:gd name="T15" fmla="*/ 158 h 526"/>
                      <a:gd name="T16" fmla="*/ 1240 w 1474"/>
                      <a:gd name="T17" fmla="*/ 209 h 526"/>
                      <a:gd name="T18" fmla="*/ 1208 w 1474"/>
                      <a:gd name="T19" fmla="*/ 254 h 526"/>
                      <a:gd name="T20" fmla="*/ 1177 w 1474"/>
                      <a:gd name="T21" fmla="*/ 297 h 526"/>
                      <a:gd name="T22" fmla="*/ 1111 w 1474"/>
                      <a:gd name="T23" fmla="*/ 415 h 526"/>
                      <a:gd name="T24" fmla="*/ 1069 w 1474"/>
                      <a:gd name="T25" fmla="*/ 483 h 526"/>
                      <a:gd name="T26" fmla="*/ 1049 w 1474"/>
                      <a:gd name="T27" fmla="*/ 505 h 526"/>
                      <a:gd name="T28" fmla="*/ 1023 w 1474"/>
                      <a:gd name="T29" fmla="*/ 510 h 526"/>
                      <a:gd name="T30" fmla="*/ 982 w 1474"/>
                      <a:gd name="T31" fmla="*/ 508 h 526"/>
                      <a:gd name="T32" fmla="*/ 942 w 1474"/>
                      <a:gd name="T33" fmla="*/ 499 h 526"/>
                      <a:gd name="T34" fmla="*/ 912 w 1474"/>
                      <a:gd name="T35" fmla="*/ 484 h 526"/>
                      <a:gd name="T36" fmla="*/ 842 w 1474"/>
                      <a:gd name="T37" fmla="*/ 446 h 526"/>
                      <a:gd name="T38" fmla="*/ 733 w 1474"/>
                      <a:gd name="T39" fmla="*/ 379 h 526"/>
                      <a:gd name="T40" fmla="*/ 676 w 1474"/>
                      <a:gd name="T41" fmla="*/ 346 h 526"/>
                      <a:gd name="T42" fmla="*/ 641 w 1474"/>
                      <a:gd name="T43" fmla="*/ 332 h 526"/>
                      <a:gd name="T44" fmla="*/ 616 w 1474"/>
                      <a:gd name="T45" fmla="*/ 332 h 526"/>
                      <a:gd name="T46" fmla="*/ 601 w 1474"/>
                      <a:gd name="T47" fmla="*/ 346 h 526"/>
                      <a:gd name="T48" fmla="*/ 597 w 1474"/>
                      <a:gd name="T49" fmla="*/ 371 h 526"/>
                      <a:gd name="T50" fmla="*/ 606 w 1474"/>
                      <a:gd name="T51" fmla="*/ 401 h 526"/>
                      <a:gd name="T52" fmla="*/ 628 w 1474"/>
                      <a:gd name="T53" fmla="*/ 432 h 526"/>
                      <a:gd name="T54" fmla="*/ 652 w 1474"/>
                      <a:gd name="T55" fmla="*/ 466 h 526"/>
                      <a:gd name="T56" fmla="*/ 659 w 1474"/>
                      <a:gd name="T57" fmla="*/ 499 h 526"/>
                      <a:gd name="T58" fmla="*/ 647 w 1474"/>
                      <a:gd name="T59" fmla="*/ 519 h 526"/>
                      <a:gd name="T60" fmla="*/ 623 w 1474"/>
                      <a:gd name="T61" fmla="*/ 525 h 526"/>
                      <a:gd name="T62" fmla="*/ 135 w 1474"/>
                      <a:gd name="T63" fmla="*/ 489 h 526"/>
                      <a:gd name="T64" fmla="*/ 168 w 1474"/>
                      <a:gd name="T65" fmla="*/ 410 h 526"/>
                      <a:gd name="T66" fmla="*/ 180 w 1474"/>
                      <a:gd name="T67" fmla="*/ 325 h 526"/>
                      <a:gd name="T68" fmla="*/ 176 w 1474"/>
                      <a:gd name="T69" fmla="*/ 263 h 526"/>
                      <a:gd name="T70" fmla="*/ 157 w 1474"/>
                      <a:gd name="T71" fmla="*/ 184 h 526"/>
                      <a:gd name="T72" fmla="*/ 120 w 1474"/>
                      <a:gd name="T73" fmla="*/ 110 h 526"/>
                      <a:gd name="T74" fmla="*/ 78 w 1474"/>
                      <a:gd name="T75" fmla="*/ 62 h 526"/>
                      <a:gd name="T76" fmla="*/ 0 w 1474"/>
                      <a:gd name="T77" fmla="*/ 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4" h="526">
                        <a:moveTo>
                          <a:pt x="0" y="0"/>
                        </a:moveTo>
                        <a:lnTo>
                          <a:pt x="1220" y="0"/>
                        </a:lnTo>
                        <a:lnTo>
                          <a:pt x="1441" y="0"/>
                        </a:lnTo>
                        <a:lnTo>
                          <a:pt x="1453" y="2"/>
                        </a:lnTo>
                        <a:lnTo>
                          <a:pt x="1460" y="6"/>
                        </a:lnTo>
                        <a:lnTo>
                          <a:pt x="1468" y="11"/>
                        </a:lnTo>
                        <a:lnTo>
                          <a:pt x="1471" y="19"/>
                        </a:lnTo>
                        <a:lnTo>
                          <a:pt x="1474" y="34"/>
                        </a:lnTo>
                        <a:lnTo>
                          <a:pt x="1474" y="62"/>
                        </a:lnTo>
                        <a:lnTo>
                          <a:pt x="1449" y="67"/>
                        </a:lnTo>
                        <a:lnTo>
                          <a:pt x="1423" y="74"/>
                        </a:lnTo>
                        <a:lnTo>
                          <a:pt x="1390" y="87"/>
                        </a:lnTo>
                        <a:lnTo>
                          <a:pt x="1367" y="96"/>
                        </a:lnTo>
                        <a:lnTo>
                          <a:pt x="1348" y="108"/>
                        </a:lnTo>
                        <a:lnTo>
                          <a:pt x="1313" y="135"/>
                        </a:lnTo>
                        <a:lnTo>
                          <a:pt x="1287" y="158"/>
                        </a:lnTo>
                        <a:lnTo>
                          <a:pt x="1261" y="183"/>
                        </a:lnTo>
                        <a:lnTo>
                          <a:pt x="1240" y="209"/>
                        </a:lnTo>
                        <a:lnTo>
                          <a:pt x="1223" y="233"/>
                        </a:lnTo>
                        <a:lnTo>
                          <a:pt x="1208" y="254"/>
                        </a:lnTo>
                        <a:lnTo>
                          <a:pt x="1196" y="270"/>
                        </a:lnTo>
                        <a:lnTo>
                          <a:pt x="1177" y="297"/>
                        </a:lnTo>
                        <a:lnTo>
                          <a:pt x="1159" y="328"/>
                        </a:lnTo>
                        <a:lnTo>
                          <a:pt x="1111" y="415"/>
                        </a:lnTo>
                        <a:lnTo>
                          <a:pt x="1090" y="451"/>
                        </a:lnTo>
                        <a:lnTo>
                          <a:pt x="1069" y="483"/>
                        </a:lnTo>
                        <a:lnTo>
                          <a:pt x="1060" y="497"/>
                        </a:lnTo>
                        <a:lnTo>
                          <a:pt x="1049" y="505"/>
                        </a:lnTo>
                        <a:lnTo>
                          <a:pt x="1036" y="509"/>
                        </a:lnTo>
                        <a:lnTo>
                          <a:pt x="1023" y="510"/>
                        </a:lnTo>
                        <a:lnTo>
                          <a:pt x="1001" y="510"/>
                        </a:lnTo>
                        <a:lnTo>
                          <a:pt x="982" y="508"/>
                        </a:lnTo>
                        <a:lnTo>
                          <a:pt x="962" y="504"/>
                        </a:lnTo>
                        <a:lnTo>
                          <a:pt x="942" y="499"/>
                        </a:lnTo>
                        <a:lnTo>
                          <a:pt x="927" y="493"/>
                        </a:lnTo>
                        <a:lnTo>
                          <a:pt x="912" y="484"/>
                        </a:lnTo>
                        <a:lnTo>
                          <a:pt x="892" y="473"/>
                        </a:lnTo>
                        <a:lnTo>
                          <a:pt x="842" y="446"/>
                        </a:lnTo>
                        <a:lnTo>
                          <a:pt x="763" y="398"/>
                        </a:lnTo>
                        <a:lnTo>
                          <a:pt x="733" y="379"/>
                        </a:lnTo>
                        <a:lnTo>
                          <a:pt x="705" y="361"/>
                        </a:lnTo>
                        <a:lnTo>
                          <a:pt x="676" y="346"/>
                        </a:lnTo>
                        <a:lnTo>
                          <a:pt x="652" y="335"/>
                        </a:lnTo>
                        <a:lnTo>
                          <a:pt x="641" y="332"/>
                        </a:lnTo>
                        <a:lnTo>
                          <a:pt x="628" y="329"/>
                        </a:lnTo>
                        <a:lnTo>
                          <a:pt x="616" y="332"/>
                        </a:lnTo>
                        <a:lnTo>
                          <a:pt x="607" y="337"/>
                        </a:lnTo>
                        <a:lnTo>
                          <a:pt x="601" y="346"/>
                        </a:lnTo>
                        <a:lnTo>
                          <a:pt x="597" y="358"/>
                        </a:lnTo>
                        <a:lnTo>
                          <a:pt x="597" y="371"/>
                        </a:lnTo>
                        <a:lnTo>
                          <a:pt x="598" y="384"/>
                        </a:lnTo>
                        <a:lnTo>
                          <a:pt x="606" y="401"/>
                        </a:lnTo>
                        <a:lnTo>
                          <a:pt x="615" y="415"/>
                        </a:lnTo>
                        <a:lnTo>
                          <a:pt x="628" y="432"/>
                        </a:lnTo>
                        <a:lnTo>
                          <a:pt x="643" y="451"/>
                        </a:lnTo>
                        <a:lnTo>
                          <a:pt x="652" y="466"/>
                        </a:lnTo>
                        <a:lnTo>
                          <a:pt x="658" y="484"/>
                        </a:lnTo>
                        <a:lnTo>
                          <a:pt x="659" y="499"/>
                        </a:lnTo>
                        <a:lnTo>
                          <a:pt x="656" y="511"/>
                        </a:lnTo>
                        <a:lnTo>
                          <a:pt x="647" y="519"/>
                        </a:lnTo>
                        <a:lnTo>
                          <a:pt x="636" y="523"/>
                        </a:lnTo>
                        <a:lnTo>
                          <a:pt x="623" y="525"/>
                        </a:lnTo>
                        <a:lnTo>
                          <a:pt x="110" y="526"/>
                        </a:lnTo>
                        <a:lnTo>
                          <a:pt x="135" y="489"/>
                        </a:lnTo>
                        <a:lnTo>
                          <a:pt x="155" y="447"/>
                        </a:lnTo>
                        <a:lnTo>
                          <a:pt x="168" y="410"/>
                        </a:lnTo>
                        <a:lnTo>
                          <a:pt x="176" y="368"/>
                        </a:lnTo>
                        <a:lnTo>
                          <a:pt x="180" y="325"/>
                        </a:lnTo>
                        <a:lnTo>
                          <a:pt x="177" y="293"/>
                        </a:lnTo>
                        <a:lnTo>
                          <a:pt x="176" y="263"/>
                        </a:lnTo>
                        <a:lnTo>
                          <a:pt x="168" y="221"/>
                        </a:lnTo>
                        <a:lnTo>
                          <a:pt x="157" y="184"/>
                        </a:lnTo>
                        <a:lnTo>
                          <a:pt x="142" y="147"/>
                        </a:lnTo>
                        <a:lnTo>
                          <a:pt x="120" y="110"/>
                        </a:lnTo>
                        <a:lnTo>
                          <a:pt x="102" y="88"/>
                        </a:lnTo>
                        <a:lnTo>
                          <a:pt x="78" y="62"/>
                        </a:lnTo>
                        <a:lnTo>
                          <a:pt x="47" y="34"/>
                        </a:lnTo>
                        <a:lnTo>
                          <a:pt x="0"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8214" name="Group 22"/>
                <p:cNvGrpSpPr>
                  <a:grpSpLocks/>
                </p:cNvGrpSpPr>
                <p:nvPr/>
              </p:nvGrpSpPr>
              <p:grpSpPr bwMode="auto">
                <a:xfrm>
                  <a:off x="2357" y="11488"/>
                  <a:ext cx="222" cy="212"/>
                  <a:chOff x="2357" y="11488"/>
                  <a:chExt cx="222" cy="212"/>
                </a:xfrm>
              </p:grpSpPr>
              <p:sp>
                <p:nvSpPr>
                  <p:cNvPr id="8215" name="Freeform 23"/>
                  <p:cNvSpPr>
                    <a:spLocks/>
                  </p:cNvSpPr>
                  <p:nvPr/>
                </p:nvSpPr>
                <p:spPr bwMode="auto">
                  <a:xfrm>
                    <a:off x="2376" y="11488"/>
                    <a:ext cx="203" cy="212"/>
                  </a:xfrm>
                  <a:custGeom>
                    <a:avLst/>
                    <a:gdLst>
                      <a:gd name="T0" fmla="*/ 110 w 810"/>
                      <a:gd name="T1" fmla="*/ 0 h 848"/>
                      <a:gd name="T2" fmla="*/ 185 w 810"/>
                      <a:gd name="T3" fmla="*/ 6 h 848"/>
                      <a:gd name="T4" fmla="*/ 235 w 810"/>
                      <a:gd name="T5" fmla="*/ 14 h 848"/>
                      <a:gd name="T6" fmla="*/ 273 w 810"/>
                      <a:gd name="T7" fmla="*/ 23 h 848"/>
                      <a:gd name="T8" fmla="*/ 307 w 810"/>
                      <a:gd name="T9" fmla="*/ 33 h 848"/>
                      <a:gd name="T10" fmla="*/ 349 w 810"/>
                      <a:gd name="T11" fmla="*/ 49 h 848"/>
                      <a:gd name="T12" fmla="*/ 397 w 810"/>
                      <a:gd name="T13" fmla="*/ 72 h 848"/>
                      <a:gd name="T14" fmla="*/ 446 w 810"/>
                      <a:gd name="T15" fmla="*/ 101 h 848"/>
                      <a:gd name="T16" fmla="*/ 488 w 810"/>
                      <a:gd name="T17" fmla="*/ 131 h 848"/>
                      <a:gd name="T18" fmla="*/ 522 w 810"/>
                      <a:gd name="T19" fmla="*/ 157 h 848"/>
                      <a:gd name="T20" fmla="*/ 558 w 810"/>
                      <a:gd name="T21" fmla="*/ 194 h 848"/>
                      <a:gd name="T22" fmla="*/ 590 w 810"/>
                      <a:gd name="T23" fmla="*/ 228 h 848"/>
                      <a:gd name="T24" fmla="*/ 623 w 810"/>
                      <a:gd name="T25" fmla="*/ 265 h 848"/>
                      <a:gd name="T26" fmla="*/ 654 w 810"/>
                      <a:gd name="T27" fmla="*/ 313 h 848"/>
                      <a:gd name="T28" fmla="*/ 685 w 810"/>
                      <a:gd name="T29" fmla="*/ 360 h 848"/>
                      <a:gd name="T30" fmla="*/ 707 w 810"/>
                      <a:gd name="T31" fmla="*/ 403 h 848"/>
                      <a:gd name="T32" fmla="*/ 732 w 810"/>
                      <a:gd name="T33" fmla="*/ 458 h 848"/>
                      <a:gd name="T34" fmla="*/ 752 w 810"/>
                      <a:gd name="T35" fmla="*/ 518 h 848"/>
                      <a:gd name="T36" fmla="*/ 770 w 810"/>
                      <a:gd name="T37" fmla="*/ 570 h 848"/>
                      <a:gd name="T38" fmla="*/ 781 w 810"/>
                      <a:gd name="T39" fmla="*/ 623 h 848"/>
                      <a:gd name="T40" fmla="*/ 793 w 810"/>
                      <a:gd name="T41" fmla="*/ 680 h 848"/>
                      <a:gd name="T42" fmla="*/ 802 w 810"/>
                      <a:gd name="T43" fmla="*/ 736 h 848"/>
                      <a:gd name="T44" fmla="*/ 810 w 810"/>
                      <a:gd name="T45" fmla="*/ 848 h 848"/>
                      <a:gd name="T46" fmla="*/ 727 w 810"/>
                      <a:gd name="T47" fmla="*/ 848 h 848"/>
                      <a:gd name="T48" fmla="*/ 726 w 810"/>
                      <a:gd name="T49" fmla="*/ 810 h 848"/>
                      <a:gd name="T50" fmla="*/ 722 w 810"/>
                      <a:gd name="T51" fmla="*/ 756 h 848"/>
                      <a:gd name="T52" fmla="*/ 715 w 810"/>
                      <a:gd name="T53" fmla="*/ 707 h 848"/>
                      <a:gd name="T54" fmla="*/ 707 w 810"/>
                      <a:gd name="T55" fmla="*/ 681 h 848"/>
                      <a:gd name="T56" fmla="*/ 700 w 810"/>
                      <a:gd name="T57" fmla="*/ 647 h 848"/>
                      <a:gd name="T58" fmla="*/ 679 w 810"/>
                      <a:gd name="T59" fmla="*/ 571 h 848"/>
                      <a:gd name="T60" fmla="*/ 664 w 810"/>
                      <a:gd name="T61" fmla="*/ 530 h 848"/>
                      <a:gd name="T62" fmla="*/ 638 w 810"/>
                      <a:gd name="T63" fmla="*/ 480 h 848"/>
                      <a:gd name="T64" fmla="*/ 605 w 810"/>
                      <a:gd name="T65" fmla="*/ 435 h 848"/>
                      <a:gd name="T66" fmla="*/ 566 w 810"/>
                      <a:gd name="T67" fmla="*/ 390 h 848"/>
                      <a:gd name="T68" fmla="*/ 528 w 810"/>
                      <a:gd name="T69" fmla="*/ 349 h 848"/>
                      <a:gd name="T70" fmla="*/ 491 w 810"/>
                      <a:gd name="T71" fmla="*/ 315 h 848"/>
                      <a:gd name="T72" fmla="*/ 444 w 810"/>
                      <a:gd name="T73" fmla="*/ 278 h 848"/>
                      <a:gd name="T74" fmla="*/ 401 w 810"/>
                      <a:gd name="T75" fmla="*/ 248 h 848"/>
                      <a:gd name="T76" fmla="*/ 353 w 810"/>
                      <a:gd name="T77" fmla="*/ 222 h 848"/>
                      <a:gd name="T78" fmla="*/ 318 w 810"/>
                      <a:gd name="T79" fmla="*/ 206 h 848"/>
                      <a:gd name="T80" fmla="*/ 268 w 810"/>
                      <a:gd name="T81" fmla="*/ 183 h 848"/>
                      <a:gd name="T82" fmla="*/ 232 w 810"/>
                      <a:gd name="T83" fmla="*/ 168 h 848"/>
                      <a:gd name="T84" fmla="*/ 197 w 810"/>
                      <a:gd name="T85" fmla="*/ 156 h 848"/>
                      <a:gd name="T86" fmla="*/ 151 w 810"/>
                      <a:gd name="T87" fmla="*/ 142 h 848"/>
                      <a:gd name="T88" fmla="*/ 82 w 810"/>
                      <a:gd name="T89" fmla="*/ 127 h 848"/>
                      <a:gd name="T90" fmla="*/ 0 w 810"/>
                      <a:gd name="T91" fmla="*/ 108 h 848"/>
                      <a:gd name="T92" fmla="*/ 51 w 810"/>
                      <a:gd name="T93" fmla="*/ 106 h 848"/>
                      <a:gd name="T94" fmla="*/ 79 w 810"/>
                      <a:gd name="T95" fmla="*/ 98 h 848"/>
                      <a:gd name="T96" fmla="*/ 100 w 810"/>
                      <a:gd name="T97" fmla="*/ 90 h 848"/>
                      <a:gd name="T98" fmla="*/ 114 w 810"/>
                      <a:gd name="T99" fmla="*/ 75 h 848"/>
                      <a:gd name="T100" fmla="*/ 123 w 810"/>
                      <a:gd name="T101" fmla="*/ 56 h 848"/>
                      <a:gd name="T102" fmla="*/ 125 w 810"/>
                      <a:gd name="T103" fmla="*/ 34 h 848"/>
                      <a:gd name="T104" fmla="*/ 119 w 810"/>
                      <a:gd name="T105" fmla="*/ 15 h 848"/>
                      <a:gd name="T106" fmla="*/ 110 w 810"/>
                      <a:gd name="T107"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0" h="848">
                        <a:moveTo>
                          <a:pt x="110" y="0"/>
                        </a:moveTo>
                        <a:lnTo>
                          <a:pt x="185" y="6"/>
                        </a:lnTo>
                        <a:lnTo>
                          <a:pt x="235" y="14"/>
                        </a:lnTo>
                        <a:lnTo>
                          <a:pt x="273" y="23"/>
                        </a:lnTo>
                        <a:lnTo>
                          <a:pt x="307" y="33"/>
                        </a:lnTo>
                        <a:lnTo>
                          <a:pt x="349" y="49"/>
                        </a:lnTo>
                        <a:lnTo>
                          <a:pt x="397" y="72"/>
                        </a:lnTo>
                        <a:lnTo>
                          <a:pt x="446" y="101"/>
                        </a:lnTo>
                        <a:lnTo>
                          <a:pt x="488" y="131"/>
                        </a:lnTo>
                        <a:lnTo>
                          <a:pt x="522" y="157"/>
                        </a:lnTo>
                        <a:lnTo>
                          <a:pt x="558" y="194"/>
                        </a:lnTo>
                        <a:lnTo>
                          <a:pt x="590" y="228"/>
                        </a:lnTo>
                        <a:lnTo>
                          <a:pt x="623" y="265"/>
                        </a:lnTo>
                        <a:lnTo>
                          <a:pt x="654" y="313"/>
                        </a:lnTo>
                        <a:lnTo>
                          <a:pt x="685" y="360"/>
                        </a:lnTo>
                        <a:lnTo>
                          <a:pt x="707" y="403"/>
                        </a:lnTo>
                        <a:lnTo>
                          <a:pt x="732" y="458"/>
                        </a:lnTo>
                        <a:lnTo>
                          <a:pt x="752" y="518"/>
                        </a:lnTo>
                        <a:lnTo>
                          <a:pt x="770" y="570"/>
                        </a:lnTo>
                        <a:lnTo>
                          <a:pt x="781" y="623"/>
                        </a:lnTo>
                        <a:lnTo>
                          <a:pt x="793" y="680"/>
                        </a:lnTo>
                        <a:lnTo>
                          <a:pt x="802" y="736"/>
                        </a:lnTo>
                        <a:lnTo>
                          <a:pt x="810" y="848"/>
                        </a:lnTo>
                        <a:lnTo>
                          <a:pt x="727" y="848"/>
                        </a:lnTo>
                        <a:lnTo>
                          <a:pt x="726" y="810"/>
                        </a:lnTo>
                        <a:lnTo>
                          <a:pt x="722" y="756"/>
                        </a:lnTo>
                        <a:lnTo>
                          <a:pt x="715" y="707"/>
                        </a:lnTo>
                        <a:lnTo>
                          <a:pt x="707" y="681"/>
                        </a:lnTo>
                        <a:lnTo>
                          <a:pt x="700" y="647"/>
                        </a:lnTo>
                        <a:lnTo>
                          <a:pt x="679" y="571"/>
                        </a:lnTo>
                        <a:lnTo>
                          <a:pt x="664" y="530"/>
                        </a:lnTo>
                        <a:lnTo>
                          <a:pt x="638" y="480"/>
                        </a:lnTo>
                        <a:lnTo>
                          <a:pt x="605" y="435"/>
                        </a:lnTo>
                        <a:lnTo>
                          <a:pt x="566" y="390"/>
                        </a:lnTo>
                        <a:lnTo>
                          <a:pt x="528" y="349"/>
                        </a:lnTo>
                        <a:lnTo>
                          <a:pt x="491" y="315"/>
                        </a:lnTo>
                        <a:lnTo>
                          <a:pt x="444" y="278"/>
                        </a:lnTo>
                        <a:lnTo>
                          <a:pt x="401" y="248"/>
                        </a:lnTo>
                        <a:lnTo>
                          <a:pt x="353" y="222"/>
                        </a:lnTo>
                        <a:lnTo>
                          <a:pt x="318" y="206"/>
                        </a:lnTo>
                        <a:lnTo>
                          <a:pt x="268" y="183"/>
                        </a:lnTo>
                        <a:lnTo>
                          <a:pt x="232" y="168"/>
                        </a:lnTo>
                        <a:lnTo>
                          <a:pt x="197" y="156"/>
                        </a:lnTo>
                        <a:lnTo>
                          <a:pt x="151" y="142"/>
                        </a:lnTo>
                        <a:lnTo>
                          <a:pt x="82" y="127"/>
                        </a:lnTo>
                        <a:lnTo>
                          <a:pt x="0" y="108"/>
                        </a:lnTo>
                        <a:lnTo>
                          <a:pt x="51" y="106"/>
                        </a:lnTo>
                        <a:lnTo>
                          <a:pt x="79" y="98"/>
                        </a:lnTo>
                        <a:lnTo>
                          <a:pt x="100" y="90"/>
                        </a:lnTo>
                        <a:lnTo>
                          <a:pt x="114" y="75"/>
                        </a:lnTo>
                        <a:lnTo>
                          <a:pt x="123" y="56"/>
                        </a:lnTo>
                        <a:lnTo>
                          <a:pt x="125" y="34"/>
                        </a:lnTo>
                        <a:lnTo>
                          <a:pt x="119" y="15"/>
                        </a:lnTo>
                        <a:lnTo>
                          <a:pt x="110" y="0"/>
                        </a:lnTo>
                        <a:close/>
                      </a:path>
                    </a:pathLst>
                  </a:custGeom>
                  <a:solidFill>
                    <a:srgbClr val="600000"/>
                  </a:solidFill>
                  <a:ln w="1270">
                    <a:solidFill>
                      <a:srgbClr val="000000"/>
                    </a:solidFill>
                    <a:prstDash val="solid"/>
                    <a:round/>
                    <a:headEnd/>
                    <a:tailEnd/>
                  </a:ln>
                </p:spPr>
                <p:txBody>
                  <a:bodyPr/>
                  <a:lstStyle/>
                  <a:p>
                    <a:endParaRPr lang="he-IL"/>
                  </a:p>
                </p:txBody>
              </p:sp>
              <p:sp>
                <p:nvSpPr>
                  <p:cNvPr id="8216" name="Freeform 24"/>
                  <p:cNvSpPr>
                    <a:spLocks/>
                  </p:cNvSpPr>
                  <p:nvPr/>
                </p:nvSpPr>
                <p:spPr bwMode="auto">
                  <a:xfrm>
                    <a:off x="2357" y="11497"/>
                    <a:ext cx="189" cy="115"/>
                  </a:xfrm>
                  <a:custGeom>
                    <a:avLst/>
                    <a:gdLst>
                      <a:gd name="T0" fmla="*/ 0 w 753"/>
                      <a:gd name="T1" fmla="*/ 4 h 460"/>
                      <a:gd name="T2" fmla="*/ 106 w 753"/>
                      <a:gd name="T3" fmla="*/ 0 h 460"/>
                      <a:gd name="T4" fmla="*/ 194 w 753"/>
                      <a:gd name="T5" fmla="*/ 4 h 460"/>
                      <a:gd name="T6" fmla="*/ 281 w 753"/>
                      <a:gd name="T7" fmla="*/ 15 h 460"/>
                      <a:gd name="T8" fmla="*/ 349 w 753"/>
                      <a:gd name="T9" fmla="*/ 31 h 460"/>
                      <a:gd name="T10" fmla="*/ 406 w 753"/>
                      <a:gd name="T11" fmla="*/ 50 h 460"/>
                      <a:gd name="T12" fmla="*/ 459 w 753"/>
                      <a:gd name="T13" fmla="*/ 74 h 460"/>
                      <a:gd name="T14" fmla="*/ 508 w 753"/>
                      <a:gd name="T15" fmla="*/ 102 h 460"/>
                      <a:gd name="T16" fmla="*/ 549 w 753"/>
                      <a:gd name="T17" fmla="*/ 132 h 460"/>
                      <a:gd name="T18" fmla="*/ 595 w 753"/>
                      <a:gd name="T19" fmla="*/ 172 h 460"/>
                      <a:gd name="T20" fmla="*/ 626 w 753"/>
                      <a:gd name="T21" fmla="*/ 208 h 460"/>
                      <a:gd name="T22" fmla="*/ 656 w 753"/>
                      <a:gd name="T23" fmla="*/ 250 h 460"/>
                      <a:gd name="T24" fmla="*/ 687 w 753"/>
                      <a:gd name="T25" fmla="*/ 296 h 460"/>
                      <a:gd name="T26" fmla="*/ 712 w 753"/>
                      <a:gd name="T27" fmla="*/ 344 h 460"/>
                      <a:gd name="T28" fmla="*/ 727 w 753"/>
                      <a:gd name="T29" fmla="*/ 383 h 460"/>
                      <a:gd name="T30" fmla="*/ 753 w 753"/>
                      <a:gd name="T31" fmla="*/ 460 h 460"/>
                      <a:gd name="T32" fmla="*/ 652 w 753"/>
                      <a:gd name="T33" fmla="*/ 330 h 460"/>
                      <a:gd name="T34" fmla="*/ 604 w 753"/>
                      <a:gd name="T35" fmla="*/ 274 h 460"/>
                      <a:gd name="T36" fmla="*/ 574 w 753"/>
                      <a:gd name="T37" fmla="*/ 243 h 460"/>
                      <a:gd name="T38" fmla="*/ 532 w 753"/>
                      <a:gd name="T39" fmla="*/ 208 h 460"/>
                      <a:gd name="T40" fmla="*/ 497 w 753"/>
                      <a:gd name="T41" fmla="*/ 182 h 460"/>
                      <a:gd name="T42" fmla="*/ 444 w 753"/>
                      <a:gd name="T43" fmla="*/ 149 h 460"/>
                      <a:gd name="T44" fmla="*/ 387 w 753"/>
                      <a:gd name="T45" fmla="*/ 121 h 460"/>
                      <a:gd name="T46" fmla="*/ 338 w 753"/>
                      <a:gd name="T47" fmla="*/ 99 h 460"/>
                      <a:gd name="T48" fmla="*/ 278 w 753"/>
                      <a:gd name="T49" fmla="*/ 72 h 460"/>
                      <a:gd name="T50" fmla="*/ 222 w 753"/>
                      <a:gd name="T51" fmla="*/ 54 h 460"/>
                      <a:gd name="T52" fmla="*/ 183 w 753"/>
                      <a:gd name="T53" fmla="*/ 43 h 460"/>
                      <a:gd name="T54" fmla="*/ 137 w 753"/>
                      <a:gd name="T55" fmla="*/ 31 h 460"/>
                      <a:gd name="T56" fmla="*/ 84 w 753"/>
                      <a:gd name="T57" fmla="*/ 20 h 460"/>
                      <a:gd name="T58" fmla="*/ 0 w 753"/>
                      <a:gd name="T59" fmla="*/ 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3" h="460">
                        <a:moveTo>
                          <a:pt x="0" y="4"/>
                        </a:moveTo>
                        <a:lnTo>
                          <a:pt x="106" y="0"/>
                        </a:lnTo>
                        <a:lnTo>
                          <a:pt x="194" y="4"/>
                        </a:lnTo>
                        <a:lnTo>
                          <a:pt x="281" y="15"/>
                        </a:lnTo>
                        <a:lnTo>
                          <a:pt x="349" y="31"/>
                        </a:lnTo>
                        <a:lnTo>
                          <a:pt x="406" y="50"/>
                        </a:lnTo>
                        <a:lnTo>
                          <a:pt x="459" y="74"/>
                        </a:lnTo>
                        <a:lnTo>
                          <a:pt x="508" y="102"/>
                        </a:lnTo>
                        <a:lnTo>
                          <a:pt x="549" y="132"/>
                        </a:lnTo>
                        <a:lnTo>
                          <a:pt x="595" y="172"/>
                        </a:lnTo>
                        <a:lnTo>
                          <a:pt x="626" y="208"/>
                        </a:lnTo>
                        <a:lnTo>
                          <a:pt x="656" y="250"/>
                        </a:lnTo>
                        <a:lnTo>
                          <a:pt x="687" y="296"/>
                        </a:lnTo>
                        <a:lnTo>
                          <a:pt x="712" y="344"/>
                        </a:lnTo>
                        <a:lnTo>
                          <a:pt x="727" y="383"/>
                        </a:lnTo>
                        <a:lnTo>
                          <a:pt x="753" y="460"/>
                        </a:lnTo>
                        <a:lnTo>
                          <a:pt x="652" y="330"/>
                        </a:lnTo>
                        <a:lnTo>
                          <a:pt x="604" y="274"/>
                        </a:lnTo>
                        <a:lnTo>
                          <a:pt x="574" y="243"/>
                        </a:lnTo>
                        <a:lnTo>
                          <a:pt x="532" y="208"/>
                        </a:lnTo>
                        <a:lnTo>
                          <a:pt x="497" y="182"/>
                        </a:lnTo>
                        <a:lnTo>
                          <a:pt x="444" y="149"/>
                        </a:lnTo>
                        <a:lnTo>
                          <a:pt x="387" y="121"/>
                        </a:lnTo>
                        <a:lnTo>
                          <a:pt x="338" y="99"/>
                        </a:lnTo>
                        <a:lnTo>
                          <a:pt x="278" y="72"/>
                        </a:lnTo>
                        <a:lnTo>
                          <a:pt x="222" y="54"/>
                        </a:lnTo>
                        <a:lnTo>
                          <a:pt x="183" y="43"/>
                        </a:lnTo>
                        <a:lnTo>
                          <a:pt x="137" y="31"/>
                        </a:lnTo>
                        <a:lnTo>
                          <a:pt x="84" y="20"/>
                        </a:lnTo>
                        <a:lnTo>
                          <a:pt x="0" y="4"/>
                        </a:lnTo>
                        <a:close/>
                      </a:path>
                    </a:pathLst>
                  </a:custGeom>
                  <a:solidFill>
                    <a:srgbClr val="A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grpSp>
              <p:nvGrpSpPr>
                <p:cNvPr id="8217" name="Group 25"/>
                <p:cNvGrpSpPr>
                  <a:grpSpLocks/>
                </p:cNvGrpSpPr>
                <p:nvPr/>
              </p:nvGrpSpPr>
              <p:grpSpPr bwMode="auto">
                <a:xfrm>
                  <a:off x="1705" y="11494"/>
                  <a:ext cx="495" cy="188"/>
                  <a:chOff x="1705" y="11494"/>
                  <a:chExt cx="495" cy="188"/>
                </a:xfrm>
              </p:grpSpPr>
              <p:grpSp>
                <p:nvGrpSpPr>
                  <p:cNvPr id="8218" name="Group 26"/>
                  <p:cNvGrpSpPr>
                    <a:grpSpLocks/>
                  </p:cNvGrpSpPr>
                  <p:nvPr/>
                </p:nvGrpSpPr>
                <p:grpSpPr bwMode="auto">
                  <a:xfrm>
                    <a:off x="1989" y="11499"/>
                    <a:ext cx="211" cy="183"/>
                    <a:chOff x="1989" y="11499"/>
                    <a:chExt cx="211" cy="183"/>
                  </a:xfrm>
                </p:grpSpPr>
                <p:sp>
                  <p:nvSpPr>
                    <p:cNvPr id="8219" name="Line 27"/>
                    <p:cNvSpPr>
                      <a:spLocks noChangeShapeType="1"/>
                    </p:cNvSpPr>
                    <p:nvPr/>
                  </p:nvSpPr>
                  <p:spPr bwMode="auto">
                    <a:xfrm>
                      <a:off x="2199" y="11499"/>
                      <a:ext cx="1" cy="178"/>
                    </a:xfrm>
                    <a:prstGeom prst="line">
                      <a:avLst/>
                    </a:prstGeom>
                    <a:noFill/>
                    <a:ln w="1270">
                      <a:solidFill>
                        <a:srgbClr val="4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20" name="Line 28"/>
                    <p:cNvSpPr>
                      <a:spLocks noChangeShapeType="1"/>
                    </p:cNvSpPr>
                    <p:nvPr/>
                  </p:nvSpPr>
                  <p:spPr bwMode="auto">
                    <a:xfrm>
                      <a:off x="1989" y="11500"/>
                      <a:ext cx="1" cy="182"/>
                    </a:xfrm>
                    <a:prstGeom prst="line">
                      <a:avLst/>
                    </a:prstGeom>
                    <a:noFill/>
                    <a:ln w="1270">
                      <a:solidFill>
                        <a:srgbClr val="400000"/>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8221" name="Freeform 29"/>
                  <p:cNvSpPr>
                    <a:spLocks/>
                  </p:cNvSpPr>
                  <p:nvPr/>
                </p:nvSpPr>
                <p:spPr bwMode="auto">
                  <a:xfrm>
                    <a:off x="2007" y="11529"/>
                    <a:ext cx="32" cy="10"/>
                  </a:xfrm>
                  <a:custGeom>
                    <a:avLst/>
                    <a:gdLst>
                      <a:gd name="T0" fmla="*/ 17 w 131"/>
                      <a:gd name="T1" fmla="*/ 0 h 40"/>
                      <a:gd name="T2" fmla="*/ 131 w 131"/>
                      <a:gd name="T3" fmla="*/ 0 h 40"/>
                      <a:gd name="T4" fmla="*/ 131 w 131"/>
                      <a:gd name="T5" fmla="*/ 22 h 40"/>
                      <a:gd name="T6" fmla="*/ 84 w 131"/>
                      <a:gd name="T7" fmla="*/ 22 h 40"/>
                      <a:gd name="T8" fmla="*/ 69 w 131"/>
                      <a:gd name="T9" fmla="*/ 31 h 40"/>
                      <a:gd name="T10" fmla="*/ 56 w 131"/>
                      <a:gd name="T11" fmla="*/ 37 h 40"/>
                      <a:gd name="T12" fmla="*/ 41 w 131"/>
                      <a:gd name="T13" fmla="*/ 40 h 40"/>
                      <a:gd name="T14" fmla="*/ 29 w 131"/>
                      <a:gd name="T15" fmla="*/ 38 h 40"/>
                      <a:gd name="T16" fmla="*/ 18 w 131"/>
                      <a:gd name="T17" fmla="*/ 33 h 40"/>
                      <a:gd name="T18" fmla="*/ 12 w 131"/>
                      <a:gd name="T19" fmla="*/ 27 h 40"/>
                      <a:gd name="T20" fmla="*/ 7 w 131"/>
                      <a:gd name="T21" fmla="*/ 20 h 40"/>
                      <a:gd name="T22" fmla="*/ 3 w 131"/>
                      <a:gd name="T23" fmla="*/ 10 h 40"/>
                      <a:gd name="T24" fmla="*/ 0 w 131"/>
                      <a:gd name="T25" fmla="*/ 0 h 40"/>
                      <a:gd name="T26" fmla="*/ 17 w 131"/>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40">
                        <a:moveTo>
                          <a:pt x="17" y="0"/>
                        </a:moveTo>
                        <a:lnTo>
                          <a:pt x="131" y="0"/>
                        </a:lnTo>
                        <a:lnTo>
                          <a:pt x="131" y="22"/>
                        </a:lnTo>
                        <a:lnTo>
                          <a:pt x="84" y="22"/>
                        </a:lnTo>
                        <a:lnTo>
                          <a:pt x="69" y="31"/>
                        </a:lnTo>
                        <a:lnTo>
                          <a:pt x="56" y="37"/>
                        </a:lnTo>
                        <a:lnTo>
                          <a:pt x="41" y="40"/>
                        </a:lnTo>
                        <a:lnTo>
                          <a:pt x="29" y="38"/>
                        </a:lnTo>
                        <a:lnTo>
                          <a:pt x="18" y="33"/>
                        </a:lnTo>
                        <a:lnTo>
                          <a:pt x="12" y="27"/>
                        </a:lnTo>
                        <a:lnTo>
                          <a:pt x="7" y="20"/>
                        </a:lnTo>
                        <a:lnTo>
                          <a:pt x="3" y="10"/>
                        </a:lnTo>
                        <a:lnTo>
                          <a:pt x="0" y="0"/>
                        </a:lnTo>
                        <a:lnTo>
                          <a:pt x="17" y="0"/>
                        </a:lnTo>
                        <a:close/>
                      </a:path>
                    </a:pathLst>
                  </a:custGeom>
                  <a:solidFill>
                    <a:srgbClr val="A00000"/>
                  </a:solidFill>
                  <a:ln w="1270">
                    <a:solidFill>
                      <a:srgbClr val="400000"/>
                    </a:solidFill>
                    <a:prstDash val="solid"/>
                    <a:round/>
                    <a:headEnd/>
                    <a:tailEnd/>
                  </a:ln>
                </p:spPr>
                <p:txBody>
                  <a:bodyPr/>
                  <a:lstStyle/>
                  <a:p>
                    <a:endParaRPr lang="he-IL"/>
                  </a:p>
                </p:txBody>
              </p:sp>
              <p:grpSp>
                <p:nvGrpSpPr>
                  <p:cNvPr id="8222" name="Group 30"/>
                  <p:cNvGrpSpPr>
                    <a:grpSpLocks/>
                  </p:cNvGrpSpPr>
                  <p:nvPr/>
                </p:nvGrpSpPr>
                <p:grpSpPr bwMode="auto">
                  <a:xfrm>
                    <a:off x="1705" y="11494"/>
                    <a:ext cx="486" cy="13"/>
                    <a:chOff x="1705" y="11494"/>
                    <a:chExt cx="486" cy="13"/>
                  </a:xfrm>
                </p:grpSpPr>
                <p:sp>
                  <p:nvSpPr>
                    <p:cNvPr id="8223" name="Rectangle 31"/>
                    <p:cNvSpPr>
                      <a:spLocks noChangeArrowheads="1"/>
                    </p:cNvSpPr>
                    <p:nvPr/>
                  </p:nvSpPr>
                  <p:spPr bwMode="auto">
                    <a:xfrm>
                      <a:off x="1705" y="11494"/>
                      <a:ext cx="262" cy="8"/>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8224" name="Rectangle 32"/>
                    <p:cNvSpPr>
                      <a:spLocks noChangeArrowheads="1"/>
                    </p:cNvSpPr>
                    <p:nvPr/>
                  </p:nvSpPr>
                  <p:spPr bwMode="auto">
                    <a:xfrm>
                      <a:off x="1964" y="11498"/>
                      <a:ext cx="227" cy="9"/>
                    </a:xfrm>
                    <a:prstGeom prst="rect">
                      <a:avLst/>
                    </a:prstGeom>
                    <a:solidFill>
                      <a:srgbClr val="A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grpSp>
              <p:grpSp>
                <p:nvGrpSpPr>
                  <p:cNvPr id="8225" name="Group 33"/>
                  <p:cNvGrpSpPr>
                    <a:grpSpLocks/>
                  </p:cNvGrpSpPr>
                  <p:nvPr/>
                </p:nvGrpSpPr>
                <p:grpSpPr bwMode="auto">
                  <a:xfrm>
                    <a:off x="1749" y="11525"/>
                    <a:ext cx="188" cy="127"/>
                    <a:chOff x="1749" y="11525"/>
                    <a:chExt cx="188" cy="127"/>
                  </a:xfrm>
                </p:grpSpPr>
                <p:sp>
                  <p:nvSpPr>
                    <p:cNvPr id="8226" name="Rectangle 34"/>
                    <p:cNvSpPr>
                      <a:spLocks noChangeArrowheads="1"/>
                    </p:cNvSpPr>
                    <p:nvPr/>
                  </p:nvSpPr>
                  <p:spPr bwMode="auto">
                    <a:xfrm>
                      <a:off x="1749" y="11525"/>
                      <a:ext cx="188" cy="127"/>
                    </a:xfrm>
                    <a:prstGeom prst="rect">
                      <a:avLst/>
                    </a:prstGeom>
                    <a:solidFill>
                      <a:srgbClr val="800000"/>
                    </a:solidFill>
                    <a:ln w="1270">
                      <a:solidFill>
                        <a:srgbClr val="000000"/>
                      </a:solidFill>
                      <a:miter lim="800000"/>
                      <a:headEnd/>
                      <a:tailEnd/>
                    </a:ln>
                  </p:spPr>
                  <p:txBody>
                    <a:bodyPr/>
                    <a:lstStyle/>
                    <a:p>
                      <a:endParaRPr lang="he-IL"/>
                    </a:p>
                  </p:txBody>
                </p:sp>
                <p:grpSp>
                  <p:nvGrpSpPr>
                    <p:cNvPr id="8227" name="Group 35"/>
                    <p:cNvGrpSpPr>
                      <a:grpSpLocks/>
                    </p:cNvGrpSpPr>
                    <p:nvPr/>
                  </p:nvGrpSpPr>
                  <p:grpSpPr bwMode="auto">
                    <a:xfrm>
                      <a:off x="1768" y="11529"/>
                      <a:ext cx="77" cy="107"/>
                      <a:chOff x="1768" y="11529"/>
                      <a:chExt cx="77" cy="107"/>
                    </a:xfrm>
                  </p:grpSpPr>
                  <p:sp>
                    <p:nvSpPr>
                      <p:cNvPr id="8228" name="Rectangle 36"/>
                      <p:cNvSpPr>
                        <a:spLocks noChangeArrowheads="1"/>
                      </p:cNvSpPr>
                      <p:nvPr/>
                    </p:nvSpPr>
                    <p:spPr bwMode="auto">
                      <a:xfrm>
                        <a:off x="1768" y="11529"/>
                        <a:ext cx="10" cy="107"/>
                      </a:xfrm>
                      <a:prstGeom prst="rect">
                        <a:avLst/>
                      </a:prstGeom>
                      <a:solidFill>
                        <a:srgbClr val="4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8229" name="Rectangle 37"/>
                      <p:cNvSpPr>
                        <a:spLocks noChangeArrowheads="1"/>
                      </p:cNvSpPr>
                      <p:nvPr/>
                    </p:nvSpPr>
                    <p:spPr bwMode="auto">
                      <a:xfrm>
                        <a:off x="1792" y="11529"/>
                        <a:ext cx="9" cy="107"/>
                      </a:xfrm>
                      <a:prstGeom prst="rect">
                        <a:avLst/>
                      </a:prstGeom>
                      <a:solidFill>
                        <a:srgbClr val="4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8230" name="Rectangle 38"/>
                      <p:cNvSpPr>
                        <a:spLocks noChangeArrowheads="1"/>
                      </p:cNvSpPr>
                      <p:nvPr/>
                    </p:nvSpPr>
                    <p:spPr bwMode="auto">
                      <a:xfrm>
                        <a:off x="1814" y="11529"/>
                        <a:ext cx="9" cy="107"/>
                      </a:xfrm>
                      <a:prstGeom prst="rect">
                        <a:avLst/>
                      </a:prstGeom>
                      <a:solidFill>
                        <a:srgbClr val="4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8231" name="Rectangle 39"/>
                      <p:cNvSpPr>
                        <a:spLocks noChangeArrowheads="1"/>
                      </p:cNvSpPr>
                      <p:nvPr/>
                    </p:nvSpPr>
                    <p:spPr bwMode="auto">
                      <a:xfrm>
                        <a:off x="1836" y="11529"/>
                        <a:ext cx="9" cy="107"/>
                      </a:xfrm>
                      <a:prstGeom prst="rect">
                        <a:avLst/>
                      </a:prstGeom>
                      <a:solidFill>
                        <a:srgbClr val="4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grpSp>
              </p:grpSp>
            </p:grpSp>
            <p:grpSp>
              <p:nvGrpSpPr>
                <p:cNvPr id="8232" name="Group 40"/>
                <p:cNvGrpSpPr>
                  <a:grpSpLocks/>
                </p:cNvGrpSpPr>
                <p:nvPr/>
              </p:nvGrpSpPr>
              <p:grpSpPr bwMode="auto">
                <a:xfrm>
                  <a:off x="1672" y="11502"/>
                  <a:ext cx="67" cy="104"/>
                  <a:chOff x="1672" y="11502"/>
                  <a:chExt cx="67" cy="104"/>
                </a:xfrm>
              </p:grpSpPr>
              <p:sp>
                <p:nvSpPr>
                  <p:cNvPr id="8233" name="Rectangle 41"/>
                  <p:cNvSpPr>
                    <a:spLocks noChangeArrowheads="1"/>
                  </p:cNvSpPr>
                  <p:nvPr/>
                </p:nvSpPr>
                <p:spPr bwMode="auto">
                  <a:xfrm>
                    <a:off x="1672" y="11503"/>
                    <a:ext cx="14" cy="103"/>
                  </a:xfrm>
                  <a:prstGeom prst="rect">
                    <a:avLst/>
                  </a:prstGeom>
                  <a:solidFill>
                    <a:srgbClr val="FF0000"/>
                  </a:solidFill>
                  <a:ln w="1270">
                    <a:solidFill>
                      <a:srgbClr val="000000"/>
                    </a:solidFill>
                    <a:miter lim="800000"/>
                    <a:headEnd/>
                    <a:tailEnd/>
                  </a:ln>
                </p:spPr>
                <p:txBody>
                  <a:bodyPr/>
                  <a:lstStyle/>
                  <a:p>
                    <a:endParaRPr lang="he-IL"/>
                  </a:p>
                </p:txBody>
              </p:sp>
              <p:sp>
                <p:nvSpPr>
                  <p:cNvPr id="8234" name="Freeform 42"/>
                  <p:cNvSpPr>
                    <a:spLocks/>
                  </p:cNvSpPr>
                  <p:nvPr/>
                </p:nvSpPr>
                <p:spPr bwMode="auto">
                  <a:xfrm>
                    <a:off x="1685" y="11502"/>
                    <a:ext cx="54" cy="104"/>
                  </a:xfrm>
                  <a:custGeom>
                    <a:avLst/>
                    <a:gdLst>
                      <a:gd name="T0" fmla="*/ 0 w 215"/>
                      <a:gd name="T1" fmla="*/ 0 h 414"/>
                      <a:gd name="T2" fmla="*/ 39 w 215"/>
                      <a:gd name="T3" fmla="*/ 6 h 414"/>
                      <a:gd name="T4" fmla="*/ 72 w 215"/>
                      <a:gd name="T5" fmla="*/ 15 h 414"/>
                      <a:gd name="T6" fmla="*/ 100 w 215"/>
                      <a:gd name="T7" fmla="*/ 27 h 414"/>
                      <a:gd name="T8" fmla="*/ 127 w 215"/>
                      <a:gd name="T9" fmla="*/ 45 h 414"/>
                      <a:gd name="T10" fmla="*/ 154 w 215"/>
                      <a:gd name="T11" fmla="*/ 69 h 414"/>
                      <a:gd name="T12" fmla="*/ 175 w 215"/>
                      <a:gd name="T13" fmla="*/ 93 h 414"/>
                      <a:gd name="T14" fmla="*/ 191 w 215"/>
                      <a:gd name="T15" fmla="*/ 118 h 414"/>
                      <a:gd name="T16" fmla="*/ 206 w 215"/>
                      <a:gd name="T17" fmla="*/ 157 h 414"/>
                      <a:gd name="T18" fmla="*/ 212 w 215"/>
                      <a:gd name="T19" fmla="*/ 187 h 414"/>
                      <a:gd name="T20" fmla="*/ 215 w 215"/>
                      <a:gd name="T21" fmla="*/ 227 h 414"/>
                      <a:gd name="T22" fmla="*/ 209 w 215"/>
                      <a:gd name="T23" fmla="*/ 260 h 414"/>
                      <a:gd name="T24" fmla="*/ 194 w 215"/>
                      <a:gd name="T25" fmla="*/ 299 h 414"/>
                      <a:gd name="T26" fmla="*/ 175 w 215"/>
                      <a:gd name="T27" fmla="*/ 332 h 414"/>
                      <a:gd name="T28" fmla="*/ 145 w 215"/>
                      <a:gd name="T29" fmla="*/ 363 h 414"/>
                      <a:gd name="T30" fmla="*/ 115 w 215"/>
                      <a:gd name="T31" fmla="*/ 387 h 414"/>
                      <a:gd name="T32" fmla="*/ 81 w 215"/>
                      <a:gd name="T33" fmla="*/ 399 h 414"/>
                      <a:gd name="T34" fmla="*/ 54 w 215"/>
                      <a:gd name="T35" fmla="*/ 408 h 414"/>
                      <a:gd name="T36" fmla="*/ 21 w 215"/>
                      <a:gd name="T37" fmla="*/ 411 h 414"/>
                      <a:gd name="T38" fmla="*/ 0 w 215"/>
                      <a:gd name="T39" fmla="*/ 414 h 414"/>
                      <a:gd name="T40" fmla="*/ 0 w 215"/>
                      <a:gd name="T41"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5" h="414">
                        <a:moveTo>
                          <a:pt x="0" y="0"/>
                        </a:moveTo>
                        <a:lnTo>
                          <a:pt x="39" y="6"/>
                        </a:lnTo>
                        <a:lnTo>
                          <a:pt x="72" y="15"/>
                        </a:lnTo>
                        <a:lnTo>
                          <a:pt x="100" y="27"/>
                        </a:lnTo>
                        <a:lnTo>
                          <a:pt x="127" y="45"/>
                        </a:lnTo>
                        <a:lnTo>
                          <a:pt x="154" y="69"/>
                        </a:lnTo>
                        <a:lnTo>
                          <a:pt x="175" y="93"/>
                        </a:lnTo>
                        <a:lnTo>
                          <a:pt x="191" y="118"/>
                        </a:lnTo>
                        <a:lnTo>
                          <a:pt x="206" y="157"/>
                        </a:lnTo>
                        <a:lnTo>
                          <a:pt x="212" y="187"/>
                        </a:lnTo>
                        <a:lnTo>
                          <a:pt x="215" y="227"/>
                        </a:lnTo>
                        <a:lnTo>
                          <a:pt x="209" y="260"/>
                        </a:lnTo>
                        <a:lnTo>
                          <a:pt x="194" y="299"/>
                        </a:lnTo>
                        <a:lnTo>
                          <a:pt x="175" y="332"/>
                        </a:lnTo>
                        <a:lnTo>
                          <a:pt x="145" y="363"/>
                        </a:lnTo>
                        <a:lnTo>
                          <a:pt x="115" y="387"/>
                        </a:lnTo>
                        <a:lnTo>
                          <a:pt x="81" y="399"/>
                        </a:lnTo>
                        <a:lnTo>
                          <a:pt x="54" y="408"/>
                        </a:lnTo>
                        <a:lnTo>
                          <a:pt x="21" y="411"/>
                        </a:lnTo>
                        <a:lnTo>
                          <a:pt x="0" y="414"/>
                        </a:lnTo>
                        <a:lnTo>
                          <a:pt x="0" y="0"/>
                        </a:lnTo>
                        <a:close/>
                      </a:path>
                    </a:pathLst>
                  </a:custGeom>
                  <a:solidFill>
                    <a:srgbClr val="FF0000"/>
                  </a:solidFill>
                  <a:ln w="1270">
                    <a:solidFill>
                      <a:srgbClr val="000000"/>
                    </a:solidFill>
                    <a:prstDash val="solid"/>
                    <a:round/>
                    <a:headEnd/>
                    <a:tailEnd/>
                  </a:ln>
                </p:spPr>
                <p:txBody>
                  <a:bodyPr/>
                  <a:lstStyle/>
                  <a:p>
                    <a:endParaRPr lang="he-IL"/>
                  </a:p>
                </p:txBody>
              </p:sp>
            </p:grpSp>
          </p:grpSp>
          <p:grpSp>
            <p:nvGrpSpPr>
              <p:cNvPr id="8235" name="Group 43"/>
              <p:cNvGrpSpPr>
                <a:grpSpLocks/>
              </p:cNvGrpSpPr>
              <p:nvPr/>
            </p:nvGrpSpPr>
            <p:grpSpPr bwMode="auto">
              <a:xfrm>
                <a:off x="1599" y="11515"/>
                <a:ext cx="972" cy="258"/>
                <a:chOff x="1599" y="11515"/>
                <a:chExt cx="972" cy="258"/>
              </a:xfrm>
            </p:grpSpPr>
            <p:grpSp>
              <p:nvGrpSpPr>
                <p:cNvPr id="8236" name="Group 44"/>
                <p:cNvGrpSpPr>
                  <a:grpSpLocks/>
                </p:cNvGrpSpPr>
                <p:nvPr/>
              </p:nvGrpSpPr>
              <p:grpSpPr bwMode="auto">
                <a:xfrm>
                  <a:off x="1818" y="11515"/>
                  <a:ext cx="174" cy="174"/>
                  <a:chOff x="1818" y="11515"/>
                  <a:chExt cx="174" cy="174"/>
                </a:xfrm>
              </p:grpSpPr>
              <p:sp>
                <p:nvSpPr>
                  <p:cNvPr id="8237" name="Oval 45"/>
                  <p:cNvSpPr>
                    <a:spLocks noChangeArrowheads="1"/>
                  </p:cNvSpPr>
                  <p:nvPr/>
                </p:nvSpPr>
                <p:spPr bwMode="auto">
                  <a:xfrm>
                    <a:off x="1818" y="11515"/>
                    <a:ext cx="174" cy="174"/>
                  </a:xfrm>
                  <a:prstGeom prst="ellipse">
                    <a:avLst/>
                  </a:prstGeom>
                  <a:solidFill>
                    <a:srgbClr val="808080"/>
                  </a:solidFill>
                  <a:ln w="1270">
                    <a:solidFill>
                      <a:srgbClr val="000000"/>
                    </a:solidFill>
                    <a:round/>
                    <a:headEnd/>
                    <a:tailEnd/>
                  </a:ln>
                </p:spPr>
                <p:txBody>
                  <a:bodyPr/>
                  <a:lstStyle/>
                  <a:p>
                    <a:endParaRPr lang="he-IL"/>
                  </a:p>
                </p:txBody>
              </p:sp>
              <p:sp>
                <p:nvSpPr>
                  <p:cNvPr id="8238" name="Oval 46"/>
                  <p:cNvSpPr>
                    <a:spLocks noChangeArrowheads="1"/>
                  </p:cNvSpPr>
                  <p:nvPr/>
                </p:nvSpPr>
                <p:spPr bwMode="auto">
                  <a:xfrm>
                    <a:off x="1840" y="11537"/>
                    <a:ext cx="130" cy="130"/>
                  </a:xfrm>
                  <a:prstGeom prst="ellipse">
                    <a:avLst/>
                  </a:prstGeom>
                  <a:solidFill>
                    <a:srgbClr val="FFFFFF"/>
                  </a:solidFill>
                  <a:ln w="1270">
                    <a:solidFill>
                      <a:srgbClr val="000000"/>
                    </a:solidFill>
                    <a:round/>
                    <a:headEnd/>
                    <a:tailEnd/>
                  </a:ln>
                </p:spPr>
                <p:txBody>
                  <a:bodyPr/>
                  <a:lstStyle/>
                  <a:p>
                    <a:endParaRPr lang="he-IL"/>
                  </a:p>
                </p:txBody>
              </p:sp>
              <p:sp>
                <p:nvSpPr>
                  <p:cNvPr id="8239" name="Oval 47"/>
                  <p:cNvSpPr>
                    <a:spLocks noChangeArrowheads="1"/>
                  </p:cNvSpPr>
                  <p:nvPr/>
                </p:nvSpPr>
                <p:spPr bwMode="auto">
                  <a:xfrm>
                    <a:off x="1855" y="11552"/>
                    <a:ext cx="100" cy="100"/>
                  </a:xfrm>
                  <a:prstGeom prst="ellipse">
                    <a:avLst/>
                  </a:prstGeom>
                  <a:solidFill>
                    <a:srgbClr val="C0C0C0"/>
                  </a:solidFill>
                  <a:ln w="1270">
                    <a:solidFill>
                      <a:srgbClr val="808080"/>
                    </a:solidFill>
                    <a:round/>
                    <a:headEnd/>
                    <a:tailEnd/>
                  </a:ln>
                </p:spPr>
                <p:txBody>
                  <a:bodyPr/>
                  <a:lstStyle/>
                  <a:p>
                    <a:endParaRPr lang="he-IL"/>
                  </a:p>
                </p:txBody>
              </p:sp>
              <p:grpSp>
                <p:nvGrpSpPr>
                  <p:cNvPr id="8240" name="Group 48"/>
                  <p:cNvGrpSpPr>
                    <a:grpSpLocks/>
                  </p:cNvGrpSpPr>
                  <p:nvPr/>
                </p:nvGrpSpPr>
                <p:grpSpPr bwMode="auto">
                  <a:xfrm>
                    <a:off x="1858" y="11556"/>
                    <a:ext cx="96" cy="93"/>
                    <a:chOff x="1858" y="11556"/>
                    <a:chExt cx="96" cy="93"/>
                  </a:xfrm>
                </p:grpSpPr>
                <p:grpSp>
                  <p:nvGrpSpPr>
                    <p:cNvPr id="8241" name="Group 49"/>
                    <p:cNvGrpSpPr>
                      <a:grpSpLocks/>
                    </p:cNvGrpSpPr>
                    <p:nvPr/>
                  </p:nvGrpSpPr>
                  <p:grpSpPr bwMode="auto">
                    <a:xfrm>
                      <a:off x="1865" y="11556"/>
                      <a:ext cx="82" cy="49"/>
                      <a:chOff x="1865" y="11556"/>
                      <a:chExt cx="82" cy="49"/>
                    </a:xfrm>
                  </p:grpSpPr>
                  <p:sp>
                    <p:nvSpPr>
                      <p:cNvPr id="8242" name="Line 50"/>
                      <p:cNvSpPr>
                        <a:spLocks noChangeShapeType="1"/>
                      </p:cNvSpPr>
                      <p:nvPr/>
                    </p:nvSpPr>
                    <p:spPr bwMode="auto">
                      <a:xfrm>
                        <a:off x="1880" y="11564"/>
                        <a:ext cx="27" cy="37"/>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43" name="Line 51"/>
                      <p:cNvSpPr>
                        <a:spLocks noChangeShapeType="1"/>
                      </p:cNvSpPr>
                      <p:nvPr/>
                    </p:nvSpPr>
                    <p:spPr bwMode="auto">
                      <a:xfrm>
                        <a:off x="1905" y="11556"/>
                        <a:ext cx="1" cy="44"/>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44" name="Line 52"/>
                      <p:cNvSpPr>
                        <a:spLocks noChangeShapeType="1"/>
                      </p:cNvSpPr>
                      <p:nvPr/>
                    </p:nvSpPr>
                    <p:spPr bwMode="auto">
                      <a:xfrm flipV="1">
                        <a:off x="1905" y="11562"/>
                        <a:ext cx="24" cy="38"/>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45" name="Line 53"/>
                      <p:cNvSpPr>
                        <a:spLocks noChangeShapeType="1"/>
                      </p:cNvSpPr>
                      <p:nvPr/>
                    </p:nvSpPr>
                    <p:spPr bwMode="auto">
                      <a:xfrm flipV="1">
                        <a:off x="1907" y="11578"/>
                        <a:ext cx="40" cy="25"/>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46" name="Line 54"/>
                      <p:cNvSpPr>
                        <a:spLocks noChangeShapeType="1"/>
                      </p:cNvSpPr>
                      <p:nvPr/>
                    </p:nvSpPr>
                    <p:spPr bwMode="auto">
                      <a:xfrm flipH="1" flipV="1">
                        <a:off x="1865" y="11580"/>
                        <a:ext cx="40" cy="25"/>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8247" name="Group 55"/>
                    <p:cNvGrpSpPr>
                      <a:grpSpLocks/>
                    </p:cNvGrpSpPr>
                    <p:nvPr/>
                  </p:nvGrpSpPr>
                  <p:grpSpPr bwMode="auto">
                    <a:xfrm>
                      <a:off x="1864" y="11600"/>
                      <a:ext cx="82" cy="49"/>
                      <a:chOff x="1864" y="11600"/>
                      <a:chExt cx="82" cy="49"/>
                    </a:xfrm>
                  </p:grpSpPr>
                  <p:sp>
                    <p:nvSpPr>
                      <p:cNvPr id="8248" name="Line 56"/>
                      <p:cNvSpPr>
                        <a:spLocks noChangeShapeType="1"/>
                      </p:cNvSpPr>
                      <p:nvPr/>
                    </p:nvSpPr>
                    <p:spPr bwMode="auto">
                      <a:xfrm flipV="1">
                        <a:off x="1879" y="11604"/>
                        <a:ext cx="25" cy="36"/>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49" name="Line 57"/>
                      <p:cNvSpPr>
                        <a:spLocks noChangeShapeType="1"/>
                      </p:cNvSpPr>
                      <p:nvPr/>
                    </p:nvSpPr>
                    <p:spPr bwMode="auto">
                      <a:xfrm flipV="1">
                        <a:off x="1904" y="11605"/>
                        <a:ext cx="1" cy="44"/>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50" name="Line 58"/>
                      <p:cNvSpPr>
                        <a:spLocks noChangeShapeType="1"/>
                      </p:cNvSpPr>
                      <p:nvPr/>
                    </p:nvSpPr>
                    <p:spPr bwMode="auto">
                      <a:xfrm>
                        <a:off x="1905" y="11604"/>
                        <a:ext cx="25" cy="39"/>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51" name="Line 59"/>
                      <p:cNvSpPr>
                        <a:spLocks noChangeShapeType="1"/>
                      </p:cNvSpPr>
                      <p:nvPr/>
                    </p:nvSpPr>
                    <p:spPr bwMode="auto">
                      <a:xfrm>
                        <a:off x="1906" y="11600"/>
                        <a:ext cx="40" cy="26"/>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52" name="Line 60"/>
                      <p:cNvSpPr>
                        <a:spLocks noChangeShapeType="1"/>
                      </p:cNvSpPr>
                      <p:nvPr/>
                    </p:nvSpPr>
                    <p:spPr bwMode="auto">
                      <a:xfrm flipH="1">
                        <a:off x="1864" y="11600"/>
                        <a:ext cx="37" cy="24"/>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8253" name="Line 61"/>
                    <p:cNvSpPr>
                      <a:spLocks noChangeShapeType="1"/>
                    </p:cNvSpPr>
                    <p:nvPr/>
                  </p:nvSpPr>
                  <p:spPr bwMode="auto">
                    <a:xfrm flipV="1">
                      <a:off x="1858" y="11603"/>
                      <a:ext cx="96" cy="1"/>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8254" name="Group 62"/>
                  <p:cNvGrpSpPr>
                    <a:grpSpLocks/>
                  </p:cNvGrpSpPr>
                  <p:nvPr/>
                </p:nvGrpSpPr>
                <p:grpSpPr bwMode="auto">
                  <a:xfrm>
                    <a:off x="1880" y="11577"/>
                    <a:ext cx="50" cy="49"/>
                    <a:chOff x="1880" y="11577"/>
                    <a:chExt cx="50" cy="49"/>
                  </a:xfrm>
                </p:grpSpPr>
                <p:sp>
                  <p:nvSpPr>
                    <p:cNvPr id="8255" name="Oval 63"/>
                    <p:cNvSpPr>
                      <a:spLocks noChangeArrowheads="1"/>
                    </p:cNvSpPr>
                    <p:nvPr/>
                  </p:nvSpPr>
                  <p:spPr bwMode="auto">
                    <a:xfrm>
                      <a:off x="1880" y="11577"/>
                      <a:ext cx="50" cy="49"/>
                    </a:xfrm>
                    <a:prstGeom prst="ellipse">
                      <a:avLst/>
                    </a:prstGeom>
                    <a:solidFill>
                      <a:srgbClr val="E00000"/>
                    </a:solidFill>
                    <a:ln w="1270">
                      <a:solidFill>
                        <a:srgbClr val="808080"/>
                      </a:solidFill>
                      <a:round/>
                      <a:headEnd/>
                      <a:tailEnd/>
                    </a:ln>
                  </p:spPr>
                  <p:txBody>
                    <a:bodyPr/>
                    <a:lstStyle/>
                    <a:p>
                      <a:endParaRPr lang="he-IL"/>
                    </a:p>
                  </p:txBody>
                </p:sp>
                <p:sp>
                  <p:nvSpPr>
                    <p:cNvPr id="8256" name="Oval 64"/>
                    <p:cNvSpPr>
                      <a:spLocks noChangeArrowheads="1"/>
                    </p:cNvSpPr>
                    <p:nvPr/>
                  </p:nvSpPr>
                  <p:spPr bwMode="auto">
                    <a:xfrm>
                      <a:off x="1889" y="11586"/>
                      <a:ext cx="32" cy="32"/>
                    </a:xfrm>
                    <a:prstGeom prst="ellipse">
                      <a:avLst/>
                    </a:prstGeom>
                    <a:solidFill>
                      <a:srgbClr val="A00000"/>
                    </a:solidFill>
                    <a:ln w="1270">
                      <a:solidFill>
                        <a:srgbClr val="808080"/>
                      </a:solidFill>
                      <a:round/>
                      <a:headEnd/>
                      <a:tailEnd/>
                    </a:ln>
                  </p:spPr>
                  <p:txBody>
                    <a:bodyPr/>
                    <a:lstStyle/>
                    <a:p>
                      <a:endParaRPr lang="he-IL"/>
                    </a:p>
                  </p:txBody>
                </p:sp>
              </p:grpSp>
            </p:grpSp>
            <p:grpSp>
              <p:nvGrpSpPr>
                <p:cNvPr id="8257" name="Group 65"/>
                <p:cNvGrpSpPr>
                  <a:grpSpLocks/>
                </p:cNvGrpSpPr>
                <p:nvPr/>
              </p:nvGrpSpPr>
              <p:grpSpPr bwMode="auto">
                <a:xfrm>
                  <a:off x="2241" y="11538"/>
                  <a:ext cx="330" cy="162"/>
                  <a:chOff x="2241" y="11538"/>
                  <a:chExt cx="330" cy="162"/>
                </a:xfrm>
              </p:grpSpPr>
              <p:sp>
                <p:nvSpPr>
                  <p:cNvPr id="8258" name="Arc 66"/>
                  <p:cNvSpPr>
                    <a:spLocks/>
                  </p:cNvSpPr>
                  <p:nvPr/>
                </p:nvSpPr>
                <p:spPr bwMode="auto">
                  <a:xfrm>
                    <a:off x="2248" y="11574"/>
                    <a:ext cx="253" cy="126"/>
                  </a:xfrm>
                  <a:custGeom>
                    <a:avLst/>
                    <a:gdLst>
                      <a:gd name="G0" fmla="+- 21599 0 0"/>
                      <a:gd name="G1" fmla="+- 21600 0 0"/>
                      <a:gd name="G2" fmla="+- 21600 0 0"/>
                      <a:gd name="T0" fmla="*/ 0 w 43199"/>
                      <a:gd name="T1" fmla="*/ 21431 h 21600"/>
                      <a:gd name="T2" fmla="*/ 43199 w 43199"/>
                      <a:gd name="T3" fmla="*/ 21600 h 21600"/>
                      <a:gd name="T4" fmla="*/ 21599 w 43199"/>
                      <a:gd name="T5" fmla="*/ 21600 h 21600"/>
                    </a:gdLst>
                    <a:ahLst/>
                    <a:cxnLst>
                      <a:cxn ang="0">
                        <a:pos x="T0" y="T1"/>
                      </a:cxn>
                      <a:cxn ang="0">
                        <a:pos x="T2" y="T3"/>
                      </a:cxn>
                      <a:cxn ang="0">
                        <a:pos x="T4" y="T5"/>
                      </a:cxn>
                    </a:cxnLst>
                    <a:rect l="0" t="0" r="r" b="b"/>
                    <a:pathLst>
                      <a:path w="43199" h="21600" fill="none" extrusionOk="0">
                        <a:moveTo>
                          <a:pt x="-1" y="21430"/>
                        </a:moveTo>
                        <a:cubicBezTo>
                          <a:pt x="92" y="9567"/>
                          <a:pt x="9735" y="0"/>
                          <a:pt x="21599" y="0"/>
                        </a:cubicBezTo>
                        <a:cubicBezTo>
                          <a:pt x="33528" y="0"/>
                          <a:pt x="43199" y="9670"/>
                          <a:pt x="43199" y="21600"/>
                        </a:cubicBezTo>
                      </a:path>
                      <a:path w="43199" h="21600" stroke="0" extrusionOk="0">
                        <a:moveTo>
                          <a:pt x="-1" y="21430"/>
                        </a:moveTo>
                        <a:cubicBezTo>
                          <a:pt x="92" y="9567"/>
                          <a:pt x="9735" y="0"/>
                          <a:pt x="21599" y="0"/>
                        </a:cubicBezTo>
                        <a:cubicBezTo>
                          <a:pt x="33528" y="0"/>
                          <a:pt x="43199" y="9670"/>
                          <a:pt x="43199" y="21600"/>
                        </a:cubicBezTo>
                        <a:lnTo>
                          <a:pt x="21599" y="21600"/>
                        </a:lnTo>
                        <a:close/>
                      </a:path>
                    </a:pathLst>
                  </a:custGeom>
                  <a:solidFill>
                    <a:srgbClr val="202020"/>
                  </a:solidFill>
                  <a:ln w="1270">
                    <a:solidFill>
                      <a:srgbClr val="000000"/>
                    </a:solidFill>
                    <a:round/>
                    <a:headEnd/>
                    <a:tailEnd/>
                  </a:ln>
                </p:spPr>
                <p:txBody>
                  <a:bodyPr/>
                  <a:lstStyle/>
                  <a:p>
                    <a:endParaRPr lang="he-IL"/>
                  </a:p>
                </p:txBody>
              </p:sp>
              <p:sp>
                <p:nvSpPr>
                  <p:cNvPr id="8259" name="Freeform 67"/>
                  <p:cNvSpPr>
                    <a:spLocks/>
                  </p:cNvSpPr>
                  <p:nvPr/>
                </p:nvSpPr>
                <p:spPr bwMode="auto">
                  <a:xfrm>
                    <a:off x="2241" y="11538"/>
                    <a:ext cx="318" cy="161"/>
                  </a:xfrm>
                  <a:custGeom>
                    <a:avLst/>
                    <a:gdLst>
                      <a:gd name="T0" fmla="*/ 8 w 1274"/>
                      <a:gd name="T1" fmla="*/ 494 h 642"/>
                      <a:gd name="T2" fmla="*/ 23 w 1274"/>
                      <a:gd name="T3" fmla="*/ 439 h 642"/>
                      <a:gd name="T4" fmla="*/ 48 w 1274"/>
                      <a:gd name="T5" fmla="*/ 375 h 642"/>
                      <a:gd name="T6" fmla="*/ 77 w 1274"/>
                      <a:gd name="T7" fmla="*/ 320 h 642"/>
                      <a:gd name="T8" fmla="*/ 110 w 1274"/>
                      <a:gd name="T9" fmla="*/ 265 h 642"/>
                      <a:gd name="T10" fmla="*/ 159 w 1274"/>
                      <a:gd name="T11" fmla="*/ 208 h 642"/>
                      <a:gd name="T12" fmla="*/ 213 w 1274"/>
                      <a:gd name="T13" fmla="*/ 153 h 642"/>
                      <a:gd name="T14" fmla="*/ 267 w 1274"/>
                      <a:gd name="T15" fmla="*/ 113 h 642"/>
                      <a:gd name="T16" fmla="*/ 323 w 1274"/>
                      <a:gd name="T17" fmla="*/ 77 h 642"/>
                      <a:gd name="T18" fmla="*/ 384 w 1274"/>
                      <a:gd name="T19" fmla="*/ 47 h 642"/>
                      <a:gd name="T20" fmla="*/ 447 w 1274"/>
                      <a:gd name="T21" fmla="*/ 26 h 642"/>
                      <a:gd name="T22" fmla="*/ 522 w 1274"/>
                      <a:gd name="T23" fmla="*/ 9 h 642"/>
                      <a:gd name="T24" fmla="*/ 608 w 1274"/>
                      <a:gd name="T25" fmla="*/ 0 h 642"/>
                      <a:gd name="T26" fmla="*/ 675 w 1274"/>
                      <a:gd name="T27" fmla="*/ 1 h 642"/>
                      <a:gd name="T28" fmla="*/ 746 w 1274"/>
                      <a:gd name="T29" fmla="*/ 11 h 642"/>
                      <a:gd name="T30" fmla="*/ 804 w 1274"/>
                      <a:gd name="T31" fmla="*/ 25 h 642"/>
                      <a:gd name="T32" fmla="*/ 871 w 1274"/>
                      <a:gd name="T33" fmla="*/ 47 h 642"/>
                      <a:gd name="T34" fmla="*/ 943 w 1274"/>
                      <a:gd name="T35" fmla="*/ 82 h 642"/>
                      <a:gd name="T36" fmla="*/ 993 w 1274"/>
                      <a:gd name="T37" fmla="*/ 115 h 642"/>
                      <a:gd name="T38" fmla="*/ 1038 w 1274"/>
                      <a:gd name="T39" fmla="*/ 151 h 642"/>
                      <a:gd name="T40" fmla="*/ 1082 w 1274"/>
                      <a:gd name="T41" fmla="*/ 191 h 642"/>
                      <a:gd name="T42" fmla="*/ 1123 w 1274"/>
                      <a:gd name="T43" fmla="*/ 235 h 642"/>
                      <a:gd name="T44" fmla="*/ 1161 w 1274"/>
                      <a:gd name="T45" fmla="*/ 281 h 642"/>
                      <a:gd name="T46" fmla="*/ 1191 w 1274"/>
                      <a:gd name="T47" fmla="*/ 329 h 642"/>
                      <a:gd name="T48" fmla="*/ 1222 w 1274"/>
                      <a:gd name="T49" fmla="*/ 390 h 642"/>
                      <a:gd name="T50" fmla="*/ 1244 w 1274"/>
                      <a:gd name="T51" fmla="*/ 448 h 642"/>
                      <a:gd name="T52" fmla="*/ 1264 w 1274"/>
                      <a:gd name="T53" fmla="*/ 532 h 642"/>
                      <a:gd name="T54" fmla="*/ 1274 w 1274"/>
                      <a:gd name="T55" fmla="*/ 598 h 642"/>
                      <a:gd name="T56" fmla="*/ 1274 w 1274"/>
                      <a:gd name="T57" fmla="*/ 642 h 642"/>
                      <a:gd name="T58" fmla="*/ 1012 w 1274"/>
                      <a:gd name="T59" fmla="*/ 609 h 642"/>
                      <a:gd name="T60" fmla="*/ 1006 w 1274"/>
                      <a:gd name="T61" fmla="*/ 538 h 642"/>
                      <a:gd name="T62" fmla="*/ 989 w 1274"/>
                      <a:gd name="T63" fmla="*/ 479 h 642"/>
                      <a:gd name="T64" fmla="*/ 974 w 1274"/>
                      <a:gd name="T65" fmla="*/ 436 h 642"/>
                      <a:gd name="T66" fmla="*/ 952 w 1274"/>
                      <a:gd name="T67" fmla="*/ 392 h 642"/>
                      <a:gd name="T68" fmla="*/ 925 w 1274"/>
                      <a:gd name="T69" fmla="*/ 351 h 642"/>
                      <a:gd name="T70" fmla="*/ 880 w 1274"/>
                      <a:gd name="T71" fmla="*/ 300 h 642"/>
                      <a:gd name="T72" fmla="*/ 822 w 1274"/>
                      <a:gd name="T73" fmla="*/ 250 h 642"/>
                      <a:gd name="T74" fmla="*/ 756 w 1274"/>
                      <a:gd name="T75" fmla="*/ 211 h 642"/>
                      <a:gd name="T76" fmla="*/ 679 w 1274"/>
                      <a:gd name="T77" fmla="*/ 179 h 642"/>
                      <a:gd name="T78" fmla="*/ 611 w 1274"/>
                      <a:gd name="T79" fmla="*/ 166 h 642"/>
                      <a:gd name="T80" fmla="*/ 524 w 1274"/>
                      <a:gd name="T81" fmla="*/ 162 h 642"/>
                      <a:gd name="T82" fmla="*/ 456 w 1274"/>
                      <a:gd name="T83" fmla="*/ 167 h 642"/>
                      <a:gd name="T84" fmla="*/ 372 w 1274"/>
                      <a:gd name="T85" fmla="*/ 189 h 642"/>
                      <a:gd name="T86" fmla="*/ 314 w 1274"/>
                      <a:gd name="T87" fmla="*/ 216 h 642"/>
                      <a:gd name="T88" fmla="*/ 262 w 1274"/>
                      <a:gd name="T89" fmla="*/ 249 h 642"/>
                      <a:gd name="T90" fmla="*/ 213 w 1274"/>
                      <a:gd name="T91" fmla="*/ 289 h 642"/>
                      <a:gd name="T92" fmla="*/ 172 w 1274"/>
                      <a:gd name="T93" fmla="*/ 332 h 642"/>
                      <a:gd name="T94" fmla="*/ 139 w 1274"/>
                      <a:gd name="T95" fmla="*/ 377 h 642"/>
                      <a:gd name="T96" fmla="*/ 111 w 1274"/>
                      <a:gd name="T97" fmla="*/ 423 h 642"/>
                      <a:gd name="T98" fmla="*/ 94 w 1274"/>
                      <a:gd name="T99" fmla="*/ 468 h 642"/>
                      <a:gd name="T100" fmla="*/ 75 w 1274"/>
                      <a:gd name="T101" fmla="*/ 53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4" h="642">
                        <a:moveTo>
                          <a:pt x="0" y="532"/>
                        </a:moveTo>
                        <a:lnTo>
                          <a:pt x="8" y="494"/>
                        </a:lnTo>
                        <a:lnTo>
                          <a:pt x="15" y="468"/>
                        </a:lnTo>
                        <a:lnTo>
                          <a:pt x="23" y="439"/>
                        </a:lnTo>
                        <a:lnTo>
                          <a:pt x="34" y="407"/>
                        </a:lnTo>
                        <a:lnTo>
                          <a:pt x="48" y="375"/>
                        </a:lnTo>
                        <a:lnTo>
                          <a:pt x="62" y="349"/>
                        </a:lnTo>
                        <a:lnTo>
                          <a:pt x="77" y="320"/>
                        </a:lnTo>
                        <a:lnTo>
                          <a:pt x="93" y="290"/>
                        </a:lnTo>
                        <a:lnTo>
                          <a:pt x="110" y="265"/>
                        </a:lnTo>
                        <a:lnTo>
                          <a:pt x="131" y="238"/>
                        </a:lnTo>
                        <a:lnTo>
                          <a:pt x="159" y="208"/>
                        </a:lnTo>
                        <a:lnTo>
                          <a:pt x="190" y="174"/>
                        </a:lnTo>
                        <a:lnTo>
                          <a:pt x="213" y="153"/>
                        </a:lnTo>
                        <a:lnTo>
                          <a:pt x="239" y="133"/>
                        </a:lnTo>
                        <a:lnTo>
                          <a:pt x="267" y="113"/>
                        </a:lnTo>
                        <a:lnTo>
                          <a:pt x="295" y="95"/>
                        </a:lnTo>
                        <a:lnTo>
                          <a:pt x="323" y="77"/>
                        </a:lnTo>
                        <a:lnTo>
                          <a:pt x="352" y="61"/>
                        </a:lnTo>
                        <a:lnTo>
                          <a:pt x="384" y="47"/>
                        </a:lnTo>
                        <a:lnTo>
                          <a:pt x="418" y="35"/>
                        </a:lnTo>
                        <a:lnTo>
                          <a:pt x="447" y="26"/>
                        </a:lnTo>
                        <a:lnTo>
                          <a:pt x="485" y="16"/>
                        </a:lnTo>
                        <a:lnTo>
                          <a:pt x="522" y="9"/>
                        </a:lnTo>
                        <a:lnTo>
                          <a:pt x="563" y="4"/>
                        </a:lnTo>
                        <a:lnTo>
                          <a:pt x="608" y="0"/>
                        </a:lnTo>
                        <a:lnTo>
                          <a:pt x="640" y="0"/>
                        </a:lnTo>
                        <a:lnTo>
                          <a:pt x="675" y="1"/>
                        </a:lnTo>
                        <a:lnTo>
                          <a:pt x="707" y="5"/>
                        </a:lnTo>
                        <a:lnTo>
                          <a:pt x="746" y="11"/>
                        </a:lnTo>
                        <a:lnTo>
                          <a:pt x="772" y="16"/>
                        </a:lnTo>
                        <a:lnTo>
                          <a:pt x="804" y="25"/>
                        </a:lnTo>
                        <a:lnTo>
                          <a:pt x="839" y="35"/>
                        </a:lnTo>
                        <a:lnTo>
                          <a:pt x="871" y="47"/>
                        </a:lnTo>
                        <a:lnTo>
                          <a:pt x="907" y="64"/>
                        </a:lnTo>
                        <a:lnTo>
                          <a:pt x="943" y="82"/>
                        </a:lnTo>
                        <a:lnTo>
                          <a:pt x="971" y="100"/>
                        </a:lnTo>
                        <a:lnTo>
                          <a:pt x="993" y="115"/>
                        </a:lnTo>
                        <a:lnTo>
                          <a:pt x="1016" y="132"/>
                        </a:lnTo>
                        <a:lnTo>
                          <a:pt x="1038" y="151"/>
                        </a:lnTo>
                        <a:lnTo>
                          <a:pt x="1063" y="173"/>
                        </a:lnTo>
                        <a:lnTo>
                          <a:pt x="1082" y="191"/>
                        </a:lnTo>
                        <a:lnTo>
                          <a:pt x="1103" y="215"/>
                        </a:lnTo>
                        <a:lnTo>
                          <a:pt x="1123" y="235"/>
                        </a:lnTo>
                        <a:lnTo>
                          <a:pt x="1144" y="260"/>
                        </a:lnTo>
                        <a:lnTo>
                          <a:pt x="1161" y="281"/>
                        </a:lnTo>
                        <a:lnTo>
                          <a:pt x="1176" y="304"/>
                        </a:lnTo>
                        <a:lnTo>
                          <a:pt x="1191" y="329"/>
                        </a:lnTo>
                        <a:lnTo>
                          <a:pt x="1210" y="361"/>
                        </a:lnTo>
                        <a:lnTo>
                          <a:pt x="1222" y="390"/>
                        </a:lnTo>
                        <a:lnTo>
                          <a:pt x="1234" y="420"/>
                        </a:lnTo>
                        <a:lnTo>
                          <a:pt x="1244" y="448"/>
                        </a:lnTo>
                        <a:lnTo>
                          <a:pt x="1254" y="488"/>
                        </a:lnTo>
                        <a:lnTo>
                          <a:pt x="1264" y="532"/>
                        </a:lnTo>
                        <a:lnTo>
                          <a:pt x="1272" y="574"/>
                        </a:lnTo>
                        <a:lnTo>
                          <a:pt x="1274" y="598"/>
                        </a:lnTo>
                        <a:lnTo>
                          <a:pt x="1274" y="619"/>
                        </a:lnTo>
                        <a:lnTo>
                          <a:pt x="1274" y="642"/>
                        </a:lnTo>
                        <a:lnTo>
                          <a:pt x="1012" y="642"/>
                        </a:lnTo>
                        <a:lnTo>
                          <a:pt x="1012" y="609"/>
                        </a:lnTo>
                        <a:lnTo>
                          <a:pt x="1009" y="573"/>
                        </a:lnTo>
                        <a:lnTo>
                          <a:pt x="1006" y="538"/>
                        </a:lnTo>
                        <a:lnTo>
                          <a:pt x="997" y="505"/>
                        </a:lnTo>
                        <a:lnTo>
                          <a:pt x="989" y="479"/>
                        </a:lnTo>
                        <a:lnTo>
                          <a:pt x="982" y="457"/>
                        </a:lnTo>
                        <a:lnTo>
                          <a:pt x="974" y="436"/>
                        </a:lnTo>
                        <a:lnTo>
                          <a:pt x="963" y="412"/>
                        </a:lnTo>
                        <a:lnTo>
                          <a:pt x="952" y="392"/>
                        </a:lnTo>
                        <a:lnTo>
                          <a:pt x="939" y="370"/>
                        </a:lnTo>
                        <a:lnTo>
                          <a:pt x="925" y="351"/>
                        </a:lnTo>
                        <a:lnTo>
                          <a:pt x="909" y="331"/>
                        </a:lnTo>
                        <a:lnTo>
                          <a:pt x="880" y="300"/>
                        </a:lnTo>
                        <a:lnTo>
                          <a:pt x="850" y="272"/>
                        </a:lnTo>
                        <a:lnTo>
                          <a:pt x="822" y="250"/>
                        </a:lnTo>
                        <a:lnTo>
                          <a:pt x="789" y="229"/>
                        </a:lnTo>
                        <a:lnTo>
                          <a:pt x="756" y="211"/>
                        </a:lnTo>
                        <a:lnTo>
                          <a:pt x="716" y="193"/>
                        </a:lnTo>
                        <a:lnTo>
                          <a:pt x="679" y="179"/>
                        </a:lnTo>
                        <a:lnTo>
                          <a:pt x="644" y="171"/>
                        </a:lnTo>
                        <a:lnTo>
                          <a:pt x="611" y="166"/>
                        </a:lnTo>
                        <a:lnTo>
                          <a:pt x="565" y="162"/>
                        </a:lnTo>
                        <a:lnTo>
                          <a:pt x="524" y="162"/>
                        </a:lnTo>
                        <a:lnTo>
                          <a:pt x="492" y="163"/>
                        </a:lnTo>
                        <a:lnTo>
                          <a:pt x="456" y="167"/>
                        </a:lnTo>
                        <a:lnTo>
                          <a:pt x="414" y="177"/>
                        </a:lnTo>
                        <a:lnTo>
                          <a:pt x="372" y="189"/>
                        </a:lnTo>
                        <a:lnTo>
                          <a:pt x="345" y="201"/>
                        </a:lnTo>
                        <a:lnTo>
                          <a:pt x="314" y="216"/>
                        </a:lnTo>
                        <a:lnTo>
                          <a:pt x="288" y="232"/>
                        </a:lnTo>
                        <a:lnTo>
                          <a:pt x="262" y="249"/>
                        </a:lnTo>
                        <a:lnTo>
                          <a:pt x="238" y="268"/>
                        </a:lnTo>
                        <a:lnTo>
                          <a:pt x="213" y="289"/>
                        </a:lnTo>
                        <a:lnTo>
                          <a:pt x="193" y="309"/>
                        </a:lnTo>
                        <a:lnTo>
                          <a:pt x="172" y="332"/>
                        </a:lnTo>
                        <a:lnTo>
                          <a:pt x="154" y="357"/>
                        </a:lnTo>
                        <a:lnTo>
                          <a:pt x="139" y="377"/>
                        </a:lnTo>
                        <a:lnTo>
                          <a:pt x="125" y="398"/>
                        </a:lnTo>
                        <a:lnTo>
                          <a:pt x="111" y="423"/>
                        </a:lnTo>
                        <a:lnTo>
                          <a:pt x="103" y="445"/>
                        </a:lnTo>
                        <a:lnTo>
                          <a:pt x="94" y="468"/>
                        </a:lnTo>
                        <a:lnTo>
                          <a:pt x="87" y="492"/>
                        </a:lnTo>
                        <a:lnTo>
                          <a:pt x="75" y="532"/>
                        </a:lnTo>
                        <a:lnTo>
                          <a:pt x="0" y="532"/>
                        </a:lnTo>
                        <a:close/>
                      </a:path>
                    </a:pathLst>
                  </a:custGeom>
                  <a:solidFill>
                    <a:srgbClr val="404040"/>
                  </a:solidFill>
                  <a:ln w="1270">
                    <a:solidFill>
                      <a:srgbClr val="000000"/>
                    </a:solidFill>
                    <a:prstDash val="solid"/>
                    <a:round/>
                    <a:headEnd/>
                    <a:tailEnd/>
                  </a:ln>
                </p:spPr>
                <p:txBody>
                  <a:bodyPr/>
                  <a:lstStyle/>
                  <a:p>
                    <a:endParaRPr lang="he-IL"/>
                  </a:p>
                </p:txBody>
              </p:sp>
              <p:sp>
                <p:nvSpPr>
                  <p:cNvPr id="8260" name="Freeform 68"/>
                  <p:cNvSpPr>
                    <a:spLocks/>
                  </p:cNvSpPr>
                  <p:nvPr/>
                </p:nvSpPr>
                <p:spPr bwMode="auto">
                  <a:xfrm>
                    <a:off x="2519" y="11621"/>
                    <a:ext cx="52" cy="70"/>
                  </a:xfrm>
                  <a:custGeom>
                    <a:avLst/>
                    <a:gdLst>
                      <a:gd name="T0" fmla="*/ 0 w 207"/>
                      <a:gd name="T1" fmla="*/ 0 h 278"/>
                      <a:gd name="T2" fmla="*/ 51 w 207"/>
                      <a:gd name="T3" fmla="*/ 64 h 278"/>
                      <a:gd name="T4" fmla="*/ 102 w 207"/>
                      <a:gd name="T5" fmla="*/ 127 h 278"/>
                      <a:gd name="T6" fmla="*/ 140 w 207"/>
                      <a:gd name="T7" fmla="*/ 158 h 278"/>
                      <a:gd name="T8" fmla="*/ 171 w 207"/>
                      <a:gd name="T9" fmla="*/ 181 h 278"/>
                      <a:gd name="T10" fmla="*/ 189 w 207"/>
                      <a:gd name="T11" fmla="*/ 191 h 278"/>
                      <a:gd name="T12" fmla="*/ 207 w 207"/>
                      <a:gd name="T13" fmla="*/ 201 h 278"/>
                      <a:gd name="T14" fmla="*/ 84 w 207"/>
                      <a:gd name="T15" fmla="*/ 278 h 278"/>
                      <a:gd name="T16" fmla="*/ 62 w 207"/>
                      <a:gd name="T17" fmla="*/ 256 h 278"/>
                      <a:gd name="T18" fmla="*/ 43 w 207"/>
                      <a:gd name="T19" fmla="*/ 226 h 278"/>
                      <a:gd name="T20" fmla="*/ 27 w 207"/>
                      <a:gd name="T21" fmla="*/ 184 h 278"/>
                      <a:gd name="T22" fmla="*/ 16 w 207"/>
                      <a:gd name="T23" fmla="*/ 146 h 278"/>
                      <a:gd name="T24" fmla="*/ 7 w 207"/>
                      <a:gd name="T25" fmla="*/ 109 h 278"/>
                      <a:gd name="T26" fmla="*/ 3 w 207"/>
                      <a:gd name="T27" fmla="*/ 64 h 278"/>
                      <a:gd name="T28" fmla="*/ 0 w 207"/>
                      <a:gd name="T2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278">
                        <a:moveTo>
                          <a:pt x="0" y="0"/>
                        </a:moveTo>
                        <a:lnTo>
                          <a:pt x="51" y="64"/>
                        </a:lnTo>
                        <a:lnTo>
                          <a:pt x="102" y="127"/>
                        </a:lnTo>
                        <a:lnTo>
                          <a:pt x="140" y="158"/>
                        </a:lnTo>
                        <a:lnTo>
                          <a:pt x="171" y="181"/>
                        </a:lnTo>
                        <a:lnTo>
                          <a:pt x="189" y="191"/>
                        </a:lnTo>
                        <a:lnTo>
                          <a:pt x="207" y="201"/>
                        </a:lnTo>
                        <a:lnTo>
                          <a:pt x="84" y="278"/>
                        </a:lnTo>
                        <a:lnTo>
                          <a:pt x="62" y="256"/>
                        </a:lnTo>
                        <a:lnTo>
                          <a:pt x="43" y="226"/>
                        </a:lnTo>
                        <a:lnTo>
                          <a:pt x="27" y="184"/>
                        </a:lnTo>
                        <a:lnTo>
                          <a:pt x="16" y="146"/>
                        </a:lnTo>
                        <a:lnTo>
                          <a:pt x="7" y="109"/>
                        </a:lnTo>
                        <a:lnTo>
                          <a:pt x="3" y="64"/>
                        </a:lnTo>
                        <a:lnTo>
                          <a:pt x="0" y="0"/>
                        </a:lnTo>
                        <a:close/>
                      </a:path>
                    </a:pathLst>
                  </a:custGeom>
                  <a:solidFill>
                    <a:srgbClr val="808080"/>
                  </a:solidFill>
                  <a:ln w="1270">
                    <a:solidFill>
                      <a:srgbClr val="A0A0A0"/>
                    </a:solidFill>
                    <a:prstDash val="solid"/>
                    <a:round/>
                    <a:headEnd/>
                    <a:tailEnd/>
                  </a:ln>
                </p:spPr>
                <p:txBody>
                  <a:bodyPr/>
                  <a:lstStyle/>
                  <a:p>
                    <a:endParaRPr lang="he-IL"/>
                  </a:p>
                </p:txBody>
              </p:sp>
            </p:grpSp>
            <p:grpSp>
              <p:nvGrpSpPr>
                <p:cNvPr id="8261" name="Group 69"/>
                <p:cNvGrpSpPr>
                  <a:grpSpLocks/>
                </p:cNvGrpSpPr>
                <p:nvPr/>
              </p:nvGrpSpPr>
              <p:grpSpPr bwMode="auto">
                <a:xfrm>
                  <a:off x="1599" y="11535"/>
                  <a:ext cx="661" cy="165"/>
                  <a:chOff x="1599" y="11535"/>
                  <a:chExt cx="661" cy="165"/>
                </a:xfrm>
              </p:grpSpPr>
              <p:sp>
                <p:nvSpPr>
                  <p:cNvPr id="8262" name="Freeform 70"/>
                  <p:cNvSpPr>
                    <a:spLocks/>
                  </p:cNvSpPr>
                  <p:nvPr/>
                </p:nvSpPr>
                <p:spPr bwMode="auto">
                  <a:xfrm>
                    <a:off x="1628" y="11577"/>
                    <a:ext cx="316" cy="123"/>
                  </a:xfrm>
                  <a:custGeom>
                    <a:avLst/>
                    <a:gdLst>
                      <a:gd name="T0" fmla="*/ 0 w 1264"/>
                      <a:gd name="T1" fmla="*/ 455 h 491"/>
                      <a:gd name="T2" fmla="*/ 156 w 1264"/>
                      <a:gd name="T3" fmla="*/ 491 h 491"/>
                      <a:gd name="T4" fmla="*/ 1260 w 1264"/>
                      <a:gd name="T5" fmla="*/ 485 h 491"/>
                      <a:gd name="T6" fmla="*/ 1264 w 1264"/>
                      <a:gd name="T7" fmla="*/ 401 h 491"/>
                      <a:gd name="T8" fmla="*/ 1162 w 1264"/>
                      <a:gd name="T9" fmla="*/ 383 h 491"/>
                      <a:gd name="T10" fmla="*/ 1090 w 1264"/>
                      <a:gd name="T11" fmla="*/ 371 h 491"/>
                      <a:gd name="T12" fmla="*/ 1015 w 1264"/>
                      <a:gd name="T13" fmla="*/ 331 h 491"/>
                      <a:gd name="T14" fmla="*/ 947 w 1264"/>
                      <a:gd name="T15" fmla="*/ 282 h 491"/>
                      <a:gd name="T16" fmla="*/ 853 w 1264"/>
                      <a:gd name="T17" fmla="*/ 203 h 491"/>
                      <a:gd name="T18" fmla="*/ 796 w 1264"/>
                      <a:gd name="T19" fmla="*/ 146 h 491"/>
                      <a:gd name="T20" fmla="*/ 702 w 1264"/>
                      <a:gd name="T21" fmla="*/ 69 h 491"/>
                      <a:gd name="T22" fmla="*/ 604 w 1264"/>
                      <a:gd name="T23" fmla="*/ 23 h 491"/>
                      <a:gd name="T24" fmla="*/ 525 w 1264"/>
                      <a:gd name="T25" fmla="*/ 3 h 491"/>
                      <a:gd name="T26" fmla="*/ 415 w 1264"/>
                      <a:gd name="T27" fmla="*/ 0 h 491"/>
                      <a:gd name="T28" fmla="*/ 321 w 1264"/>
                      <a:gd name="T29" fmla="*/ 10 h 491"/>
                      <a:gd name="T30" fmla="*/ 227 w 1264"/>
                      <a:gd name="T31" fmla="*/ 38 h 491"/>
                      <a:gd name="T32" fmla="*/ 156 w 1264"/>
                      <a:gd name="T33" fmla="*/ 86 h 491"/>
                      <a:gd name="T34" fmla="*/ 95 w 1264"/>
                      <a:gd name="T35" fmla="*/ 152 h 491"/>
                      <a:gd name="T36" fmla="*/ 57 w 1264"/>
                      <a:gd name="T37" fmla="*/ 274 h 491"/>
                      <a:gd name="T38" fmla="*/ 50 w 1264"/>
                      <a:gd name="T39" fmla="*/ 363 h 491"/>
                      <a:gd name="T40" fmla="*/ 0 w 1264"/>
                      <a:gd name="T41" fmla="*/ 364 h 491"/>
                      <a:gd name="T42" fmla="*/ 0 w 1264"/>
                      <a:gd name="T43" fmla="*/ 455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4" h="491">
                        <a:moveTo>
                          <a:pt x="0" y="455"/>
                        </a:moveTo>
                        <a:lnTo>
                          <a:pt x="156" y="491"/>
                        </a:lnTo>
                        <a:lnTo>
                          <a:pt x="1260" y="485"/>
                        </a:lnTo>
                        <a:lnTo>
                          <a:pt x="1264" y="401"/>
                        </a:lnTo>
                        <a:lnTo>
                          <a:pt x="1162" y="383"/>
                        </a:lnTo>
                        <a:lnTo>
                          <a:pt x="1090" y="371"/>
                        </a:lnTo>
                        <a:lnTo>
                          <a:pt x="1015" y="331"/>
                        </a:lnTo>
                        <a:lnTo>
                          <a:pt x="947" y="282"/>
                        </a:lnTo>
                        <a:lnTo>
                          <a:pt x="853" y="203"/>
                        </a:lnTo>
                        <a:lnTo>
                          <a:pt x="796" y="146"/>
                        </a:lnTo>
                        <a:lnTo>
                          <a:pt x="702" y="69"/>
                        </a:lnTo>
                        <a:lnTo>
                          <a:pt x="604" y="23"/>
                        </a:lnTo>
                        <a:lnTo>
                          <a:pt x="525" y="3"/>
                        </a:lnTo>
                        <a:lnTo>
                          <a:pt x="415" y="0"/>
                        </a:lnTo>
                        <a:lnTo>
                          <a:pt x="321" y="10"/>
                        </a:lnTo>
                        <a:lnTo>
                          <a:pt x="227" y="38"/>
                        </a:lnTo>
                        <a:lnTo>
                          <a:pt x="156" y="86"/>
                        </a:lnTo>
                        <a:lnTo>
                          <a:pt x="95" y="152"/>
                        </a:lnTo>
                        <a:lnTo>
                          <a:pt x="57" y="274"/>
                        </a:lnTo>
                        <a:lnTo>
                          <a:pt x="50" y="363"/>
                        </a:lnTo>
                        <a:lnTo>
                          <a:pt x="0" y="364"/>
                        </a:lnTo>
                        <a:lnTo>
                          <a:pt x="0" y="455"/>
                        </a:lnTo>
                        <a:close/>
                      </a:path>
                    </a:pathLst>
                  </a:custGeom>
                  <a:solidFill>
                    <a:srgbClr val="202020"/>
                  </a:solidFill>
                  <a:ln w="1270">
                    <a:solidFill>
                      <a:srgbClr val="000000"/>
                    </a:solidFill>
                    <a:prstDash val="solid"/>
                    <a:round/>
                    <a:headEnd/>
                    <a:tailEnd/>
                  </a:ln>
                </p:spPr>
                <p:txBody>
                  <a:bodyPr/>
                  <a:lstStyle/>
                  <a:p>
                    <a:endParaRPr lang="he-IL"/>
                  </a:p>
                </p:txBody>
              </p:sp>
              <p:sp>
                <p:nvSpPr>
                  <p:cNvPr id="8263" name="Freeform 71"/>
                  <p:cNvSpPr>
                    <a:spLocks/>
                  </p:cNvSpPr>
                  <p:nvPr/>
                </p:nvSpPr>
                <p:spPr bwMode="auto">
                  <a:xfrm>
                    <a:off x="1599" y="11535"/>
                    <a:ext cx="661" cy="164"/>
                  </a:xfrm>
                  <a:custGeom>
                    <a:avLst/>
                    <a:gdLst>
                      <a:gd name="T0" fmla="*/ 83 w 2645"/>
                      <a:gd name="T1" fmla="*/ 448 h 654"/>
                      <a:gd name="T2" fmla="*/ 96 w 2645"/>
                      <a:gd name="T3" fmla="*/ 353 h 654"/>
                      <a:gd name="T4" fmla="*/ 115 w 2645"/>
                      <a:gd name="T5" fmla="*/ 277 h 654"/>
                      <a:gd name="T6" fmla="*/ 139 w 2645"/>
                      <a:gd name="T7" fmla="*/ 223 h 654"/>
                      <a:gd name="T8" fmla="*/ 181 w 2645"/>
                      <a:gd name="T9" fmla="*/ 165 h 654"/>
                      <a:gd name="T10" fmla="*/ 248 w 2645"/>
                      <a:gd name="T11" fmla="*/ 105 h 654"/>
                      <a:gd name="T12" fmla="*/ 339 w 2645"/>
                      <a:gd name="T13" fmla="*/ 48 h 654"/>
                      <a:gd name="T14" fmla="*/ 421 w 2645"/>
                      <a:gd name="T15" fmla="*/ 18 h 654"/>
                      <a:gd name="T16" fmla="*/ 539 w 2645"/>
                      <a:gd name="T17" fmla="*/ 0 h 654"/>
                      <a:gd name="T18" fmla="*/ 654 w 2645"/>
                      <a:gd name="T19" fmla="*/ 1 h 654"/>
                      <a:gd name="T20" fmla="*/ 785 w 2645"/>
                      <a:gd name="T21" fmla="*/ 18 h 654"/>
                      <a:gd name="T22" fmla="*/ 880 w 2645"/>
                      <a:gd name="T23" fmla="*/ 52 h 654"/>
                      <a:gd name="T24" fmla="*/ 949 w 2645"/>
                      <a:gd name="T25" fmla="*/ 98 h 654"/>
                      <a:gd name="T26" fmla="*/ 1053 w 2645"/>
                      <a:gd name="T27" fmla="*/ 178 h 654"/>
                      <a:gd name="T28" fmla="*/ 1260 w 2645"/>
                      <a:gd name="T29" fmla="*/ 351 h 654"/>
                      <a:gd name="T30" fmla="*/ 1322 w 2645"/>
                      <a:gd name="T31" fmla="*/ 405 h 654"/>
                      <a:gd name="T32" fmla="*/ 1392 w 2645"/>
                      <a:gd name="T33" fmla="*/ 455 h 654"/>
                      <a:gd name="T34" fmla="*/ 1481 w 2645"/>
                      <a:gd name="T35" fmla="*/ 500 h 654"/>
                      <a:gd name="T36" fmla="*/ 1591 w 2645"/>
                      <a:gd name="T37" fmla="*/ 541 h 654"/>
                      <a:gd name="T38" fmla="*/ 2645 w 2645"/>
                      <a:gd name="T39" fmla="*/ 544 h 654"/>
                      <a:gd name="T40" fmla="*/ 2633 w 2645"/>
                      <a:gd name="T41" fmla="*/ 591 h 654"/>
                      <a:gd name="T42" fmla="*/ 2626 w 2645"/>
                      <a:gd name="T43" fmla="*/ 654 h 654"/>
                      <a:gd name="T44" fmla="*/ 1375 w 2645"/>
                      <a:gd name="T45" fmla="*/ 572 h 654"/>
                      <a:gd name="T46" fmla="*/ 1242 w 2645"/>
                      <a:gd name="T47" fmla="*/ 563 h 654"/>
                      <a:gd name="T48" fmla="*/ 1170 w 2645"/>
                      <a:gd name="T49" fmla="*/ 536 h 654"/>
                      <a:gd name="T50" fmla="*/ 1099 w 2645"/>
                      <a:gd name="T51" fmla="*/ 497 h 654"/>
                      <a:gd name="T52" fmla="*/ 1030 w 2645"/>
                      <a:gd name="T53" fmla="*/ 448 h 654"/>
                      <a:gd name="T54" fmla="*/ 946 w 2645"/>
                      <a:gd name="T55" fmla="*/ 379 h 654"/>
                      <a:gd name="T56" fmla="*/ 896 w 2645"/>
                      <a:gd name="T57" fmla="*/ 336 h 654"/>
                      <a:gd name="T58" fmla="*/ 820 w 2645"/>
                      <a:gd name="T59" fmla="*/ 266 h 654"/>
                      <a:gd name="T60" fmla="*/ 734 w 2645"/>
                      <a:gd name="T61" fmla="*/ 218 h 654"/>
                      <a:gd name="T62" fmla="*/ 649 w 2645"/>
                      <a:gd name="T63" fmla="*/ 199 h 654"/>
                      <a:gd name="T64" fmla="*/ 534 w 2645"/>
                      <a:gd name="T65" fmla="*/ 193 h 654"/>
                      <a:gd name="T66" fmla="*/ 424 w 2645"/>
                      <a:gd name="T67" fmla="*/ 211 h 654"/>
                      <a:gd name="T68" fmla="*/ 339 w 2645"/>
                      <a:gd name="T69" fmla="*/ 238 h 654"/>
                      <a:gd name="T70" fmla="*/ 274 w 2645"/>
                      <a:gd name="T71" fmla="*/ 282 h 654"/>
                      <a:gd name="T72" fmla="*/ 226 w 2645"/>
                      <a:gd name="T73" fmla="*/ 339 h 654"/>
                      <a:gd name="T74" fmla="*/ 195 w 2645"/>
                      <a:gd name="T75" fmla="*/ 410 h 654"/>
                      <a:gd name="T76" fmla="*/ 180 w 2645"/>
                      <a:gd name="T77" fmla="*/ 489 h 654"/>
                      <a:gd name="T78" fmla="*/ 126 w 2645"/>
                      <a:gd name="T79" fmla="*/ 541 h 654"/>
                      <a:gd name="T80" fmla="*/ 100 w 2645"/>
                      <a:gd name="T81" fmla="*/ 610 h 654"/>
                      <a:gd name="T82" fmla="*/ 49 w 2645"/>
                      <a:gd name="T83" fmla="*/ 602 h 654"/>
                      <a:gd name="T84" fmla="*/ 0 w 2645"/>
                      <a:gd name="T85" fmla="*/ 496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45" h="654">
                        <a:moveTo>
                          <a:pt x="75" y="496"/>
                        </a:moveTo>
                        <a:lnTo>
                          <a:pt x="83" y="448"/>
                        </a:lnTo>
                        <a:lnTo>
                          <a:pt x="89" y="402"/>
                        </a:lnTo>
                        <a:lnTo>
                          <a:pt x="96" y="353"/>
                        </a:lnTo>
                        <a:lnTo>
                          <a:pt x="108" y="308"/>
                        </a:lnTo>
                        <a:lnTo>
                          <a:pt x="115" y="277"/>
                        </a:lnTo>
                        <a:lnTo>
                          <a:pt x="123" y="255"/>
                        </a:lnTo>
                        <a:lnTo>
                          <a:pt x="139" y="223"/>
                        </a:lnTo>
                        <a:lnTo>
                          <a:pt x="159" y="191"/>
                        </a:lnTo>
                        <a:lnTo>
                          <a:pt x="181" y="165"/>
                        </a:lnTo>
                        <a:lnTo>
                          <a:pt x="211" y="135"/>
                        </a:lnTo>
                        <a:lnTo>
                          <a:pt x="248" y="105"/>
                        </a:lnTo>
                        <a:lnTo>
                          <a:pt x="289" y="74"/>
                        </a:lnTo>
                        <a:lnTo>
                          <a:pt x="339" y="48"/>
                        </a:lnTo>
                        <a:lnTo>
                          <a:pt x="375" y="33"/>
                        </a:lnTo>
                        <a:lnTo>
                          <a:pt x="421" y="18"/>
                        </a:lnTo>
                        <a:lnTo>
                          <a:pt x="486" y="5"/>
                        </a:lnTo>
                        <a:lnTo>
                          <a:pt x="539" y="0"/>
                        </a:lnTo>
                        <a:lnTo>
                          <a:pt x="598" y="0"/>
                        </a:lnTo>
                        <a:lnTo>
                          <a:pt x="654" y="1"/>
                        </a:lnTo>
                        <a:lnTo>
                          <a:pt x="722" y="7"/>
                        </a:lnTo>
                        <a:lnTo>
                          <a:pt x="785" y="18"/>
                        </a:lnTo>
                        <a:lnTo>
                          <a:pt x="842" y="33"/>
                        </a:lnTo>
                        <a:lnTo>
                          <a:pt x="880" y="52"/>
                        </a:lnTo>
                        <a:lnTo>
                          <a:pt x="914" y="72"/>
                        </a:lnTo>
                        <a:lnTo>
                          <a:pt x="949" y="98"/>
                        </a:lnTo>
                        <a:lnTo>
                          <a:pt x="999" y="133"/>
                        </a:lnTo>
                        <a:lnTo>
                          <a:pt x="1053" y="178"/>
                        </a:lnTo>
                        <a:lnTo>
                          <a:pt x="1098" y="215"/>
                        </a:lnTo>
                        <a:lnTo>
                          <a:pt x="1260" y="351"/>
                        </a:lnTo>
                        <a:lnTo>
                          <a:pt x="1292" y="380"/>
                        </a:lnTo>
                        <a:lnTo>
                          <a:pt x="1322" y="405"/>
                        </a:lnTo>
                        <a:lnTo>
                          <a:pt x="1352" y="428"/>
                        </a:lnTo>
                        <a:lnTo>
                          <a:pt x="1392" y="455"/>
                        </a:lnTo>
                        <a:lnTo>
                          <a:pt x="1438" y="479"/>
                        </a:lnTo>
                        <a:lnTo>
                          <a:pt x="1481" y="500"/>
                        </a:lnTo>
                        <a:lnTo>
                          <a:pt x="1517" y="515"/>
                        </a:lnTo>
                        <a:lnTo>
                          <a:pt x="1591" y="541"/>
                        </a:lnTo>
                        <a:lnTo>
                          <a:pt x="1620" y="544"/>
                        </a:lnTo>
                        <a:lnTo>
                          <a:pt x="2645" y="544"/>
                        </a:lnTo>
                        <a:lnTo>
                          <a:pt x="2637" y="567"/>
                        </a:lnTo>
                        <a:lnTo>
                          <a:pt x="2633" y="591"/>
                        </a:lnTo>
                        <a:lnTo>
                          <a:pt x="2630" y="619"/>
                        </a:lnTo>
                        <a:lnTo>
                          <a:pt x="2626" y="654"/>
                        </a:lnTo>
                        <a:lnTo>
                          <a:pt x="1377" y="653"/>
                        </a:lnTo>
                        <a:lnTo>
                          <a:pt x="1375" y="572"/>
                        </a:lnTo>
                        <a:lnTo>
                          <a:pt x="1288" y="572"/>
                        </a:lnTo>
                        <a:lnTo>
                          <a:pt x="1242" y="563"/>
                        </a:lnTo>
                        <a:lnTo>
                          <a:pt x="1205" y="551"/>
                        </a:lnTo>
                        <a:lnTo>
                          <a:pt x="1170" y="536"/>
                        </a:lnTo>
                        <a:lnTo>
                          <a:pt x="1132" y="519"/>
                        </a:lnTo>
                        <a:lnTo>
                          <a:pt x="1099" y="497"/>
                        </a:lnTo>
                        <a:lnTo>
                          <a:pt x="1064" y="474"/>
                        </a:lnTo>
                        <a:lnTo>
                          <a:pt x="1030" y="448"/>
                        </a:lnTo>
                        <a:lnTo>
                          <a:pt x="988" y="413"/>
                        </a:lnTo>
                        <a:lnTo>
                          <a:pt x="946" y="379"/>
                        </a:lnTo>
                        <a:lnTo>
                          <a:pt x="920" y="357"/>
                        </a:lnTo>
                        <a:lnTo>
                          <a:pt x="896" y="336"/>
                        </a:lnTo>
                        <a:lnTo>
                          <a:pt x="859" y="297"/>
                        </a:lnTo>
                        <a:lnTo>
                          <a:pt x="820" y="266"/>
                        </a:lnTo>
                        <a:lnTo>
                          <a:pt x="773" y="238"/>
                        </a:lnTo>
                        <a:lnTo>
                          <a:pt x="734" y="218"/>
                        </a:lnTo>
                        <a:lnTo>
                          <a:pt x="692" y="206"/>
                        </a:lnTo>
                        <a:lnTo>
                          <a:pt x="649" y="199"/>
                        </a:lnTo>
                        <a:lnTo>
                          <a:pt x="588" y="193"/>
                        </a:lnTo>
                        <a:lnTo>
                          <a:pt x="534" y="193"/>
                        </a:lnTo>
                        <a:lnTo>
                          <a:pt x="471" y="199"/>
                        </a:lnTo>
                        <a:lnTo>
                          <a:pt x="424" y="211"/>
                        </a:lnTo>
                        <a:lnTo>
                          <a:pt x="376" y="223"/>
                        </a:lnTo>
                        <a:lnTo>
                          <a:pt x="339" y="238"/>
                        </a:lnTo>
                        <a:lnTo>
                          <a:pt x="304" y="259"/>
                        </a:lnTo>
                        <a:lnTo>
                          <a:pt x="274" y="282"/>
                        </a:lnTo>
                        <a:lnTo>
                          <a:pt x="248" y="308"/>
                        </a:lnTo>
                        <a:lnTo>
                          <a:pt x="226" y="339"/>
                        </a:lnTo>
                        <a:lnTo>
                          <a:pt x="207" y="373"/>
                        </a:lnTo>
                        <a:lnTo>
                          <a:pt x="195" y="410"/>
                        </a:lnTo>
                        <a:lnTo>
                          <a:pt x="187" y="455"/>
                        </a:lnTo>
                        <a:lnTo>
                          <a:pt x="180" y="489"/>
                        </a:lnTo>
                        <a:lnTo>
                          <a:pt x="172" y="541"/>
                        </a:lnTo>
                        <a:lnTo>
                          <a:pt x="126" y="541"/>
                        </a:lnTo>
                        <a:lnTo>
                          <a:pt x="126" y="617"/>
                        </a:lnTo>
                        <a:lnTo>
                          <a:pt x="100" y="610"/>
                        </a:lnTo>
                        <a:lnTo>
                          <a:pt x="75" y="605"/>
                        </a:lnTo>
                        <a:lnTo>
                          <a:pt x="49" y="602"/>
                        </a:lnTo>
                        <a:lnTo>
                          <a:pt x="0" y="602"/>
                        </a:lnTo>
                        <a:lnTo>
                          <a:pt x="0" y="496"/>
                        </a:lnTo>
                        <a:lnTo>
                          <a:pt x="75" y="496"/>
                        </a:lnTo>
                        <a:close/>
                      </a:path>
                    </a:pathLst>
                  </a:custGeom>
                  <a:solidFill>
                    <a:srgbClr val="404040"/>
                  </a:solidFill>
                  <a:ln w="1270">
                    <a:solidFill>
                      <a:srgbClr val="000000"/>
                    </a:solidFill>
                    <a:prstDash val="solid"/>
                    <a:round/>
                    <a:headEnd/>
                    <a:tailEnd/>
                  </a:ln>
                </p:spPr>
                <p:txBody>
                  <a:bodyPr/>
                  <a:lstStyle/>
                  <a:p>
                    <a:endParaRPr lang="he-IL"/>
                  </a:p>
                </p:txBody>
              </p:sp>
            </p:grpSp>
            <p:grpSp>
              <p:nvGrpSpPr>
                <p:cNvPr id="8264" name="Group 72"/>
                <p:cNvGrpSpPr>
                  <a:grpSpLocks/>
                </p:cNvGrpSpPr>
                <p:nvPr/>
              </p:nvGrpSpPr>
              <p:grpSpPr bwMode="auto">
                <a:xfrm>
                  <a:off x="1670" y="11596"/>
                  <a:ext cx="797" cy="177"/>
                  <a:chOff x="1670" y="11596"/>
                  <a:chExt cx="797" cy="177"/>
                </a:xfrm>
              </p:grpSpPr>
              <p:grpSp>
                <p:nvGrpSpPr>
                  <p:cNvPr id="8265" name="Group 73"/>
                  <p:cNvGrpSpPr>
                    <a:grpSpLocks/>
                  </p:cNvGrpSpPr>
                  <p:nvPr/>
                </p:nvGrpSpPr>
                <p:grpSpPr bwMode="auto">
                  <a:xfrm>
                    <a:off x="1670" y="11596"/>
                    <a:ext cx="174" cy="174"/>
                    <a:chOff x="1670" y="11596"/>
                    <a:chExt cx="174" cy="174"/>
                  </a:xfrm>
                </p:grpSpPr>
                <p:sp>
                  <p:nvSpPr>
                    <p:cNvPr id="8266" name="Oval 74"/>
                    <p:cNvSpPr>
                      <a:spLocks noChangeArrowheads="1"/>
                    </p:cNvSpPr>
                    <p:nvPr/>
                  </p:nvSpPr>
                  <p:spPr bwMode="auto">
                    <a:xfrm>
                      <a:off x="1670" y="11596"/>
                      <a:ext cx="174" cy="174"/>
                    </a:xfrm>
                    <a:prstGeom prst="ellipse">
                      <a:avLst/>
                    </a:prstGeom>
                    <a:solidFill>
                      <a:srgbClr val="808080"/>
                    </a:solidFill>
                    <a:ln w="1270">
                      <a:solidFill>
                        <a:srgbClr val="000000"/>
                      </a:solidFill>
                      <a:round/>
                      <a:headEnd/>
                      <a:tailEnd/>
                    </a:ln>
                  </p:spPr>
                  <p:txBody>
                    <a:bodyPr/>
                    <a:lstStyle/>
                    <a:p>
                      <a:endParaRPr lang="he-IL"/>
                    </a:p>
                  </p:txBody>
                </p:sp>
                <p:sp>
                  <p:nvSpPr>
                    <p:cNvPr id="8267" name="Oval 75"/>
                    <p:cNvSpPr>
                      <a:spLocks noChangeArrowheads="1"/>
                    </p:cNvSpPr>
                    <p:nvPr/>
                  </p:nvSpPr>
                  <p:spPr bwMode="auto">
                    <a:xfrm>
                      <a:off x="1691" y="11618"/>
                      <a:ext cx="131" cy="130"/>
                    </a:xfrm>
                    <a:prstGeom prst="ellipse">
                      <a:avLst/>
                    </a:prstGeom>
                    <a:solidFill>
                      <a:srgbClr val="FFFFFF"/>
                    </a:solidFill>
                    <a:ln w="1270">
                      <a:solidFill>
                        <a:srgbClr val="000000"/>
                      </a:solidFill>
                      <a:round/>
                      <a:headEnd/>
                      <a:tailEnd/>
                    </a:ln>
                  </p:spPr>
                  <p:txBody>
                    <a:bodyPr/>
                    <a:lstStyle/>
                    <a:p>
                      <a:endParaRPr lang="he-IL"/>
                    </a:p>
                  </p:txBody>
                </p:sp>
                <p:sp>
                  <p:nvSpPr>
                    <p:cNvPr id="8268" name="Oval 76"/>
                    <p:cNvSpPr>
                      <a:spLocks noChangeArrowheads="1"/>
                    </p:cNvSpPr>
                    <p:nvPr/>
                  </p:nvSpPr>
                  <p:spPr bwMode="auto">
                    <a:xfrm>
                      <a:off x="1706" y="11633"/>
                      <a:ext cx="101" cy="100"/>
                    </a:xfrm>
                    <a:prstGeom prst="ellipse">
                      <a:avLst/>
                    </a:prstGeom>
                    <a:solidFill>
                      <a:srgbClr val="C0C0C0"/>
                    </a:solidFill>
                    <a:ln w="1270">
                      <a:solidFill>
                        <a:srgbClr val="808080"/>
                      </a:solidFill>
                      <a:round/>
                      <a:headEnd/>
                      <a:tailEnd/>
                    </a:ln>
                  </p:spPr>
                  <p:txBody>
                    <a:bodyPr/>
                    <a:lstStyle/>
                    <a:p>
                      <a:endParaRPr lang="he-IL"/>
                    </a:p>
                  </p:txBody>
                </p:sp>
                <p:grpSp>
                  <p:nvGrpSpPr>
                    <p:cNvPr id="8269" name="Group 77"/>
                    <p:cNvGrpSpPr>
                      <a:grpSpLocks/>
                    </p:cNvGrpSpPr>
                    <p:nvPr/>
                  </p:nvGrpSpPr>
                  <p:grpSpPr bwMode="auto">
                    <a:xfrm>
                      <a:off x="1710" y="11638"/>
                      <a:ext cx="96" cy="93"/>
                      <a:chOff x="1710" y="11638"/>
                      <a:chExt cx="96" cy="93"/>
                    </a:xfrm>
                  </p:grpSpPr>
                  <p:grpSp>
                    <p:nvGrpSpPr>
                      <p:cNvPr id="8270" name="Group 78"/>
                      <p:cNvGrpSpPr>
                        <a:grpSpLocks/>
                      </p:cNvGrpSpPr>
                      <p:nvPr/>
                    </p:nvGrpSpPr>
                    <p:grpSpPr bwMode="auto">
                      <a:xfrm>
                        <a:off x="1717" y="11638"/>
                        <a:ext cx="82" cy="49"/>
                        <a:chOff x="1717" y="11638"/>
                        <a:chExt cx="82" cy="49"/>
                      </a:xfrm>
                    </p:grpSpPr>
                    <p:sp>
                      <p:nvSpPr>
                        <p:cNvPr id="8271" name="Line 79"/>
                        <p:cNvSpPr>
                          <a:spLocks noChangeShapeType="1"/>
                        </p:cNvSpPr>
                        <p:nvPr/>
                      </p:nvSpPr>
                      <p:spPr bwMode="auto">
                        <a:xfrm>
                          <a:off x="1732" y="11645"/>
                          <a:ext cx="27" cy="37"/>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72" name="Line 80"/>
                        <p:cNvSpPr>
                          <a:spLocks noChangeShapeType="1"/>
                        </p:cNvSpPr>
                        <p:nvPr/>
                      </p:nvSpPr>
                      <p:spPr bwMode="auto">
                        <a:xfrm>
                          <a:off x="1756" y="11638"/>
                          <a:ext cx="1" cy="43"/>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73" name="Line 81"/>
                        <p:cNvSpPr>
                          <a:spLocks noChangeShapeType="1"/>
                        </p:cNvSpPr>
                        <p:nvPr/>
                      </p:nvSpPr>
                      <p:spPr bwMode="auto">
                        <a:xfrm flipV="1">
                          <a:off x="1757" y="11644"/>
                          <a:ext cx="23" cy="37"/>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74" name="Line 82"/>
                        <p:cNvSpPr>
                          <a:spLocks noChangeShapeType="1"/>
                        </p:cNvSpPr>
                        <p:nvPr/>
                      </p:nvSpPr>
                      <p:spPr bwMode="auto">
                        <a:xfrm flipV="1">
                          <a:off x="1759" y="11660"/>
                          <a:ext cx="40" cy="25"/>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75" name="Line 83"/>
                        <p:cNvSpPr>
                          <a:spLocks noChangeShapeType="1"/>
                        </p:cNvSpPr>
                        <p:nvPr/>
                      </p:nvSpPr>
                      <p:spPr bwMode="auto">
                        <a:xfrm flipH="1" flipV="1">
                          <a:off x="1717" y="11662"/>
                          <a:ext cx="40" cy="25"/>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8276" name="Group 84"/>
                      <p:cNvGrpSpPr>
                        <a:grpSpLocks/>
                      </p:cNvGrpSpPr>
                      <p:nvPr/>
                    </p:nvGrpSpPr>
                    <p:grpSpPr bwMode="auto">
                      <a:xfrm>
                        <a:off x="1716" y="11681"/>
                        <a:ext cx="82" cy="50"/>
                        <a:chOff x="1716" y="11681"/>
                        <a:chExt cx="82" cy="50"/>
                      </a:xfrm>
                    </p:grpSpPr>
                    <p:sp>
                      <p:nvSpPr>
                        <p:cNvPr id="8277" name="Line 85"/>
                        <p:cNvSpPr>
                          <a:spLocks noChangeShapeType="1"/>
                        </p:cNvSpPr>
                        <p:nvPr/>
                      </p:nvSpPr>
                      <p:spPr bwMode="auto">
                        <a:xfrm flipV="1">
                          <a:off x="1731" y="11686"/>
                          <a:ext cx="25" cy="35"/>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78" name="Line 86"/>
                        <p:cNvSpPr>
                          <a:spLocks noChangeShapeType="1"/>
                        </p:cNvSpPr>
                        <p:nvPr/>
                      </p:nvSpPr>
                      <p:spPr bwMode="auto">
                        <a:xfrm flipV="1">
                          <a:off x="1756" y="11687"/>
                          <a:ext cx="1" cy="44"/>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79" name="Line 87"/>
                        <p:cNvSpPr>
                          <a:spLocks noChangeShapeType="1"/>
                        </p:cNvSpPr>
                        <p:nvPr/>
                      </p:nvSpPr>
                      <p:spPr bwMode="auto">
                        <a:xfrm>
                          <a:off x="1756" y="11686"/>
                          <a:ext cx="26" cy="39"/>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80" name="Line 88"/>
                        <p:cNvSpPr>
                          <a:spLocks noChangeShapeType="1"/>
                        </p:cNvSpPr>
                        <p:nvPr/>
                      </p:nvSpPr>
                      <p:spPr bwMode="auto">
                        <a:xfrm>
                          <a:off x="1759" y="11682"/>
                          <a:ext cx="39" cy="26"/>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81" name="Line 89"/>
                        <p:cNvSpPr>
                          <a:spLocks noChangeShapeType="1"/>
                        </p:cNvSpPr>
                        <p:nvPr/>
                      </p:nvSpPr>
                      <p:spPr bwMode="auto">
                        <a:xfrm flipH="1">
                          <a:off x="1716" y="11681"/>
                          <a:ext cx="37" cy="24"/>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8282" name="Line 90"/>
                      <p:cNvSpPr>
                        <a:spLocks noChangeShapeType="1"/>
                      </p:cNvSpPr>
                      <p:nvPr/>
                    </p:nvSpPr>
                    <p:spPr bwMode="auto">
                      <a:xfrm flipV="1">
                        <a:off x="1710" y="11684"/>
                        <a:ext cx="96" cy="1"/>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8283" name="Group 91"/>
                    <p:cNvGrpSpPr>
                      <a:grpSpLocks/>
                    </p:cNvGrpSpPr>
                    <p:nvPr/>
                  </p:nvGrpSpPr>
                  <p:grpSpPr bwMode="auto">
                    <a:xfrm>
                      <a:off x="1732" y="11659"/>
                      <a:ext cx="50" cy="49"/>
                      <a:chOff x="1732" y="11659"/>
                      <a:chExt cx="50" cy="49"/>
                    </a:xfrm>
                  </p:grpSpPr>
                  <p:sp>
                    <p:nvSpPr>
                      <p:cNvPr id="8284" name="Oval 92"/>
                      <p:cNvSpPr>
                        <a:spLocks noChangeArrowheads="1"/>
                      </p:cNvSpPr>
                      <p:nvPr/>
                    </p:nvSpPr>
                    <p:spPr bwMode="auto">
                      <a:xfrm>
                        <a:off x="1732" y="11659"/>
                        <a:ext cx="50" cy="49"/>
                      </a:xfrm>
                      <a:prstGeom prst="ellipse">
                        <a:avLst/>
                      </a:prstGeom>
                      <a:solidFill>
                        <a:srgbClr val="E00000"/>
                      </a:solidFill>
                      <a:ln w="1270">
                        <a:solidFill>
                          <a:srgbClr val="808080"/>
                        </a:solidFill>
                        <a:round/>
                        <a:headEnd/>
                        <a:tailEnd/>
                      </a:ln>
                    </p:spPr>
                    <p:txBody>
                      <a:bodyPr/>
                      <a:lstStyle/>
                      <a:p>
                        <a:endParaRPr lang="he-IL"/>
                      </a:p>
                    </p:txBody>
                  </p:sp>
                  <p:sp>
                    <p:nvSpPr>
                      <p:cNvPr id="8285" name="Oval 93"/>
                      <p:cNvSpPr>
                        <a:spLocks noChangeArrowheads="1"/>
                      </p:cNvSpPr>
                      <p:nvPr/>
                    </p:nvSpPr>
                    <p:spPr bwMode="auto">
                      <a:xfrm>
                        <a:off x="1740" y="11667"/>
                        <a:ext cx="33" cy="32"/>
                      </a:xfrm>
                      <a:prstGeom prst="ellipse">
                        <a:avLst/>
                      </a:prstGeom>
                      <a:solidFill>
                        <a:srgbClr val="A00000"/>
                      </a:solidFill>
                      <a:ln w="1270">
                        <a:solidFill>
                          <a:srgbClr val="808080"/>
                        </a:solidFill>
                        <a:round/>
                        <a:headEnd/>
                        <a:tailEnd/>
                      </a:ln>
                    </p:spPr>
                    <p:txBody>
                      <a:bodyPr/>
                      <a:lstStyle/>
                      <a:p>
                        <a:endParaRPr lang="he-IL"/>
                      </a:p>
                    </p:txBody>
                  </p:sp>
                </p:grpSp>
              </p:grpSp>
              <p:grpSp>
                <p:nvGrpSpPr>
                  <p:cNvPr id="8286" name="Group 94"/>
                  <p:cNvGrpSpPr>
                    <a:grpSpLocks/>
                  </p:cNvGrpSpPr>
                  <p:nvPr/>
                </p:nvGrpSpPr>
                <p:grpSpPr bwMode="auto">
                  <a:xfrm>
                    <a:off x="2293" y="11599"/>
                    <a:ext cx="174" cy="174"/>
                    <a:chOff x="2293" y="11599"/>
                    <a:chExt cx="174" cy="174"/>
                  </a:xfrm>
                </p:grpSpPr>
                <p:sp>
                  <p:nvSpPr>
                    <p:cNvPr id="8287" name="Oval 95"/>
                    <p:cNvSpPr>
                      <a:spLocks noChangeArrowheads="1"/>
                    </p:cNvSpPr>
                    <p:nvPr/>
                  </p:nvSpPr>
                  <p:spPr bwMode="auto">
                    <a:xfrm>
                      <a:off x="2293" y="11599"/>
                      <a:ext cx="174" cy="174"/>
                    </a:xfrm>
                    <a:prstGeom prst="ellipse">
                      <a:avLst/>
                    </a:prstGeom>
                    <a:solidFill>
                      <a:srgbClr val="808080"/>
                    </a:solidFill>
                    <a:ln w="1270">
                      <a:solidFill>
                        <a:srgbClr val="000000"/>
                      </a:solidFill>
                      <a:round/>
                      <a:headEnd/>
                      <a:tailEnd/>
                    </a:ln>
                  </p:spPr>
                  <p:txBody>
                    <a:bodyPr/>
                    <a:lstStyle/>
                    <a:p>
                      <a:endParaRPr lang="he-IL"/>
                    </a:p>
                  </p:txBody>
                </p:sp>
                <p:sp>
                  <p:nvSpPr>
                    <p:cNvPr id="8288" name="Oval 96"/>
                    <p:cNvSpPr>
                      <a:spLocks noChangeArrowheads="1"/>
                    </p:cNvSpPr>
                    <p:nvPr/>
                  </p:nvSpPr>
                  <p:spPr bwMode="auto">
                    <a:xfrm>
                      <a:off x="2315" y="11621"/>
                      <a:ext cx="130" cy="130"/>
                    </a:xfrm>
                    <a:prstGeom prst="ellipse">
                      <a:avLst/>
                    </a:prstGeom>
                    <a:solidFill>
                      <a:srgbClr val="FFFFFF"/>
                    </a:solidFill>
                    <a:ln w="1270">
                      <a:solidFill>
                        <a:srgbClr val="000000"/>
                      </a:solidFill>
                      <a:round/>
                      <a:headEnd/>
                      <a:tailEnd/>
                    </a:ln>
                  </p:spPr>
                  <p:txBody>
                    <a:bodyPr/>
                    <a:lstStyle/>
                    <a:p>
                      <a:endParaRPr lang="he-IL"/>
                    </a:p>
                  </p:txBody>
                </p:sp>
                <p:sp>
                  <p:nvSpPr>
                    <p:cNvPr id="8289" name="Oval 97"/>
                    <p:cNvSpPr>
                      <a:spLocks noChangeArrowheads="1"/>
                    </p:cNvSpPr>
                    <p:nvPr/>
                  </p:nvSpPr>
                  <p:spPr bwMode="auto">
                    <a:xfrm>
                      <a:off x="2330" y="11636"/>
                      <a:ext cx="100" cy="100"/>
                    </a:xfrm>
                    <a:prstGeom prst="ellipse">
                      <a:avLst/>
                    </a:prstGeom>
                    <a:solidFill>
                      <a:srgbClr val="C0C0C0"/>
                    </a:solidFill>
                    <a:ln w="1270">
                      <a:solidFill>
                        <a:srgbClr val="808080"/>
                      </a:solidFill>
                      <a:round/>
                      <a:headEnd/>
                      <a:tailEnd/>
                    </a:ln>
                  </p:spPr>
                  <p:txBody>
                    <a:bodyPr/>
                    <a:lstStyle/>
                    <a:p>
                      <a:endParaRPr lang="he-IL"/>
                    </a:p>
                  </p:txBody>
                </p:sp>
                <p:grpSp>
                  <p:nvGrpSpPr>
                    <p:cNvPr id="8290" name="Group 98"/>
                    <p:cNvGrpSpPr>
                      <a:grpSpLocks/>
                    </p:cNvGrpSpPr>
                    <p:nvPr/>
                  </p:nvGrpSpPr>
                  <p:grpSpPr bwMode="auto">
                    <a:xfrm>
                      <a:off x="2334" y="11641"/>
                      <a:ext cx="95" cy="93"/>
                      <a:chOff x="2334" y="11641"/>
                      <a:chExt cx="95" cy="93"/>
                    </a:xfrm>
                  </p:grpSpPr>
                  <p:grpSp>
                    <p:nvGrpSpPr>
                      <p:cNvPr id="8291" name="Group 99"/>
                      <p:cNvGrpSpPr>
                        <a:grpSpLocks/>
                      </p:cNvGrpSpPr>
                      <p:nvPr/>
                    </p:nvGrpSpPr>
                    <p:grpSpPr bwMode="auto">
                      <a:xfrm>
                        <a:off x="2340" y="11641"/>
                        <a:ext cx="82" cy="48"/>
                        <a:chOff x="2340" y="11641"/>
                        <a:chExt cx="82" cy="48"/>
                      </a:xfrm>
                    </p:grpSpPr>
                    <p:sp>
                      <p:nvSpPr>
                        <p:cNvPr id="8292" name="Line 100"/>
                        <p:cNvSpPr>
                          <a:spLocks noChangeShapeType="1"/>
                        </p:cNvSpPr>
                        <p:nvPr/>
                      </p:nvSpPr>
                      <p:spPr bwMode="auto">
                        <a:xfrm>
                          <a:off x="2355" y="11648"/>
                          <a:ext cx="27" cy="37"/>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93" name="Line 101"/>
                        <p:cNvSpPr>
                          <a:spLocks noChangeShapeType="1"/>
                        </p:cNvSpPr>
                        <p:nvPr/>
                      </p:nvSpPr>
                      <p:spPr bwMode="auto">
                        <a:xfrm>
                          <a:off x="2380" y="11641"/>
                          <a:ext cx="1" cy="43"/>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94" name="Line 102"/>
                        <p:cNvSpPr>
                          <a:spLocks noChangeShapeType="1"/>
                        </p:cNvSpPr>
                        <p:nvPr/>
                      </p:nvSpPr>
                      <p:spPr bwMode="auto">
                        <a:xfrm flipV="1">
                          <a:off x="2380" y="11647"/>
                          <a:ext cx="23" cy="37"/>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95" name="Line 103"/>
                        <p:cNvSpPr>
                          <a:spLocks noChangeShapeType="1"/>
                        </p:cNvSpPr>
                        <p:nvPr/>
                      </p:nvSpPr>
                      <p:spPr bwMode="auto">
                        <a:xfrm flipV="1">
                          <a:off x="2382" y="11663"/>
                          <a:ext cx="40" cy="25"/>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96" name="Line 104"/>
                        <p:cNvSpPr>
                          <a:spLocks noChangeShapeType="1"/>
                        </p:cNvSpPr>
                        <p:nvPr/>
                      </p:nvSpPr>
                      <p:spPr bwMode="auto">
                        <a:xfrm flipH="1" flipV="1">
                          <a:off x="2340" y="11664"/>
                          <a:ext cx="40" cy="25"/>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8297" name="Group 105"/>
                      <p:cNvGrpSpPr>
                        <a:grpSpLocks/>
                      </p:cNvGrpSpPr>
                      <p:nvPr/>
                    </p:nvGrpSpPr>
                    <p:grpSpPr bwMode="auto">
                      <a:xfrm>
                        <a:off x="2339" y="11684"/>
                        <a:ext cx="82" cy="50"/>
                        <a:chOff x="2339" y="11684"/>
                        <a:chExt cx="82" cy="50"/>
                      </a:xfrm>
                    </p:grpSpPr>
                    <p:sp>
                      <p:nvSpPr>
                        <p:cNvPr id="8298" name="Line 106"/>
                        <p:cNvSpPr>
                          <a:spLocks noChangeShapeType="1"/>
                        </p:cNvSpPr>
                        <p:nvPr/>
                      </p:nvSpPr>
                      <p:spPr bwMode="auto">
                        <a:xfrm flipV="1">
                          <a:off x="2354" y="11689"/>
                          <a:ext cx="25" cy="35"/>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299" name="Line 107"/>
                        <p:cNvSpPr>
                          <a:spLocks noChangeShapeType="1"/>
                        </p:cNvSpPr>
                        <p:nvPr/>
                      </p:nvSpPr>
                      <p:spPr bwMode="auto">
                        <a:xfrm flipV="1">
                          <a:off x="2379" y="11690"/>
                          <a:ext cx="1" cy="44"/>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300" name="Line 108"/>
                        <p:cNvSpPr>
                          <a:spLocks noChangeShapeType="1"/>
                        </p:cNvSpPr>
                        <p:nvPr/>
                      </p:nvSpPr>
                      <p:spPr bwMode="auto">
                        <a:xfrm>
                          <a:off x="2380" y="11689"/>
                          <a:ext cx="25" cy="38"/>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301" name="Line 109"/>
                        <p:cNvSpPr>
                          <a:spLocks noChangeShapeType="1"/>
                        </p:cNvSpPr>
                        <p:nvPr/>
                      </p:nvSpPr>
                      <p:spPr bwMode="auto">
                        <a:xfrm>
                          <a:off x="2382" y="11685"/>
                          <a:ext cx="39" cy="25"/>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302" name="Line 110"/>
                        <p:cNvSpPr>
                          <a:spLocks noChangeShapeType="1"/>
                        </p:cNvSpPr>
                        <p:nvPr/>
                      </p:nvSpPr>
                      <p:spPr bwMode="auto">
                        <a:xfrm flipH="1">
                          <a:off x="2339" y="11684"/>
                          <a:ext cx="39" cy="25"/>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8303" name="Line 111"/>
                      <p:cNvSpPr>
                        <a:spLocks noChangeShapeType="1"/>
                      </p:cNvSpPr>
                      <p:nvPr/>
                    </p:nvSpPr>
                    <p:spPr bwMode="auto">
                      <a:xfrm flipV="1">
                        <a:off x="2334" y="11686"/>
                        <a:ext cx="95" cy="1"/>
                      </a:xfrm>
                      <a:prstGeom prst="line">
                        <a:avLst/>
                      </a:prstGeom>
                      <a:noFill/>
                      <a:ln w="5080">
                        <a:solidFill>
                          <a:srgbClr val="808080"/>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8304" name="Group 112"/>
                    <p:cNvGrpSpPr>
                      <a:grpSpLocks/>
                    </p:cNvGrpSpPr>
                    <p:nvPr/>
                  </p:nvGrpSpPr>
                  <p:grpSpPr bwMode="auto">
                    <a:xfrm>
                      <a:off x="2355" y="11662"/>
                      <a:ext cx="50" cy="49"/>
                      <a:chOff x="2355" y="11662"/>
                      <a:chExt cx="50" cy="49"/>
                    </a:xfrm>
                  </p:grpSpPr>
                  <p:sp>
                    <p:nvSpPr>
                      <p:cNvPr id="8305" name="Oval 113"/>
                      <p:cNvSpPr>
                        <a:spLocks noChangeArrowheads="1"/>
                      </p:cNvSpPr>
                      <p:nvPr/>
                    </p:nvSpPr>
                    <p:spPr bwMode="auto">
                      <a:xfrm>
                        <a:off x="2355" y="11662"/>
                        <a:ext cx="50" cy="49"/>
                      </a:xfrm>
                      <a:prstGeom prst="ellipse">
                        <a:avLst/>
                      </a:prstGeom>
                      <a:solidFill>
                        <a:srgbClr val="E00000"/>
                      </a:solidFill>
                      <a:ln w="1270">
                        <a:solidFill>
                          <a:srgbClr val="808080"/>
                        </a:solidFill>
                        <a:round/>
                        <a:headEnd/>
                        <a:tailEnd/>
                      </a:ln>
                    </p:spPr>
                    <p:txBody>
                      <a:bodyPr/>
                      <a:lstStyle/>
                      <a:p>
                        <a:endParaRPr lang="he-IL"/>
                      </a:p>
                    </p:txBody>
                  </p:sp>
                  <p:sp>
                    <p:nvSpPr>
                      <p:cNvPr id="8306" name="Oval 114"/>
                      <p:cNvSpPr>
                        <a:spLocks noChangeArrowheads="1"/>
                      </p:cNvSpPr>
                      <p:nvPr/>
                    </p:nvSpPr>
                    <p:spPr bwMode="auto">
                      <a:xfrm>
                        <a:off x="2364" y="11670"/>
                        <a:ext cx="32" cy="32"/>
                      </a:xfrm>
                      <a:prstGeom prst="ellipse">
                        <a:avLst/>
                      </a:prstGeom>
                      <a:solidFill>
                        <a:srgbClr val="A00000"/>
                      </a:solidFill>
                      <a:ln w="1270">
                        <a:solidFill>
                          <a:srgbClr val="808080"/>
                        </a:solidFill>
                        <a:round/>
                        <a:headEnd/>
                        <a:tailEnd/>
                      </a:ln>
                    </p:spPr>
                    <p:txBody>
                      <a:bodyPr/>
                      <a:lstStyle/>
                      <a:p>
                        <a:endParaRPr lang="he-IL"/>
                      </a:p>
                    </p:txBody>
                  </p:sp>
                </p:grpSp>
              </p:grpSp>
            </p:grpSp>
          </p:grpSp>
        </p:grpSp>
        <p:sp>
          <p:nvSpPr>
            <p:cNvPr id="8307" name="Line 115"/>
            <p:cNvSpPr>
              <a:spLocks noChangeShapeType="1"/>
            </p:cNvSpPr>
            <p:nvPr/>
          </p:nvSpPr>
          <p:spPr bwMode="auto">
            <a:xfrm>
              <a:off x="1938" y="8037"/>
              <a:ext cx="8037"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8308" name="Text Box 116"/>
            <p:cNvSpPr txBox="1">
              <a:spLocks noChangeArrowheads="1"/>
            </p:cNvSpPr>
            <p:nvPr/>
          </p:nvSpPr>
          <p:spPr bwMode="auto">
            <a:xfrm>
              <a:off x="1653" y="8156"/>
              <a:ext cx="513" cy="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he-IL" sz="1200">
                  <a:latin typeface="Times New Roman" panose="02020603050405020304" pitchFamily="18" charset="0"/>
                </a:rPr>
                <a:t>A</a:t>
              </a:r>
              <a:endParaRPr lang="en-US" altLang="he-IL"/>
            </a:p>
          </p:txBody>
        </p:sp>
        <p:sp>
          <p:nvSpPr>
            <p:cNvPr id="8309" name="Oval 117"/>
            <p:cNvSpPr>
              <a:spLocks noChangeArrowheads="1"/>
            </p:cNvSpPr>
            <p:nvPr/>
          </p:nvSpPr>
          <p:spPr bwMode="auto">
            <a:xfrm>
              <a:off x="4275" y="7928"/>
              <a:ext cx="114" cy="114"/>
            </a:xfrm>
            <a:prstGeom prst="ellipse">
              <a:avLst/>
            </a:prstGeom>
            <a:solidFill>
              <a:srgbClr val="33333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8310" name="Oval 118"/>
            <p:cNvSpPr>
              <a:spLocks noChangeArrowheads="1"/>
            </p:cNvSpPr>
            <p:nvPr/>
          </p:nvSpPr>
          <p:spPr bwMode="auto">
            <a:xfrm>
              <a:off x="5415" y="7928"/>
              <a:ext cx="114" cy="114"/>
            </a:xfrm>
            <a:prstGeom prst="ellipse">
              <a:avLst/>
            </a:prstGeom>
            <a:solidFill>
              <a:srgbClr val="33333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8311" name="Oval 119"/>
            <p:cNvSpPr>
              <a:spLocks noChangeArrowheads="1"/>
            </p:cNvSpPr>
            <p:nvPr/>
          </p:nvSpPr>
          <p:spPr bwMode="auto">
            <a:xfrm>
              <a:off x="9918" y="7928"/>
              <a:ext cx="114" cy="114"/>
            </a:xfrm>
            <a:prstGeom prst="ellipse">
              <a:avLst/>
            </a:prstGeom>
            <a:solidFill>
              <a:srgbClr val="33333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8312" name="Text Box 120"/>
            <p:cNvSpPr txBox="1">
              <a:spLocks noChangeArrowheads="1"/>
            </p:cNvSpPr>
            <p:nvPr/>
          </p:nvSpPr>
          <p:spPr bwMode="auto">
            <a:xfrm>
              <a:off x="4104" y="8213"/>
              <a:ext cx="513" cy="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he-IL" sz="1200">
                  <a:latin typeface="Times New Roman" panose="02020603050405020304" pitchFamily="18" charset="0"/>
                </a:rPr>
                <a:t>B</a:t>
              </a:r>
              <a:endParaRPr lang="en-US" altLang="he-IL"/>
            </a:p>
          </p:txBody>
        </p:sp>
        <p:sp>
          <p:nvSpPr>
            <p:cNvPr id="8313" name="Text Box 121"/>
            <p:cNvSpPr txBox="1">
              <a:spLocks noChangeArrowheads="1"/>
            </p:cNvSpPr>
            <p:nvPr/>
          </p:nvSpPr>
          <p:spPr bwMode="auto">
            <a:xfrm>
              <a:off x="5187" y="8213"/>
              <a:ext cx="513" cy="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he-IL" sz="1200">
                  <a:latin typeface="Times New Roman" panose="02020603050405020304" pitchFamily="18" charset="0"/>
                </a:rPr>
                <a:t>C</a:t>
              </a:r>
              <a:endParaRPr lang="en-US" altLang="he-IL"/>
            </a:p>
          </p:txBody>
        </p:sp>
        <p:sp>
          <p:nvSpPr>
            <p:cNvPr id="8314" name="Text Box 122"/>
            <p:cNvSpPr txBox="1">
              <a:spLocks noChangeArrowheads="1"/>
            </p:cNvSpPr>
            <p:nvPr/>
          </p:nvSpPr>
          <p:spPr bwMode="auto">
            <a:xfrm>
              <a:off x="9633" y="8213"/>
              <a:ext cx="513" cy="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he-IL" sz="1200">
                  <a:latin typeface="Times New Roman" panose="02020603050405020304" pitchFamily="18" charset="0"/>
                </a:rPr>
                <a:t>D</a:t>
              </a:r>
              <a:endParaRPr lang="en-US" altLang="he-IL"/>
            </a:p>
          </p:txBody>
        </p:sp>
        <p:sp>
          <p:nvSpPr>
            <p:cNvPr id="8315" name="Line 123"/>
            <p:cNvSpPr>
              <a:spLocks noChangeShapeType="1"/>
            </p:cNvSpPr>
            <p:nvPr/>
          </p:nvSpPr>
          <p:spPr bwMode="auto">
            <a:xfrm>
              <a:off x="2679" y="7472"/>
              <a:ext cx="456"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grpSp>
      <p:sp>
        <p:nvSpPr>
          <p:cNvPr id="8316" name="Rectangle 124"/>
          <p:cNvSpPr>
            <a:spLocks noChangeArrowheads="1"/>
          </p:cNvSpPr>
          <p:nvPr/>
        </p:nvSpPr>
        <p:spPr bwMode="auto">
          <a:xfrm>
            <a:off x="539750" y="4972050"/>
            <a:ext cx="22415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a:r>
              <a:rPr lang="en-US" altLang="he-IL" sz="2400"/>
              <a:t>36 km/hr =</a:t>
            </a:r>
            <a:r>
              <a:rPr lang="he-IL" altLang="he-IL" sz="2400"/>
              <a:t> (</a:t>
            </a:r>
            <a:r>
              <a:rPr lang="en-US" altLang="he-IL" sz="2400"/>
              <a:t>a</a:t>
            </a:r>
            <a:endParaRPr lang="he-IL" altLang="he-IL" sz="2400"/>
          </a:p>
          <a:p>
            <a:pPr algn="l"/>
            <a:r>
              <a:rPr lang="en-US" altLang="he-IL" sz="2400"/>
              <a:t>b) 108 km\hr = </a:t>
            </a:r>
          </a:p>
          <a:p>
            <a:pPr algn="l"/>
            <a:r>
              <a:rPr lang="en-US" altLang="he-IL" sz="2400"/>
              <a:t>c) 78 km\hr = </a:t>
            </a:r>
          </a:p>
          <a:p>
            <a:pPr algn="l"/>
            <a:r>
              <a:rPr lang="en-US" altLang="he-IL" sz="2400"/>
              <a:t>d) 20 km\hr = </a:t>
            </a:r>
          </a:p>
        </p:txBody>
      </p:sp>
      <p:sp>
        <p:nvSpPr>
          <p:cNvPr id="8317" name="Rectangle 125"/>
          <p:cNvSpPr>
            <a:spLocks noChangeArrowheads="1"/>
          </p:cNvSpPr>
          <p:nvPr/>
        </p:nvSpPr>
        <p:spPr bwMode="auto">
          <a:xfrm>
            <a:off x="2700338" y="4292600"/>
            <a:ext cx="6154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he-IL" sz="2400"/>
              <a:t>4.תרגם יחידות מדידה של מהירות ל - </a:t>
            </a:r>
            <a:r>
              <a:rPr lang="en-US" altLang="he-IL" sz="2400"/>
              <a:t>m/sec</a:t>
            </a:r>
            <a:r>
              <a:rPr lang="he-IL" altLang="he-IL" sz="2400"/>
              <a:t>. </a:t>
            </a:r>
            <a:endParaRPr lang="en-US" altLang="he-IL" sz="2400"/>
          </a:p>
        </p:txBody>
      </p:sp>
      <p:sp>
        <p:nvSpPr>
          <p:cNvPr id="8318" name="Rectangle 126"/>
          <p:cNvSpPr>
            <a:spLocks noGrp="1" noChangeArrowheads="1"/>
          </p:cNvSpPr>
          <p:nvPr>
            <p:ph type="ctrTitle"/>
          </p:nvPr>
        </p:nvSpPr>
        <p:spPr>
          <a:xfrm>
            <a:off x="2916238" y="0"/>
            <a:ext cx="3309937" cy="938213"/>
          </a:xfrm>
        </p:spPr>
        <p:txBody>
          <a:bodyPr anchor="ctr"/>
          <a:lstStyle/>
          <a:p>
            <a:r>
              <a:rPr lang="he-IL" altLang="he-IL" sz="4400" b="1" u="sng"/>
              <a:t>שאלות</a:t>
            </a:r>
            <a:endParaRPr lang="en-US" altLang="he-IL" sz="4400" b="1" u="sng"/>
          </a:p>
        </p:txBody>
      </p:sp>
    </p:spTree>
    <p:extLst>
      <p:ext uri="{BB962C8B-B14F-4D97-AF65-F5344CB8AC3E}">
        <p14:creationId xmlns:p14="http://schemas.microsoft.com/office/powerpoint/2010/main" val="41020007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250825" y="1320800"/>
            <a:ext cx="85375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he-IL" sz="2400" dirty="0">
                <a:cs typeface="Times New Roman" panose="02020603050405020304" pitchFamily="18" charset="0"/>
              </a:rPr>
              <a:t>5. אופנוע נע במהירות </a:t>
            </a:r>
            <a:r>
              <a:rPr lang="en-US" altLang="he-IL" sz="2400" dirty="0">
                <a:cs typeface="Times New Roman" panose="02020603050405020304" pitchFamily="18" charset="0"/>
              </a:rPr>
              <a:t>40 m/sec</a:t>
            </a:r>
            <a:r>
              <a:rPr lang="he-IL" altLang="he-IL" sz="2400" dirty="0">
                <a:cs typeface="Times New Roman" panose="02020603050405020304" pitchFamily="18" charset="0"/>
              </a:rPr>
              <a:t>, ומכונית נעה במהירות </a:t>
            </a:r>
            <a:r>
              <a:rPr lang="en-US" altLang="he-IL" sz="2400" dirty="0">
                <a:cs typeface="Times New Roman" panose="02020603050405020304" pitchFamily="18" charset="0"/>
              </a:rPr>
              <a:t>80 km/</a:t>
            </a:r>
            <a:r>
              <a:rPr lang="en-US" altLang="he-IL" sz="2400" dirty="0" err="1">
                <a:cs typeface="Times New Roman" panose="02020603050405020304" pitchFamily="18" charset="0"/>
              </a:rPr>
              <a:t>hr</a:t>
            </a:r>
            <a:r>
              <a:rPr lang="he-IL" altLang="he-IL" sz="2400" dirty="0">
                <a:cs typeface="Times New Roman" panose="02020603050405020304" pitchFamily="18" charset="0"/>
              </a:rPr>
              <a:t>. איזה רכב נע מהר יותר?</a:t>
            </a:r>
          </a:p>
          <a:p>
            <a:endParaRPr lang="he-IL" altLang="he-IL" sz="2400" dirty="0"/>
          </a:p>
          <a:p>
            <a:endParaRPr lang="en-US" altLang="he-IL" sz="2400" dirty="0"/>
          </a:p>
          <a:p>
            <a:r>
              <a:rPr lang="he-IL" altLang="he-IL" sz="2400" dirty="0">
                <a:cs typeface="Times New Roman" panose="02020603050405020304" pitchFamily="18" charset="0"/>
              </a:rPr>
              <a:t>6. דן רץ אלפיים מטרים בשיעור ספורט תוך 9 דקות ו- 20 שניות. מהי מהירות של דן בזמן ריצתו?</a:t>
            </a:r>
          </a:p>
          <a:p>
            <a:endParaRPr lang="he-IL" altLang="he-IL" sz="2400" dirty="0">
              <a:cs typeface="Times New Roman" panose="02020603050405020304" pitchFamily="18" charset="0"/>
            </a:endParaRPr>
          </a:p>
          <a:p>
            <a:endParaRPr lang="en-US" altLang="he-IL" sz="2400" dirty="0"/>
          </a:p>
          <a:p>
            <a:r>
              <a:rPr lang="he-IL" altLang="he-IL" sz="2400" dirty="0">
                <a:cs typeface="Times New Roman" panose="02020603050405020304" pitchFamily="18" charset="0"/>
              </a:rPr>
              <a:t>7. מהירות ממוצעת של חילזון שווה ל-1.5 מילימטר </a:t>
            </a:r>
            <a:r>
              <a:rPr lang="he-IL" altLang="he-IL" sz="2400" dirty="0" err="1">
                <a:cs typeface="Times New Roman" panose="02020603050405020304" pitchFamily="18" charset="0"/>
              </a:rPr>
              <a:t>בשניה</a:t>
            </a:r>
            <a:r>
              <a:rPr lang="he-IL" altLang="he-IL" sz="2400" dirty="0">
                <a:cs typeface="Times New Roman" panose="02020603050405020304" pitchFamily="18" charset="0"/>
              </a:rPr>
              <a:t>. מהו המרחק שהחילזון עובר תוך דקה אחת?</a:t>
            </a:r>
          </a:p>
          <a:p>
            <a:endParaRPr lang="he-IL" altLang="he-IL" sz="2400" dirty="0">
              <a:cs typeface="Times New Roman" panose="02020603050405020304" pitchFamily="18" charset="0"/>
            </a:endParaRPr>
          </a:p>
          <a:p>
            <a:endParaRPr lang="en-US" altLang="he-IL" sz="2400" dirty="0"/>
          </a:p>
          <a:p>
            <a:r>
              <a:rPr lang="he-IL" altLang="he-IL" sz="2400" dirty="0">
                <a:cs typeface="Times New Roman" panose="02020603050405020304" pitchFamily="18" charset="0"/>
              </a:rPr>
              <a:t>8. ארנבת רצה 800 מטרים במהירות </a:t>
            </a:r>
            <a:r>
              <a:rPr lang="en-US" altLang="he-IL" sz="2400" dirty="0">
                <a:cs typeface="Times New Roman" panose="02020603050405020304" pitchFamily="18" charset="0"/>
              </a:rPr>
              <a:t> 54 km/h</a:t>
            </a:r>
            <a:r>
              <a:rPr lang="he-IL" altLang="he-IL" sz="2400" dirty="0">
                <a:cs typeface="Times New Roman" panose="02020603050405020304" pitchFamily="18" charset="0"/>
              </a:rPr>
              <a:t> </a:t>
            </a:r>
            <a:r>
              <a:rPr lang="he-IL" altLang="he-IL" sz="2400" dirty="0"/>
              <a:t>תוך כמה זמן הארנבת עברה את המרחק?</a:t>
            </a:r>
          </a:p>
        </p:txBody>
      </p:sp>
      <p:sp>
        <p:nvSpPr>
          <p:cNvPr id="7173" name="Rectangle 5"/>
          <p:cNvSpPr>
            <a:spLocks noGrp="1" noChangeArrowheads="1"/>
          </p:cNvSpPr>
          <p:nvPr>
            <p:ph type="ctrTitle"/>
          </p:nvPr>
        </p:nvSpPr>
        <p:spPr>
          <a:xfrm>
            <a:off x="2699792" y="188640"/>
            <a:ext cx="3885729" cy="866775"/>
          </a:xfrm>
        </p:spPr>
        <p:txBody>
          <a:bodyPr anchor="ctr"/>
          <a:lstStyle/>
          <a:p>
            <a:r>
              <a:rPr lang="he-IL" altLang="he-IL" sz="4000" b="1" u="sng" dirty="0"/>
              <a:t>שאלות (המשך 1)</a:t>
            </a:r>
            <a:endParaRPr lang="en-US" altLang="he-IL" sz="4000" b="1" u="sng" dirty="0"/>
          </a:p>
        </p:txBody>
      </p:sp>
    </p:spTree>
    <p:extLst>
      <p:ext uri="{BB962C8B-B14F-4D97-AF65-F5344CB8AC3E}">
        <p14:creationId xmlns:p14="http://schemas.microsoft.com/office/powerpoint/2010/main" val="8103844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79388" y="1100138"/>
            <a:ext cx="8745537"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he-IL" altLang="he-IL" sz="2400">
                <a:cs typeface="Times New Roman" panose="02020603050405020304" pitchFamily="18" charset="0"/>
              </a:rPr>
              <a:t>9. מטוס טס במהירות </a:t>
            </a:r>
            <a:r>
              <a:rPr lang="en-US" altLang="he-IL" sz="2400">
                <a:cs typeface="Times New Roman" panose="02020603050405020304" pitchFamily="18" charset="0"/>
              </a:rPr>
              <a:t>750 km/hr</a:t>
            </a:r>
            <a:r>
              <a:rPr lang="he-IL" altLang="he-IL" sz="2400">
                <a:cs typeface="Times New Roman" panose="02020603050405020304" pitchFamily="18" charset="0"/>
              </a:rPr>
              <a:t>.איזו דרך יעבור המטוס ב </a:t>
            </a:r>
            <a:r>
              <a:rPr lang="en-US" altLang="he-IL" sz="2400">
                <a:cs typeface="Times New Roman" panose="02020603050405020304" pitchFamily="18" charset="0"/>
              </a:rPr>
              <a:t>–</a:t>
            </a:r>
            <a:r>
              <a:rPr lang="he-IL" altLang="he-IL" sz="2400">
                <a:cs typeface="Times New Roman" panose="02020603050405020304" pitchFamily="18" charset="0"/>
              </a:rPr>
              <a:t> 6 שעות?</a:t>
            </a:r>
          </a:p>
          <a:p>
            <a:endParaRPr lang="he-IL" altLang="he-IL" sz="2400">
              <a:cs typeface="Times New Roman" panose="02020603050405020304" pitchFamily="18" charset="0"/>
            </a:endParaRPr>
          </a:p>
          <a:p>
            <a:endParaRPr lang="en-US" altLang="he-IL" sz="2400"/>
          </a:p>
          <a:p>
            <a:r>
              <a:rPr lang="he-IL" altLang="he-IL" sz="2400">
                <a:cs typeface="Times New Roman" panose="02020603050405020304" pitchFamily="18" charset="0"/>
              </a:rPr>
              <a:t>10. רוכב אופניים עובר דרך של </a:t>
            </a:r>
            <a:r>
              <a:rPr lang="en-US" altLang="he-IL" sz="2400">
                <a:cs typeface="Times New Roman" panose="02020603050405020304" pitchFamily="18" charset="0"/>
              </a:rPr>
              <a:t>900 m</a:t>
            </a:r>
            <a:r>
              <a:rPr lang="he-IL" altLang="he-IL" sz="2400">
                <a:cs typeface="Times New Roman" panose="02020603050405020304" pitchFamily="18" charset="0"/>
              </a:rPr>
              <a:t> ב </a:t>
            </a:r>
            <a:r>
              <a:rPr lang="en-US" altLang="he-IL" sz="2400">
                <a:cs typeface="Times New Roman" panose="02020603050405020304" pitchFamily="18" charset="0"/>
              </a:rPr>
              <a:t>– 30 min</a:t>
            </a:r>
            <a:r>
              <a:rPr lang="he-IL" altLang="he-IL" sz="2400">
                <a:cs typeface="Times New Roman" panose="02020603050405020304" pitchFamily="18" charset="0"/>
              </a:rPr>
              <a:t>. מצא מהירותו של רוכב האופניים.</a:t>
            </a:r>
          </a:p>
          <a:p>
            <a:endParaRPr lang="he-IL" altLang="he-IL" sz="2400">
              <a:cs typeface="Times New Roman" panose="02020603050405020304" pitchFamily="18" charset="0"/>
            </a:endParaRPr>
          </a:p>
          <a:p>
            <a:endParaRPr lang="en-US" altLang="he-IL" sz="2400"/>
          </a:p>
          <a:p>
            <a:r>
              <a:rPr lang="he-IL" altLang="he-IL" sz="2400">
                <a:cs typeface="Times New Roman" panose="02020603050405020304" pitchFamily="18" charset="0"/>
              </a:rPr>
              <a:t>11. כדי להגיע מכרמיאל לאילת צריך לעבור דרך של </a:t>
            </a:r>
            <a:r>
              <a:rPr lang="en-US" altLang="he-IL" sz="2400">
                <a:cs typeface="Times New Roman" panose="02020603050405020304" pitchFamily="18" charset="0"/>
              </a:rPr>
              <a:t>500 km</a:t>
            </a:r>
            <a:r>
              <a:rPr lang="he-IL" altLang="he-IL" sz="2400">
                <a:cs typeface="Times New Roman" panose="02020603050405020304" pitchFamily="18" charset="0"/>
              </a:rPr>
              <a:t> (בקירוב). </a:t>
            </a:r>
          </a:p>
          <a:p>
            <a:r>
              <a:rPr lang="he-IL" altLang="he-IL" sz="2400">
                <a:cs typeface="Times New Roman" panose="02020603050405020304" pitchFamily="18" charset="0"/>
              </a:rPr>
              <a:t>כמה זמן דרוש לאוטו ולמטוס כדי לעבור את המרחק זה? באיזה כלי רכב כדאי (מבחינת הזמן)  לנסוע לאילת (מהירות ממוצעת של המטוס </a:t>
            </a:r>
            <a:r>
              <a:rPr lang="en-US" altLang="he-IL" sz="2400">
                <a:cs typeface="Times New Roman" panose="02020603050405020304" pitchFamily="18" charset="0"/>
              </a:rPr>
              <a:t>750 km/hr</a:t>
            </a:r>
            <a:r>
              <a:rPr lang="he-IL" altLang="he-IL" sz="2400">
                <a:cs typeface="Times New Roman" panose="02020603050405020304" pitchFamily="18" charset="0"/>
              </a:rPr>
              <a:t>, מהירות ממוצעת של האוטו </a:t>
            </a:r>
            <a:r>
              <a:rPr lang="en-US" altLang="he-IL" sz="2400">
                <a:cs typeface="Times New Roman" panose="02020603050405020304" pitchFamily="18" charset="0"/>
              </a:rPr>
              <a:t> 80 km/hr</a:t>
            </a:r>
            <a:r>
              <a:rPr lang="he-IL" altLang="he-IL" sz="2400">
                <a:cs typeface="Times New Roman" panose="02020603050405020304" pitchFamily="18" charset="0"/>
              </a:rPr>
              <a:t>)?</a:t>
            </a:r>
          </a:p>
          <a:p>
            <a:endParaRPr lang="he-IL" altLang="he-IL" sz="2400">
              <a:cs typeface="Times New Roman" panose="02020603050405020304" pitchFamily="18" charset="0"/>
            </a:endParaRPr>
          </a:p>
          <a:p>
            <a:endParaRPr lang="en-US" altLang="he-IL" sz="2400"/>
          </a:p>
          <a:p>
            <a:r>
              <a:rPr lang="he-IL" altLang="he-IL" sz="2400">
                <a:cs typeface="Times New Roman" panose="02020603050405020304" pitchFamily="18" charset="0"/>
              </a:rPr>
              <a:t>12. איזו דרך צריך לעבור כדי להגיע מכרמיאל לקיבוץ סאסא אם זמן הנסיעה שווה בערך לחצי שעה ואוטו נוסע במהירות ממוצאת </a:t>
            </a:r>
            <a:r>
              <a:rPr lang="en-US" altLang="he-IL" sz="2400">
                <a:cs typeface="Times New Roman" panose="02020603050405020304" pitchFamily="18" charset="0"/>
              </a:rPr>
              <a:t>80 km/hr</a:t>
            </a:r>
            <a:r>
              <a:rPr lang="he-IL" altLang="he-IL" sz="2400">
                <a:cs typeface="Times New Roman" panose="02020603050405020304" pitchFamily="18" charset="0"/>
              </a:rPr>
              <a:t>?  </a:t>
            </a:r>
            <a:endParaRPr lang="he-IL" altLang="he-IL" sz="2400"/>
          </a:p>
        </p:txBody>
      </p:sp>
      <p:sp>
        <p:nvSpPr>
          <p:cNvPr id="5123" name="Rectangle 3"/>
          <p:cNvSpPr>
            <a:spLocks noGrp="1" noChangeArrowheads="1"/>
          </p:cNvSpPr>
          <p:nvPr>
            <p:ph type="ctrTitle"/>
          </p:nvPr>
        </p:nvSpPr>
        <p:spPr>
          <a:xfrm>
            <a:off x="2195513" y="0"/>
            <a:ext cx="4462462" cy="938213"/>
          </a:xfrm>
        </p:spPr>
        <p:txBody>
          <a:bodyPr anchor="ctr"/>
          <a:lstStyle/>
          <a:p>
            <a:r>
              <a:rPr lang="he-IL" altLang="he-IL" sz="4400" b="1" u="sng"/>
              <a:t>שאלות (המשך2)</a:t>
            </a:r>
            <a:endParaRPr lang="en-US" altLang="he-IL" sz="4400" b="1" u="sng"/>
          </a:p>
        </p:txBody>
      </p:sp>
    </p:spTree>
    <p:extLst>
      <p:ext uri="{BB962C8B-B14F-4D97-AF65-F5344CB8AC3E}">
        <p14:creationId xmlns:p14="http://schemas.microsoft.com/office/powerpoint/2010/main" val="4163671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559175" y="1103313"/>
            <a:ext cx="511492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e-IL" altLang="he-IL" sz="2800" b="1" u="sng"/>
              <a:t>תשובות</a:t>
            </a:r>
            <a:endParaRPr lang="en-US" altLang="he-IL" sz="2800" b="1" u="sng"/>
          </a:p>
          <a:p>
            <a:r>
              <a:rPr lang="he-IL" altLang="he-IL" sz="2800"/>
              <a:t>5.	אופנוע</a:t>
            </a:r>
            <a:endParaRPr lang="en-US" altLang="he-IL" sz="2800"/>
          </a:p>
          <a:p>
            <a:r>
              <a:rPr lang="he-IL" altLang="he-IL" sz="2800"/>
              <a:t>6. א ) </a:t>
            </a:r>
            <a:r>
              <a:rPr lang="en-US" altLang="he-IL" sz="2800"/>
              <a:t>3.75 m</a:t>
            </a:r>
            <a:r>
              <a:rPr lang="he-IL" altLang="he-IL" sz="2800"/>
              <a:t>,  ב ) ממוצעת;</a:t>
            </a:r>
            <a:endParaRPr lang="en-US" altLang="he-IL" sz="2800"/>
          </a:p>
          <a:p>
            <a:r>
              <a:rPr lang="he-IL" altLang="he-IL" sz="2800"/>
              <a:t>7.  </a:t>
            </a:r>
            <a:r>
              <a:rPr lang="en-US" altLang="he-IL" sz="2800"/>
              <a:t>9cm</a:t>
            </a:r>
            <a:r>
              <a:rPr lang="he-IL" altLang="he-IL" sz="2800"/>
              <a:t>;</a:t>
            </a:r>
            <a:endParaRPr lang="en-US" altLang="he-IL" sz="2800"/>
          </a:p>
          <a:p>
            <a:r>
              <a:rPr lang="he-IL" altLang="he-IL" sz="2800"/>
              <a:t>8. </a:t>
            </a:r>
            <a:r>
              <a:rPr lang="en-US" altLang="he-IL" sz="2800"/>
              <a:t>53.3 s</a:t>
            </a:r>
            <a:r>
              <a:rPr lang="he-IL" altLang="he-IL" sz="2800"/>
              <a:t>;</a:t>
            </a:r>
            <a:endParaRPr lang="en-US" altLang="he-IL" sz="2800"/>
          </a:p>
          <a:p>
            <a:r>
              <a:rPr lang="he-IL" altLang="he-IL" sz="2800"/>
              <a:t>9.	</a:t>
            </a:r>
            <a:r>
              <a:rPr lang="en-US" altLang="he-IL" sz="2800"/>
              <a:t>x = 4500 km</a:t>
            </a:r>
          </a:p>
          <a:p>
            <a:r>
              <a:rPr lang="he-IL" altLang="he-IL" sz="2800"/>
              <a:t>10.	</a:t>
            </a:r>
            <a:r>
              <a:rPr lang="en-US" altLang="he-IL" sz="2800"/>
              <a:t>v = 0.5 m/sec</a:t>
            </a:r>
          </a:p>
          <a:p>
            <a:r>
              <a:rPr lang="he-IL" altLang="he-IL" sz="2800"/>
              <a:t>11.	</a:t>
            </a:r>
            <a:r>
              <a:rPr lang="en-US" altLang="he-IL" sz="2800"/>
              <a:t>t1 = 0.67 hr,   t2 = 6.26 hr</a:t>
            </a:r>
          </a:p>
          <a:p>
            <a:r>
              <a:rPr lang="he-IL" altLang="he-IL" sz="2800"/>
              <a:t>12.	</a:t>
            </a:r>
            <a:r>
              <a:rPr lang="en-US" altLang="he-IL" sz="2800"/>
              <a:t>x = 40 km</a:t>
            </a:r>
          </a:p>
          <a:p>
            <a:endParaRPr lang="en-US" altLang="he-IL" sz="2800"/>
          </a:p>
        </p:txBody>
      </p:sp>
      <p:sp>
        <p:nvSpPr>
          <p:cNvPr id="6147" name="Rectangle 3"/>
          <p:cNvSpPr>
            <a:spLocks noGrp="1" noChangeArrowheads="1"/>
          </p:cNvSpPr>
          <p:nvPr>
            <p:ph type="ctrTitle"/>
          </p:nvPr>
        </p:nvSpPr>
        <p:spPr>
          <a:xfrm>
            <a:off x="2555875" y="0"/>
            <a:ext cx="4678363" cy="938213"/>
          </a:xfrm>
        </p:spPr>
        <p:txBody>
          <a:bodyPr anchor="ctr"/>
          <a:lstStyle/>
          <a:p>
            <a:r>
              <a:rPr lang="he-IL" altLang="he-IL" sz="4400"/>
              <a:t>תשובות</a:t>
            </a:r>
            <a:endParaRPr lang="en-US" altLang="he-IL" sz="4400"/>
          </a:p>
        </p:txBody>
      </p:sp>
    </p:spTree>
    <p:extLst>
      <p:ext uri="{BB962C8B-B14F-4D97-AF65-F5344CB8AC3E}">
        <p14:creationId xmlns:p14="http://schemas.microsoft.com/office/powerpoint/2010/main" val="6454539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8197"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8198"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mc:AlternateContent xmlns:mc="http://schemas.openxmlformats.org/markup-compatibility/2006" xmlns:a14="http://schemas.microsoft.com/office/drawing/2010/main">
        <mc:Choice Requires="a14">
          <p:sp>
            <p:nvSpPr>
              <p:cNvPr id="2" name="TextBox 1"/>
              <p:cNvSpPr txBox="1"/>
              <p:nvPr/>
            </p:nvSpPr>
            <p:spPr>
              <a:xfrm>
                <a:off x="580230" y="1931884"/>
                <a:ext cx="4081090" cy="1411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𝑣</m:t>
                          </m:r>
                        </m:e>
                      </m:acc>
                      <m:r>
                        <a:rPr lang="he-IL" sz="4000" b="0" i="1" smtClean="0">
                          <a:latin typeface="Cambria Math" panose="02040503050406030204" pitchFamily="18" charset="0"/>
                        </a:rPr>
                        <m:t>=</m:t>
                      </m:r>
                      <m:f>
                        <m:fPr>
                          <m:ctrlPr>
                            <a:rPr lang="en-US" sz="4000" b="0" i="1" smtClean="0">
                              <a:latin typeface="Cambria Math" panose="02040503050406030204" pitchFamily="18" charset="0"/>
                            </a:rPr>
                          </m:ctrlPr>
                        </m:fPr>
                        <m:num>
                          <m:r>
                            <m:rPr>
                              <m:sty m:val="p"/>
                            </m:rPr>
                            <a:rPr lang="he-IL" sz="4000" b="0" i="0" smtClean="0">
                              <a:latin typeface="Cambria Math" panose="02040503050406030204" pitchFamily="18" charset="0"/>
                            </a:rPr>
                            <m:t>Δ</m:t>
                          </m:r>
                          <m:acc>
                            <m:accPr>
                              <m:chr m:val="⃗"/>
                              <m:ctrlPr>
                                <a:rPr lang="he-IL" sz="4000" b="0" i="1" smtClean="0">
                                  <a:latin typeface="Cambria Math" panose="02040503050406030204" pitchFamily="18" charset="0"/>
                                </a:rPr>
                              </m:ctrlPr>
                            </m:accPr>
                            <m:e>
                              <m:r>
                                <a:rPr lang="en-US" sz="4000" b="0" i="1" smtClean="0">
                                  <a:latin typeface="Cambria Math" panose="02040503050406030204" pitchFamily="18" charset="0"/>
                                </a:rPr>
                                <m:t>𝑥</m:t>
                              </m:r>
                            </m:e>
                          </m:acc>
                        </m:num>
                        <m:den>
                          <m:r>
                            <m:rPr>
                              <m:sty m:val="p"/>
                            </m:rPr>
                            <a:rPr lang="en-US" sz="4000" b="0" i="0" smtClean="0">
                              <a:latin typeface="Cambria Math" panose="02040503050406030204" pitchFamily="18" charset="0"/>
                            </a:rPr>
                            <m:t>Δ</m:t>
                          </m:r>
                          <m:r>
                            <a:rPr lang="en-US" sz="4000" b="0" i="1" smtClean="0">
                              <a:latin typeface="Cambria Math" panose="02040503050406030204" pitchFamily="18" charset="0"/>
                            </a:rPr>
                            <m:t>𝑡</m:t>
                          </m:r>
                        </m:den>
                      </m:f>
                      <m:r>
                        <a:rPr lang="en-US" sz="4000" b="0" i="0" smtClean="0">
                          <a:latin typeface="Cambria Math" panose="02040503050406030204" pitchFamily="18" charset="0"/>
                        </a:rPr>
                        <m:t>=</m:t>
                      </m:r>
                      <m:f>
                        <m:fPr>
                          <m:ctrlPr>
                            <a:rPr lang="en-US" sz="4000" b="0" i="1" smtClean="0">
                              <a:latin typeface="Cambria Math" panose="02040503050406030204" pitchFamily="18" charset="0"/>
                            </a:rPr>
                          </m:ctrlPr>
                        </m:fPr>
                        <m:num>
                          <m:r>
                            <m:rPr>
                              <m:sty m:val="p"/>
                            </m:rPr>
                            <a:rPr lang="en-US" sz="4000" b="0" i="0" smtClean="0">
                              <a:latin typeface="Cambria Math" panose="02040503050406030204" pitchFamily="18" charset="0"/>
                            </a:rPr>
                            <m:t>x</m:t>
                          </m:r>
                          <m:r>
                            <a:rPr lang="en-US" sz="4000" b="0" i="0" smtClean="0">
                              <a:latin typeface="Cambria Math" panose="02040503050406030204" pitchFamily="18" charset="0"/>
                            </a:rPr>
                            <m:t>−</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x</m:t>
                              </m:r>
                            </m:e>
                            <m:sub>
                              <m:r>
                                <a:rPr lang="en-US" sz="4000" b="0" i="0" smtClean="0">
                                  <a:latin typeface="Cambria Math" panose="02040503050406030204" pitchFamily="18" charset="0"/>
                                </a:rPr>
                                <m:t>0</m:t>
                              </m:r>
                            </m:sub>
                          </m:sSub>
                        </m:num>
                        <m:den>
                          <m:r>
                            <m:rPr>
                              <m:sty m:val="p"/>
                            </m:rPr>
                            <a:rPr lang="en-US" sz="4000" b="0" i="0" smtClean="0">
                              <a:latin typeface="Cambria Math" panose="02040503050406030204" pitchFamily="18" charset="0"/>
                            </a:rPr>
                            <m:t>t</m:t>
                          </m:r>
                          <m:r>
                            <a:rPr lang="en-US" sz="4000" b="0" i="0" smtClean="0">
                              <a:latin typeface="Cambria Math" panose="02040503050406030204" pitchFamily="18" charset="0"/>
                            </a:rPr>
                            <m:t>−</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t</m:t>
                              </m:r>
                            </m:e>
                            <m:sub>
                              <m:r>
                                <a:rPr lang="en-US" sz="4000" b="0" i="0" smtClean="0">
                                  <a:latin typeface="Cambria Math" panose="02040503050406030204" pitchFamily="18" charset="0"/>
                                </a:rPr>
                                <m:t>0</m:t>
                              </m:r>
                            </m:sub>
                          </m:sSub>
                        </m:den>
                      </m:f>
                    </m:oMath>
                  </m:oMathPara>
                </a14:m>
                <a:endParaRPr lang="he-IL" sz="4000" dirty="0"/>
              </a:p>
            </p:txBody>
          </p:sp>
        </mc:Choice>
        <mc:Fallback xmlns="">
          <p:sp>
            <p:nvSpPr>
              <p:cNvPr id="2" name="TextBox 1"/>
              <p:cNvSpPr txBox="1">
                <a:spLocks noRot="1" noChangeAspect="1" noMove="1" noResize="1" noEditPoints="1" noAdjustHandles="1" noChangeArrowheads="1" noChangeShapeType="1" noTextEdit="1"/>
              </p:cNvSpPr>
              <p:nvPr/>
            </p:nvSpPr>
            <p:spPr>
              <a:xfrm>
                <a:off x="580230" y="1931884"/>
                <a:ext cx="4081090" cy="1411220"/>
              </a:xfrm>
              <a:prstGeom prst="rect">
                <a:avLst/>
              </a:prstGeom>
              <a:blipFill rotWithShape="0">
                <a:blip r:embed="rId2"/>
                <a:stretch>
                  <a:fillRect/>
                </a:stretch>
              </a:blipFill>
            </p:spPr>
            <p:txBody>
              <a:bodyPr/>
              <a:lstStyle/>
              <a:p>
                <a:r>
                  <a:rPr lang="he-IL">
                    <a:noFill/>
                  </a:rPr>
                  <a:t> </a:t>
                </a:r>
              </a:p>
            </p:txBody>
          </p:sp>
        </mc:Fallback>
      </mc:AlternateContent>
      <p:sp>
        <p:nvSpPr>
          <p:cNvPr id="3" name="Rectangle 2"/>
          <p:cNvSpPr/>
          <p:nvPr/>
        </p:nvSpPr>
        <p:spPr>
          <a:xfrm>
            <a:off x="2928571" y="365888"/>
            <a:ext cx="3938899" cy="584775"/>
          </a:xfrm>
          <a:prstGeom prst="rect">
            <a:avLst/>
          </a:prstGeom>
        </p:spPr>
        <p:txBody>
          <a:bodyPr wrap="none">
            <a:spAutoFit/>
          </a:bodyPr>
          <a:lstStyle/>
          <a:p>
            <a:r>
              <a:rPr lang="he-IL" sz="3200" b="1" u="sng" dirty="0" smtClean="0"/>
              <a:t>מהירות בתנועה קצובה</a:t>
            </a:r>
            <a:endParaRPr lang="he-IL" sz="3200" b="1" dirty="0"/>
          </a:p>
        </p:txBody>
      </p:sp>
      <p:sp>
        <p:nvSpPr>
          <p:cNvPr id="12" name="Rectangle 11"/>
          <p:cNvSpPr/>
          <p:nvPr/>
        </p:nvSpPr>
        <p:spPr>
          <a:xfrm>
            <a:off x="3995680" y="1225705"/>
            <a:ext cx="4988866" cy="584775"/>
          </a:xfrm>
          <a:prstGeom prst="rect">
            <a:avLst/>
          </a:prstGeom>
        </p:spPr>
        <p:txBody>
          <a:bodyPr wrap="none">
            <a:spAutoFit/>
          </a:bodyPr>
          <a:lstStyle/>
          <a:p>
            <a:r>
              <a:rPr lang="he-IL" sz="3200" b="1" u="sng" dirty="0" smtClean="0">
                <a:solidFill>
                  <a:srgbClr val="FF0000"/>
                </a:solidFill>
              </a:rPr>
              <a:t>מהירות</a:t>
            </a:r>
            <a:r>
              <a:rPr lang="he-IL" sz="3200" dirty="0" smtClean="0"/>
              <a:t> היא קצב שינוי המיקום</a:t>
            </a:r>
            <a:endParaRPr lang="he-IL" sz="3200" dirty="0"/>
          </a:p>
        </p:txBody>
      </p:sp>
      <p:sp>
        <p:nvSpPr>
          <p:cNvPr id="13" name="Rectangle 12"/>
          <p:cNvSpPr/>
          <p:nvPr/>
        </p:nvSpPr>
        <p:spPr>
          <a:xfrm>
            <a:off x="4415564" y="2265344"/>
            <a:ext cx="2632822" cy="892552"/>
          </a:xfrm>
          <a:prstGeom prst="rect">
            <a:avLst/>
          </a:prstGeom>
        </p:spPr>
        <p:txBody>
          <a:bodyPr wrap="square">
            <a:spAutoFit/>
          </a:bodyPr>
          <a:lstStyle/>
          <a:p>
            <a:pPr algn="ctr"/>
            <a:r>
              <a:rPr lang="he-IL" sz="2600" dirty="0" smtClean="0"/>
              <a:t>כאשר זמן התחלתי נבחר כאפס</a:t>
            </a:r>
            <a:endParaRPr lang="he-IL" sz="2600" dirty="0"/>
          </a:p>
        </p:txBody>
      </p:sp>
      <mc:AlternateContent xmlns:mc="http://schemas.openxmlformats.org/markup-compatibility/2006" xmlns:a14="http://schemas.microsoft.com/office/drawing/2010/main">
        <mc:Choice Requires="a14">
          <p:sp>
            <p:nvSpPr>
              <p:cNvPr id="14" name="TextBox 13"/>
              <p:cNvSpPr txBox="1"/>
              <p:nvPr/>
            </p:nvSpPr>
            <p:spPr>
              <a:xfrm>
                <a:off x="6999322" y="2135947"/>
                <a:ext cx="1857080" cy="1306704"/>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𝑣</m:t>
                          </m:r>
                        </m:e>
                      </m:acc>
                      <m:r>
                        <a:rPr lang="he-IL" sz="4000" b="0" i="1" smtClean="0">
                          <a:latin typeface="Cambria Math" panose="02040503050406030204" pitchFamily="18" charset="0"/>
                        </a:rPr>
                        <m:t>=</m:t>
                      </m:r>
                      <m:f>
                        <m:fPr>
                          <m:ctrlPr>
                            <a:rPr lang="en-US" sz="4000" b="0" i="1" smtClean="0">
                              <a:latin typeface="Cambria Math" panose="02040503050406030204" pitchFamily="18" charset="0"/>
                            </a:rPr>
                          </m:ctrlPr>
                        </m:fPr>
                        <m:num>
                          <m:r>
                            <m:rPr>
                              <m:sty m:val="p"/>
                            </m:rPr>
                            <a:rPr lang="he-IL" sz="4000" b="0" i="0" smtClean="0">
                              <a:latin typeface="Cambria Math" panose="02040503050406030204" pitchFamily="18" charset="0"/>
                            </a:rPr>
                            <m:t>Δ</m:t>
                          </m:r>
                          <m:acc>
                            <m:accPr>
                              <m:chr m:val="⃗"/>
                              <m:ctrlPr>
                                <a:rPr lang="he-IL" sz="4000" b="0" i="1" smtClean="0">
                                  <a:latin typeface="Cambria Math" panose="02040503050406030204" pitchFamily="18" charset="0"/>
                                </a:rPr>
                              </m:ctrlPr>
                            </m:accPr>
                            <m:e>
                              <m:r>
                                <a:rPr lang="en-US" sz="4000" b="0" i="1" smtClean="0">
                                  <a:latin typeface="Cambria Math" panose="02040503050406030204" pitchFamily="18" charset="0"/>
                                </a:rPr>
                                <m:t>𝑥</m:t>
                              </m:r>
                            </m:e>
                          </m:acc>
                        </m:num>
                        <m:den>
                          <m:r>
                            <a:rPr lang="en-US" sz="4000" b="0" i="1" smtClean="0">
                              <a:latin typeface="Cambria Math" panose="02040503050406030204" pitchFamily="18" charset="0"/>
                            </a:rPr>
                            <m:t>𝑡</m:t>
                          </m:r>
                        </m:den>
                      </m:f>
                    </m:oMath>
                  </m:oMathPara>
                </a14:m>
                <a:endParaRPr lang="he-IL" sz="4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999322" y="2135947"/>
                <a:ext cx="1857080" cy="1306704"/>
              </a:xfrm>
              <a:prstGeom prst="rect">
                <a:avLst/>
              </a:prstGeom>
              <a:blipFill rotWithShape="0">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46735" y="3554576"/>
                <a:ext cx="2092751" cy="70788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𝑥</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sSub>
                            <m:sSubPr>
                              <m:ctrlPr>
                                <a:rPr lang="en-US" sz="4000" b="0" i="1" smtClean="0">
                                  <a:latin typeface="Cambria Math" panose="02040503050406030204" pitchFamily="18" charset="0"/>
                                </a:rPr>
                              </m:ctrlPr>
                            </m:sSubPr>
                            <m:e>
                              <m:r>
                                <a:rPr lang="en-US" sz="4000" b="0" i="1" smtClean="0">
                                  <a:latin typeface="Cambria Math" panose="02040503050406030204" pitchFamily="18" charset="0"/>
                                </a:rPr>
                                <m:t>𝑥</m:t>
                              </m:r>
                            </m:e>
                            <m:sub>
                              <m:r>
                                <a:rPr lang="en-US" sz="4000" b="0" i="1" smtClean="0">
                                  <a:latin typeface="Cambria Math" panose="02040503050406030204" pitchFamily="18" charset="0"/>
                                </a:rPr>
                                <m:t>0</m:t>
                              </m:r>
                            </m:sub>
                          </m:sSub>
                        </m:e>
                      </m:acc>
                    </m:oMath>
                  </m:oMathPara>
                </a14:m>
                <a:endParaRPr lang="he-IL" sz="4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3546735" y="3554576"/>
                <a:ext cx="2092751" cy="707886"/>
              </a:xfrm>
              <a:prstGeom prst="rect">
                <a:avLst/>
              </a:prstGeom>
              <a:blipFill rotWithShape="0">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5235971" y="3573430"/>
                <a:ext cx="680897" cy="70788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he-IL" sz="4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5235971" y="3573430"/>
                <a:ext cx="680897" cy="707886"/>
              </a:xfrm>
              <a:prstGeom prst="rect">
                <a:avLst/>
              </a:prstGeom>
              <a:blipFill rotWithShape="0">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610119" y="3564003"/>
                <a:ext cx="1593430" cy="70788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𝑣</m:t>
                          </m:r>
                        </m:e>
                      </m:acc>
                      <m:r>
                        <a:rPr lang="en-US" sz="4000" b="0" i="1" smtClean="0">
                          <a:latin typeface="Cambria Math" panose="02040503050406030204" pitchFamily="18" charset="0"/>
                        </a:rPr>
                        <m:t>⋅</m:t>
                      </m:r>
                      <m:r>
                        <m:rPr>
                          <m:sty m:val="p"/>
                        </m:rPr>
                        <a:rPr lang="en-US" sz="4000" b="0" i="0" smtClean="0">
                          <a:latin typeface="Cambria Math" panose="02040503050406030204" pitchFamily="18" charset="0"/>
                        </a:rPr>
                        <m:t>t</m:t>
                      </m:r>
                    </m:oMath>
                  </m:oMathPara>
                </a14:m>
                <a:endParaRPr lang="he-IL" sz="40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610119" y="3564003"/>
                <a:ext cx="1593430" cy="707886"/>
              </a:xfrm>
              <a:prstGeom prst="rect">
                <a:avLst/>
              </a:prstGeom>
              <a:blipFill rotWithShape="0">
                <a:blip r:embed="rId6"/>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414790" y="4673864"/>
                <a:ext cx="2159826" cy="70788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acc>
                        <m:accPr>
                          <m:chr m:val="⃗"/>
                          <m:ctrlPr>
                            <a:rPr lang="en-US" sz="4000" b="0" i="1" smtClean="0">
                              <a:solidFill>
                                <a:srgbClr val="C00000"/>
                              </a:solidFill>
                              <a:latin typeface="Cambria Math" panose="02040503050406030204" pitchFamily="18" charset="0"/>
                            </a:rPr>
                          </m:ctrlPr>
                        </m:accPr>
                        <m:e>
                          <m:r>
                            <a:rPr lang="en-US" sz="4000" b="0" i="1" smtClean="0">
                              <a:solidFill>
                                <a:srgbClr val="C00000"/>
                              </a:solidFill>
                              <a:latin typeface="Cambria Math" panose="02040503050406030204" pitchFamily="18" charset="0"/>
                            </a:rPr>
                            <m:t>𝑥</m:t>
                          </m:r>
                        </m:e>
                      </m:acc>
                      <m:r>
                        <a:rPr lang="en-US" sz="4000" b="0" i="1" smtClean="0">
                          <a:solidFill>
                            <a:srgbClr val="C00000"/>
                          </a:solidFill>
                          <a:latin typeface="Cambria Math" panose="02040503050406030204" pitchFamily="18" charset="0"/>
                        </a:rPr>
                        <m:t>=</m:t>
                      </m:r>
                      <m:acc>
                        <m:accPr>
                          <m:chr m:val="⃗"/>
                          <m:ctrlPr>
                            <a:rPr lang="en-US" sz="4000" b="0" i="1" smtClean="0">
                              <a:solidFill>
                                <a:srgbClr val="C00000"/>
                              </a:solidFill>
                              <a:latin typeface="Cambria Math" panose="02040503050406030204" pitchFamily="18" charset="0"/>
                            </a:rPr>
                          </m:ctrlPr>
                        </m:accPr>
                        <m:e>
                          <m:sSub>
                            <m:sSubPr>
                              <m:ctrlPr>
                                <a:rPr lang="en-US" sz="4000" b="0" i="1" smtClean="0">
                                  <a:solidFill>
                                    <a:srgbClr val="C00000"/>
                                  </a:solidFill>
                                  <a:latin typeface="Cambria Math" panose="02040503050406030204" pitchFamily="18" charset="0"/>
                                </a:rPr>
                              </m:ctrlPr>
                            </m:sSubPr>
                            <m:e>
                              <m:r>
                                <a:rPr lang="en-US" sz="4000" b="0" i="1" smtClean="0">
                                  <a:solidFill>
                                    <a:srgbClr val="C00000"/>
                                  </a:solidFill>
                                  <a:latin typeface="Cambria Math" panose="02040503050406030204" pitchFamily="18" charset="0"/>
                                </a:rPr>
                                <m:t>𝑥</m:t>
                              </m:r>
                            </m:e>
                            <m:sub>
                              <m:r>
                                <a:rPr lang="en-US" sz="4000" b="0" i="1" smtClean="0">
                                  <a:solidFill>
                                    <a:srgbClr val="C00000"/>
                                  </a:solidFill>
                                  <a:latin typeface="Cambria Math" panose="02040503050406030204" pitchFamily="18" charset="0"/>
                                </a:rPr>
                                <m:t>0</m:t>
                              </m:r>
                            </m:sub>
                          </m:sSub>
                        </m:e>
                      </m:acc>
                    </m:oMath>
                  </m:oMathPara>
                </a14:m>
                <a:endParaRPr lang="he-IL" sz="4000" dirty="0">
                  <a:solidFill>
                    <a:srgbClr val="C0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414790" y="4673864"/>
                <a:ext cx="2159826" cy="707886"/>
              </a:xfrm>
              <a:prstGeom prst="rect">
                <a:avLst/>
              </a:prstGeom>
              <a:blipFill rotWithShape="0">
                <a:blip r:embed="rId7"/>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321239" y="4673864"/>
                <a:ext cx="702721" cy="70788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4000" b="0" i="1" smtClean="0">
                          <a:solidFill>
                            <a:srgbClr val="C00000"/>
                          </a:solidFill>
                          <a:latin typeface="Cambria Math" panose="02040503050406030204" pitchFamily="18" charset="0"/>
                        </a:rPr>
                        <m:t>+</m:t>
                      </m:r>
                    </m:oMath>
                  </m:oMathPara>
                </a14:m>
                <a:endParaRPr lang="he-IL" sz="4000" dirty="0">
                  <a:solidFill>
                    <a:srgbClr val="C0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321239" y="4673864"/>
                <a:ext cx="702721" cy="707886"/>
              </a:xfrm>
              <a:prstGeom prst="rect">
                <a:avLst/>
              </a:prstGeom>
              <a:blipFill rotWithShape="0">
                <a:blip r:embed="rId8"/>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5770583" y="4673864"/>
                <a:ext cx="1644502" cy="70788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acc>
                        <m:accPr>
                          <m:chr m:val="⃗"/>
                          <m:ctrlPr>
                            <a:rPr lang="en-US" sz="4000" b="0" i="1" smtClean="0">
                              <a:solidFill>
                                <a:srgbClr val="C00000"/>
                              </a:solidFill>
                              <a:latin typeface="Cambria Math" panose="02040503050406030204" pitchFamily="18" charset="0"/>
                            </a:rPr>
                          </m:ctrlPr>
                        </m:accPr>
                        <m:e>
                          <m:r>
                            <a:rPr lang="en-US" sz="4000" b="0" i="1" smtClean="0">
                              <a:solidFill>
                                <a:srgbClr val="C00000"/>
                              </a:solidFill>
                              <a:latin typeface="Cambria Math" panose="02040503050406030204" pitchFamily="18" charset="0"/>
                            </a:rPr>
                            <m:t>𝑣</m:t>
                          </m:r>
                        </m:e>
                      </m:acc>
                      <m:r>
                        <a:rPr lang="en-US" sz="4000" b="0" i="1" smtClean="0">
                          <a:solidFill>
                            <a:srgbClr val="C00000"/>
                          </a:solidFill>
                          <a:latin typeface="Cambria Math" panose="02040503050406030204" pitchFamily="18" charset="0"/>
                        </a:rPr>
                        <m:t>⋅</m:t>
                      </m:r>
                      <m:r>
                        <m:rPr>
                          <m:sty m:val="p"/>
                        </m:rPr>
                        <a:rPr lang="en-US" sz="4000" b="0" i="0" smtClean="0">
                          <a:solidFill>
                            <a:srgbClr val="C00000"/>
                          </a:solidFill>
                          <a:latin typeface="Cambria Math" panose="02040503050406030204" pitchFamily="18" charset="0"/>
                        </a:rPr>
                        <m:t>t</m:t>
                      </m:r>
                    </m:oMath>
                  </m:oMathPara>
                </a14:m>
                <a:endParaRPr lang="he-IL" sz="4000" dirty="0">
                  <a:solidFill>
                    <a:srgbClr val="C0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770583" y="4673864"/>
                <a:ext cx="1644502" cy="707886"/>
              </a:xfrm>
              <a:prstGeom prst="rect">
                <a:avLst/>
              </a:prstGeom>
              <a:blipFill rotWithShape="0">
                <a:blip r:embed="rId9"/>
                <a:stretch>
                  <a:fillRect/>
                </a:stretch>
              </a:blipFill>
            </p:spPr>
            <p:txBody>
              <a:bodyPr/>
              <a:lstStyle/>
              <a:p>
                <a:r>
                  <a:rPr lang="he-IL">
                    <a:noFill/>
                  </a:rPr>
                  <a:t> </a:t>
                </a:r>
              </a:p>
            </p:txBody>
          </p:sp>
        </mc:Fallback>
      </mc:AlternateContent>
      <p:sp>
        <p:nvSpPr>
          <p:cNvPr id="4" name="Rounded Rectangle 3"/>
          <p:cNvSpPr/>
          <p:nvPr/>
        </p:nvSpPr>
        <p:spPr bwMode="auto">
          <a:xfrm>
            <a:off x="3591612" y="4572000"/>
            <a:ext cx="3823473" cy="970961"/>
          </a:xfrm>
          <a:prstGeom prst="round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1" anchor="t" anchorCtr="0" compatLnSpc="1">
            <a:prstTxWarp prst="textNoShape">
              <a:avLst/>
            </a:prstTxWarp>
          </a:bodyPr>
          <a:lstStyle/>
          <a:p>
            <a:pPr marL="0" marR="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charset="0"/>
              <a:cs typeface="Arial" charset="0"/>
            </a:endParaRPr>
          </a:p>
        </p:txBody>
      </p:sp>
      <p:sp>
        <p:nvSpPr>
          <p:cNvPr id="22" name="Rectangle 21"/>
          <p:cNvSpPr/>
          <p:nvPr/>
        </p:nvSpPr>
        <p:spPr>
          <a:xfrm>
            <a:off x="2829210" y="5654381"/>
            <a:ext cx="4984058" cy="584775"/>
          </a:xfrm>
          <a:prstGeom prst="rect">
            <a:avLst/>
          </a:prstGeom>
        </p:spPr>
        <p:txBody>
          <a:bodyPr wrap="none">
            <a:spAutoFit/>
          </a:bodyPr>
          <a:lstStyle/>
          <a:p>
            <a:r>
              <a:rPr lang="he-IL" sz="3200" b="1" u="sng" dirty="0" smtClean="0">
                <a:solidFill>
                  <a:srgbClr val="FF0000"/>
                </a:solidFill>
              </a:rPr>
              <a:t>משוואת מיקום כפונקציית זמן</a:t>
            </a:r>
            <a:endParaRPr lang="he-IL" sz="3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71" name="Object 7"/>
          <p:cNvGraphicFramePr>
            <a:graphicFrameLocks noChangeAspect="1"/>
          </p:cNvGraphicFramePr>
          <p:nvPr>
            <p:extLst>
              <p:ext uri="{D42A27DB-BD31-4B8C-83A1-F6EECF244321}">
                <p14:modId xmlns:p14="http://schemas.microsoft.com/office/powerpoint/2010/main" val="3671074097"/>
              </p:ext>
            </p:extLst>
          </p:nvPr>
        </p:nvGraphicFramePr>
        <p:xfrm>
          <a:off x="666277" y="1349375"/>
          <a:ext cx="3689350" cy="784225"/>
        </p:xfrm>
        <a:graphic>
          <a:graphicData uri="http://schemas.openxmlformats.org/presentationml/2006/ole">
            <mc:AlternateContent xmlns:mc="http://schemas.openxmlformats.org/markup-compatibility/2006">
              <mc:Choice xmlns:v="urn:schemas-microsoft-com:vml" Requires="v">
                <p:oleObj spid="_x0000_s115740" name="משוואה" r:id="rId3" imgW="1841500" imgH="393700" progId="Equation.3">
                  <p:embed/>
                </p:oleObj>
              </mc:Choice>
              <mc:Fallback>
                <p:oleObj name="משוואה" r:id="rId3" imgW="1841500" imgH="393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77" y="1349375"/>
                        <a:ext cx="368935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4219687277"/>
              </p:ext>
            </p:extLst>
          </p:nvPr>
        </p:nvGraphicFramePr>
        <p:xfrm>
          <a:off x="923157" y="3132138"/>
          <a:ext cx="3773487" cy="847725"/>
        </p:xfrm>
        <a:graphic>
          <a:graphicData uri="http://schemas.openxmlformats.org/presentationml/2006/ole">
            <mc:AlternateContent xmlns:mc="http://schemas.openxmlformats.org/markup-compatibility/2006">
              <mc:Choice xmlns:v="urn:schemas-microsoft-com:vml" Requires="v">
                <p:oleObj spid="_x0000_s115741" name="משוואה" r:id="rId5" imgW="1739880" imgH="393480" progId="Equation.3">
                  <p:embed/>
                </p:oleObj>
              </mc:Choice>
              <mc:Fallback>
                <p:oleObj name="משוואה" r:id="rId5" imgW="1739880" imgH="393480" progId="Equation.3">
                  <p:embed/>
                  <p:pic>
                    <p:nvPicPr>
                      <p:cNvPr id="0" name=""/>
                      <p:cNvPicPr>
                        <a:picLocks noChangeAspect="1" noChangeArrowheads="1"/>
                      </p:cNvPicPr>
                      <p:nvPr/>
                    </p:nvPicPr>
                    <p:blipFill>
                      <a:blip r:embed="rId6"/>
                      <a:srcRect/>
                      <a:stretch>
                        <a:fillRect/>
                      </a:stretch>
                    </p:blipFill>
                    <p:spPr bwMode="auto">
                      <a:xfrm>
                        <a:off x="923157" y="3132138"/>
                        <a:ext cx="3773487"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9" name="Text Box 5"/>
          <p:cNvSpPr txBox="1">
            <a:spLocks noChangeArrowheads="1"/>
          </p:cNvSpPr>
          <p:nvPr/>
        </p:nvSpPr>
        <p:spPr bwMode="auto">
          <a:xfrm>
            <a:off x="1866900" y="3590925"/>
            <a:ext cx="21399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11273" name="Rectangle 9"/>
          <p:cNvSpPr>
            <a:spLocks noChangeArrowheads="1"/>
          </p:cNvSpPr>
          <p:nvPr/>
        </p:nvSpPr>
        <p:spPr bwMode="auto">
          <a:xfrm>
            <a:off x="1851025" y="1849438"/>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275" name="Rectangle 11"/>
          <p:cNvSpPr>
            <a:spLocks noChangeArrowheads="1"/>
          </p:cNvSpPr>
          <p:nvPr/>
        </p:nvSpPr>
        <p:spPr bwMode="auto">
          <a:xfrm>
            <a:off x="4942707" y="1349375"/>
            <a:ext cx="34718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altLang="he-IL" sz="2400">
                <a:ea typeface="Times New Roman" panose="02020603050405020304" pitchFamily="18" charset="0"/>
                <a:cs typeface="David" panose="020E0502060401010101" pitchFamily="34" charset="-79"/>
              </a:rPr>
              <a:t>1 km = 1000 m</a:t>
            </a:r>
          </a:p>
          <a:p>
            <a:pPr algn="l" eaLnBrk="0" hangingPunct="0"/>
            <a:r>
              <a:rPr lang="en-US" altLang="he-IL" sz="2400">
                <a:ea typeface="Times New Roman" panose="02020603050405020304" pitchFamily="18" charset="0"/>
                <a:cs typeface="David" panose="020E0502060401010101" pitchFamily="34" charset="-79"/>
              </a:rPr>
              <a:t>1 hr = 60 min = 3600sec</a:t>
            </a:r>
          </a:p>
          <a:p>
            <a:pPr algn="l" eaLnBrk="0" hangingPunct="0"/>
            <a:r>
              <a:rPr lang="en-US" altLang="he-IL" sz="2400">
                <a:ea typeface="Times New Roman" panose="02020603050405020304" pitchFamily="18" charset="0"/>
                <a:cs typeface="David" panose="020E0502060401010101" pitchFamily="34" charset="-79"/>
              </a:rPr>
              <a:t>1 min = 60 sec</a:t>
            </a:r>
          </a:p>
        </p:txBody>
      </p:sp>
      <p:sp>
        <p:nvSpPr>
          <p:cNvPr id="11277" name="Rectangle 13"/>
          <p:cNvSpPr>
            <a:spLocks noChangeArrowheads="1"/>
          </p:cNvSpPr>
          <p:nvPr/>
        </p:nvSpPr>
        <p:spPr bwMode="auto">
          <a:xfrm>
            <a:off x="7319194" y="3327400"/>
            <a:ext cx="1127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he-IL" altLang="he-IL" sz="2400" b="1" u="sng">
                <a:ea typeface="Times New Roman" panose="02020603050405020304" pitchFamily="18" charset="0"/>
                <a:cs typeface="David" panose="020E0502060401010101" pitchFamily="34" charset="-79"/>
              </a:rPr>
              <a:t>דוגמה:</a:t>
            </a:r>
            <a:endParaRPr lang="en-US" altLang="he-IL" sz="2400" b="1" u="sng">
              <a:ea typeface="Times New Roman" panose="02020603050405020304" pitchFamily="18" charset="0"/>
              <a:cs typeface="David" panose="020E0502060401010101" pitchFamily="34" charset="-79"/>
            </a:endParaRPr>
          </a:p>
        </p:txBody>
      </p:sp>
      <p:sp>
        <p:nvSpPr>
          <p:cNvPr id="11278" name="Rectangle 14"/>
          <p:cNvSpPr>
            <a:spLocks noChangeArrowheads="1"/>
          </p:cNvSpPr>
          <p:nvPr/>
        </p:nvSpPr>
        <p:spPr bwMode="auto">
          <a:xfrm>
            <a:off x="1851025" y="47212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bIns="0"/>
          <a:lstStyle/>
          <a:p>
            <a:pPr algn="ctr"/>
            <a:endParaRPr lang="he-IL" altLang="he-IL" dirty="0"/>
          </a:p>
        </p:txBody>
      </p:sp>
      <p:sp>
        <p:nvSpPr>
          <p:cNvPr id="11312" name="Text Box 48"/>
          <p:cNvSpPr txBox="1">
            <a:spLocks noChangeArrowheads="1"/>
          </p:cNvSpPr>
          <p:nvPr/>
        </p:nvSpPr>
        <p:spPr bwMode="auto">
          <a:xfrm>
            <a:off x="910457" y="4438650"/>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400" dirty="0"/>
              <a:t>ערך של  מהירות במטר לשנייה תמיד קטנה יותר מערך של אותה מהירות בקילומטר לשעה</a:t>
            </a:r>
            <a:endParaRPr lang="en-US" altLang="he-IL" sz="2400" dirty="0"/>
          </a:p>
        </p:txBody>
      </p:sp>
      <p:sp>
        <p:nvSpPr>
          <p:cNvPr id="11313" name="Rectangle 49"/>
          <p:cNvSpPr>
            <a:spLocks noGrp="1" noChangeArrowheads="1"/>
          </p:cNvSpPr>
          <p:nvPr>
            <p:ph type="ctrTitle"/>
          </p:nvPr>
        </p:nvSpPr>
        <p:spPr>
          <a:xfrm>
            <a:off x="1477963" y="-26988"/>
            <a:ext cx="6407150" cy="1011238"/>
          </a:xfrm>
        </p:spPr>
        <p:txBody>
          <a:bodyPr anchor="ctr"/>
          <a:lstStyle/>
          <a:p>
            <a:r>
              <a:rPr lang="he-IL" altLang="he-IL" sz="4400" b="1" u="sng">
                <a:solidFill>
                  <a:schemeClr val="tx1"/>
                </a:solidFill>
              </a:rPr>
              <a:t>העברת יחידות מדידה:</a:t>
            </a:r>
            <a:endParaRPr lang="en-US" altLang="he-IL" sz="4400" b="1" u="sng">
              <a:solidFill>
                <a:schemeClr val="tx1"/>
              </a:solidFill>
            </a:endParaRPr>
          </a:p>
        </p:txBody>
      </p:sp>
    </p:spTree>
    <p:extLst>
      <p:ext uri="{BB962C8B-B14F-4D97-AF65-F5344CB8AC3E}">
        <p14:creationId xmlns:p14="http://schemas.microsoft.com/office/powerpoint/2010/main" val="42569920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987675" y="0"/>
            <a:ext cx="3022600" cy="1011238"/>
          </a:xfrm>
        </p:spPr>
        <p:txBody>
          <a:bodyPr anchor="ctr"/>
          <a:lstStyle/>
          <a:p>
            <a:r>
              <a:rPr lang="he-IL" altLang="he-IL" sz="4000" b="1" u="sng"/>
              <a:t>תרגיל דוגמה</a:t>
            </a:r>
            <a:endParaRPr lang="en-US" altLang="he-IL" sz="4000" b="1" u="sng"/>
          </a:p>
        </p:txBody>
      </p:sp>
      <p:sp>
        <p:nvSpPr>
          <p:cNvPr id="3076" name="Text Box 4"/>
          <p:cNvSpPr txBox="1">
            <a:spLocks noChangeArrowheads="1"/>
          </p:cNvSpPr>
          <p:nvPr/>
        </p:nvSpPr>
        <p:spPr bwMode="auto">
          <a:xfrm>
            <a:off x="301658" y="981075"/>
            <a:ext cx="837403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he-IL" altLang="he-IL" sz="3000" dirty="0"/>
              <a:t>מעלית בבית מלון עולה במהירות קבועה של </a:t>
            </a:r>
            <a:r>
              <a:rPr lang="ru-RU" altLang="he-IL" sz="3000" dirty="0"/>
              <a:t>3 </a:t>
            </a:r>
            <a:r>
              <a:rPr lang="en-US" altLang="he-IL" sz="3000" dirty="0"/>
              <a:t>m/sec </a:t>
            </a:r>
            <a:r>
              <a:rPr lang="he-IL" altLang="he-IL" sz="3000" dirty="0"/>
              <a:t>. בתחילת התנועה היא הייתה בקומה </a:t>
            </a:r>
            <a:r>
              <a:rPr lang="he-IL" altLang="he-IL" sz="3000" dirty="0" smtClean="0"/>
              <a:t>השנייה </a:t>
            </a:r>
            <a:r>
              <a:rPr lang="he-IL" altLang="he-IL" sz="3000" dirty="0"/>
              <a:t>והתחילה לעלות. גובה של כל קומה היא 2.5 מטר. לאיזו קומה תגיע מעלית במשך 5 שניות? </a:t>
            </a:r>
            <a:endParaRPr lang="en-US" altLang="he-IL" sz="3000" dirty="0"/>
          </a:p>
        </p:txBody>
      </p:sp>
      <p:graphicFrame>
        <p:nvGraphicFramePr>
          <p:cNvPr id="3077" name="Object 5"/>
          <p:cNvGraphicFramePr>
            <a:graphicFrameLocks noChangeAspect="1"/>
          </p:cNvGraphicFramePr>
          <p:nvPr>
            <p:extLst>
              <p:ext uri="{D42A27DB-BD31-4B8C-83A1-F6EECF244321}">
                <p14:modId xmlns:p14="http://schemas.microsoft.com/office/powerpoint/2010/main" val="442879670"/>
              </p:ext>
            </p:extLst>
          </p:nvPr>
        </p:nvGraphicFramePr>
        <p:xfrm>
          <a:off x="3107541" y="3321019"/>
          <a:ext cx="4605338" cy="517525"/>
        </p:xfrm>
        <a:graphic>
          <a:graphicData uri="http://schemas.openxmlformats.org/presentationml/2006/ole">
            <mc:AlternateContent xmlns:mc="http://schemas.openxmlformats.org/markup-compatibility/2006">
              <mc:Choice xmlns:v="urn:schemas-microsoft-com:vml" Requires="v">
                <p:oleObj spid="_x0000_s117798" name="משוואה" r:id="rId3" imgW="2031840" imgH="228600" progId="Equation.3">
                  <p:embed/>
                </p:oleObj>
              </mc:Choice>
              <mc:Fallback>
                <p:oleObj name="משוואה" r:id="rId3" imgW="203184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541" y="3321019"/>
                        <a:ext cx="46053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8" name="Object 6"/>
          <p:cNvGraphicFramePr>
            <a:graphicFrameLocks noChangeAspect="1"/>
          </p:cNvGraphicFramePr>
          <p:nvPr>
            <p:extLst>
              <p:ext uri="{D42A27DB-BD31-4B8C-83A1-F6EECF244321}">
                <p14:modId xmlns:p14="http://schemas.microsoft.com/office/powerpoint/2010/main" val="3097988211"/>
              </p:ext>
            </p:extLst>
          </p:nvPr>
        </p:nvGraphicFramePr>
        <p:xfrm>
          <a:off x="3066266" y="4113182"/>
          <a:ext cx="3021013" cy="890587"/>
        </p:xfrm>
        <a:graphic>
          <a:graphicData uri="http://schemas.openxmlformats.org/presentationml/2006/ole">
            <mc:AlternateContent xmlns:mc="http://schemas.openxmlformats.org/markup-compatibility/2006">
              <mc:Choice xmlns:v="urn:schemas-microsoft-com:vml" Requires="v">
                <p:oleObj spid="_x0000_s117799" name="משוואה" r:id="rId5" imgW="1333440" imgH="393480" progId="Equation.3">
                  <p:embed/>
                </p:oleObj>
              </mc:Choice>
              <mc:Fallback>
                <p:oleObj name="משוואה" r:id="rId5" imgW="133344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6266" y="4113182"/>
                        <a:ext cx="3021013" cy="890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9" name="Object 7"/>
          <p:cNvGraphicFramePr>
            <a:graphicFrameLocks noChangeAspect="1"/>
          </p:cNvGraphicFramePr>
          <p:nvPr>
            <p:extLst>
              <p:ext uri="{D42A27DB-BD31-4B8C-83A1-F6EECF244321}">
                <p14:modId xmlns:p14="http://schemas.microsoft.com/office/powerpoint/2010/main" val="2068278551"/>
              </p:ext>
            </p:extLst>
          </p:nvPr>
        </p:nvGraphicFramePr>
        <p:xfrm>
          <a:off x="686604" y="3249582"/>
          <a:ext cx="1111250" cy="1800225"/>
        </p:xfrm>
        <a:graphic>
          <a:graphicData uri="http://schemas.openxmlformats.org/presentationml/2006/ole">
            <mc:AlternateContent xmlns:mc="http://schemas.openxmlformats.org/markup-compatibility/2006">
              <mc:Choice xmlns:v="urn:schemas-microsoft-com:vml" Requires="v">
                <p:oleObj spid="_x0000_s117800" name="משוואה" r:id="rId7" imgW="533160" imgH="863280" progId="Equation.3">
                  <p:embed/>
                </p:oleObj>
              </mc:Choice>
              <mc:Fallback>
                <p:oleObj name="משוואה" r:id="rId7" imgW="533160" imgH="8632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6604" y="3249582"/>
                        <a:ext cx="1111250" cy="1800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80" name="Object 8"/>
          <p:cNvGraphicFramePr>
            <a:graphicFrameLocks noChangeAspect="1"/>
          </p:cNvGraphicFramePr>
          <p:nvPr>
            <p:extLst>
              <p:ext uri="{D42A27DB-BD31-4B8C-83A1-F6EECF244321}">
                <p14:modId xmlns:p14="http://schemas.microsoft.com/office/powerpoint/2010/main" val="3336358226"/>
              </p:ext>
            </p:extLst>
          </p:nvPr>
        </p:nvGraphicFramePr>
        <p:xfrm>
          <a:off x="543729" y="5410169"/>
          <a:ext cx="1223962" cy="552450"/>
        </p:xfrm>
        <a:graphic>
          <a:graphicData uri="http://schemas.openxmlformats.org/presentationml/2006/ole">
            <mc:AlternateContent xmlns:mc="http://schemas.openxmlformats.org/markup-compatibility/2006">
              <mc:Choice xmlns:v="urn:schemas-microsoft-com:vml" Requires="v">
                <p:oleObj spid="_x0000_s117801" name="משוואה" r:id="rId9" imgW="393480" imgH="177480" progId="Equation.3">
                  <p:embed/>
                </p:oleObj>
              </mc:Choice>
              <mc:Fallback>
                <p:oleObj name="משוואה" r:id="rId9" imgW="3934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729" y="5410169"/>
                        <a:ext cx="1223962" cy="55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1" name="Line 9"/>
          <p:cNvSpPr>
            <a:spLocks noChangeShapeType="1"/>
          </p:cNvSpPr>
          <p:nvPr/>
        </p:nvSpPr>
        <p:spPr bwMode="auto">
          <a:xfrm>
            <a:off x="399266" y="5121244"/>
            <a:ext cx="19446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082" name="Line 10"/>
          <p:cNvSpPr>
            <a:spLocks noChangeShapeType="1"/>
          </p:cNvSpPr>
          <p:nvPr/>
        </p:nvSpPr>
        <p:spPr bwMode="auto">
          <a:xfrm>
            <a:off x="2343954" y="3321019"/>
            <a:ext cx="0" cy="2663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083" name="Text Box 11"/>
          <p:cNvSpPr txBox="1">
            <a:spLocks noChangeArrowheads="1"/>
          </p:cNvSpPr>
          <p:nvPr/>
        </p:nvSpPr>
        <p:spPr bwMode="auto">
          <a:xfrm>
            <a:off x="6231741" y="5337144"/>
            <a:ext cx="230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400"/>
              <a:t>תשובה: </a:t>
            </a:r>
            <a:r>
              <a:rPr lang="en-US" altLang="he-IL" sz="2400"/>
              <a:t>N=8</a:t>
            </a:r>
          </a:p>
        </p:txBody>
      </p:sp>
    </p:spTree>
    <p:extLst>
      <p:ext uri="{BB962C8B-B14F-4D97-AF65-F5344CB8AC3E}">
        <p14:creationId xmlns:p14="http://schemas.microsoft.com/office/powerpoint/2010/main" val="2562486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801688" y="1201738"/>
            <a:ext cx="8229600" cy="1879600"/>
          </a:xfrm>
        </p:spPr>
        <p:txBody>
          <a:bodyPr/>
          <a:lstStyle/>
          <a:p>
            <a:pPr algn="ctr" eaLnBrk="1" hangingPunct="1">
              <a:lnSpc>
                <a:spcPct val="90000"/>
              </a:lnSpc>
              <a:buFontTx/>
              <a:buNone/>
            </a:pPr>
            <a:r>
              <a:rPr lang="he-IL" dirty="0" smtClean="0"/>
              <a:t>כאשר גוף משנה את מיקומו באותו גודל באותו פרק זמן, אז נוכל לומר שהגוף נע במהירות קבועה.</a:t>
            </a:r>
          </a:p>
          <a:p>
            <a:pPr algn="ctr" eaLnBrk="1" hangingPunct="1">
              <a:lnSpc>
                <a:spcPct val="90000"/>
              </a:lnSpc>
              <a:buFontTx/>
              <a:buNone/>
            </a:pPr>
            <a:r>
              <a:rPr lang="he-IL" dirty="0" smtClean="0">
                <a:solidFill>
                  <a:srgbClr val="1F0FEB"/>
                </a:solidFill>
              </a:rPr>
              <a:t>כלומר הגוף עובר העתקים שווים בפרקי זמן שווים</a:t>
            </a:r>
            <a:r>
              <a:rPr lang="he-IL" dirty="0" smtClean="0"/>
              <a:t>.</a:t>
            </a:r>
            <a:endParaRPr lang="en-US" dirty="0" smtClean="0"/>
          </a:p>
        </p:txBody>
      </p:sp>
      <p:sp>
        <p:nvSpPr>
          <p:cNvPr id="35844" name="Text Box 10"/>
          <p:cNvSpPr txBox="1">
            <a:spLocks noChangeArrowheads="1"/>
          </p:cNvSpPr>
          <p:nvPr/>
        </p:nvSpPr>
        <p:spPr bwMode="auto">
          <a:xfrm>
            <a:off x="2768600" y="62785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35845" name="Text Box 11"/>
          <p:cNvSpPr txBox="1">
            <a:spLocks noChangeArrowheads="1"/>
          </p:cNvSpPr>
          <p:nvPr/>
        </p:nvSpPr>
        <p:spPr bwMode="auto">
          <a:xfrm>
            <a:off x="4648200" y="62785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20</a:t>
            </a:r>
          </a:p>
        </p:txBody>
      </p:sp>
      <p:sp>
        <p:nvSpPr>
          <p:cNvPr id="35846" name="Text Box 12"/>
          <p:cNvSpPr txBox="1">
            <a:spLocks noChangeArrowheads="1"/>
          </p:cNvSpPr>
          <p:nvPr/>
        </p:nvSpPr>
        <p:spPr bwMode="auto">
          <a:xfrm>
            <a:off x="6515100" y="62531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30</a:t>
            </a:r>
          </a:p>
        </p:txBody>
      </p:sp>
      <p:sp>
        <p:nvSpPr>
          <p:cNvPr id="35847" name="Text Box 14"/>
          <p:cNvSpPr txBox="1">
            <a:spLocks noChangeArrowheads="1"/>
          </p:cNvSpPr>
          <p:nvPr/>
        </p:nvSpPr>
        <p:spPr bwMode="auto">
          <a:xfrm>
            <a:off x="600075" y="2778125"/>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b="1"/>
              <a:t>X(m)</a:t>
            </a:r>
          </a:p>
        </p:txBody>
      </p:sp>
      <p:sp>
        <p:nvSpPr>
          <p:cNvPr id="35848" name="Text Box 15"/>
          <p:cNvSpPr txBox="1">
            <a:spLocks noChangeArrowheads="1"/>
          </p:cNvSpPr>
          <p:nvPr/>
        </p:nvSpPr>
        <p:spPr bwMode="auto">
          <a:xfrm>
            <a:off x="1028700" y="5262563"/>
            <a:ext cx="66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5</a:t>
            </a:r>
          </a:p>
        </p:txBody>
      </p:sp>
      <p:sp>
        <p:nvSpPr>
          <p:cNvPr id="35849" name="Text Box 16"/>
          <p:cNvSpPr txBox="1">
            <a:spLocks noChangeArrowheads="1"/>
          </p:cNvSpPr>
          <p:nvPr/>
        </p:nvSpPr>
        <p:spPr bwMode="auto">
          <a:xfrm>
            <a:off x="1155700" y="45386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35850" name="Text Box 17"/>
          <p:cNvSpPr txBox="1">
            <a:spLocks noChangeArrowheads="1"/>
          </p:cNvSpPr>
          <p:nvPr/>
        </p:nvSpPr>
        <p:spPr bwMode="auto">
          <a:xfrm>
            <a:off x="1066800" y="37385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15</a:t>
            </a:r>
          </a:p>
        </p:txBody>
      </p:sp>
      <p:grpSp>
        <p:nvGrpSpPr>
          <p:cNvPr id="35851" name="Group 18"/>
          <p:cNvGrpSpPr>
            <a:grpSpLocks/>
          </p:cNvGrpSpPr>
          <p:nvPr/>
        </p:nvGrpSpPr>
        <p:grpSpPr bwMode="auto">
          <a:xfrm>
            <a:off x="801688" y="6151563"/>
            <a:ext cx="7345362" cy="165100"/>
            <a:chOff x="633" y="3224"/>
            <a:chExt cx="4627" cy="104"/>
          </a:xfrm>
        </p:grpSpPr>
        <p:sp>
          <p:nvSpPr>
            <p:cNvPr id="35877" name="Line 19"/>
            <p:cNvSpPr>
              <a:spLocks noChangeShapeType="1"/>
            </p:cNvSpPr>
            <p:nvPr/>
          </p:nvSpPr>
          <p:spPr bwMode="auto">
            <a:xfrm>
              <a:off x="633" y="3283"/>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5878" name="Line 20"/>
            <p:cNvSpPr>
              <a:spLocks noChangeShapeType="1"/>
            </p:cNvSpPr>
            <p:nvPr/>
          </p:nvSpPr>
          <p:spPr bwMode="auto">
            <a:xfrm>
              <a:off x="2349"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5879" name="Line 21"/>
            <p:cNvSpPr>
              <a:spLocks noChangeShapeType="1"/>
            </p:cNvSpPr>
            <p:nvPr/>
          </p:nvSpPr>
          <p:spPr bwMode="auto">
            <a:xfrm>
              <a:off x="4680"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5880" name="Line 22"/>
            <p:cNvSpPr>
              <a:spLocks noChangeShapeType="1"/>
            </p:cNvSpPr>
            <p:nvPr/>
          </p:nvSpPr>
          <p:spPr bwMode="auto">
            <a:xfrm>
              <a:off x="118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5881" name="Line 23"/>
            <p:cNvSpPr>
              <a:spLocks noChangeShapeType="1"/>
            </p:cNvSpPr>
            <p:nvPr/>
          </p:nvSpPr>
          <p:spPr bwMode="auto">
            <a:xfrm>
              <a:off x="351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35852" name="Line 25"/>
          <p:cNvSpPr>
            <a:spLocks noChangeShapeType="1"/>
          </p:cNvSpPr>
          <p:nvPr/>
        </p:nvSpPr>
        <p:spPr bwMode="auto">
          <a:xfrm rot="-5400000">
            <a:off x="-142081" y="5026819"/>
            <a:ext cx="36623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5853" name="Line 26"/>
          <p:cNvSpPr>
            <a:spLocks noChangeShapeType="1"/>
          </p:cNvSpPr>
          <p:nvPr/>
        </p:nvSpPr>
        <p:spPr bwMode="auto">
          <a:xfrm rot="-5400000">
            <a:off x="1720850" y="5421313"/>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5854" name="Line 27"/>
          <p:cNvSpPr>
            <a:spLocks noChangeShapeType="1"/>
          </p:cNvSpPr>
          <p:nvPr/>
        </p:nvSpPr>
        <p:spPr bwMode="auto">
          <a:xfrm rot="-5400000">
            <a:off x="1682750" y="3894138"/>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5855" name="Line 28"/>
          <p:cNvSpPr>
            <a:spLocks noChangeShapeType="1"/>
          </p:cNvSpPr>
          <p:nvPr/>
        </p:nvSpPr>
        <p:spPr bwMode="auto">
          <a:xfrm rot="-5400000">
            <a:off x="1684338" y="6381750"/>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5856" name="Line 29"/>
          <p:cNvSpPr>
            <a:spLocks noChangeShapeType="1"/>
          </p:cNvSpPr>
          <p:nvPr/>
        </p:nvSpPr>
        <p:spPr bwMode="auto">
          <a:xfrm rot="-5400000">
            <a:off x="1682750" y="4652963"/>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5857" name="Text Box 40"/>
          <p:cNvSpPr txBox="1">
            <a:spLocks noChangeArrowheads="1"/>
          </p:cNvSpPr>
          <p:nvPr/>
        </p:nvSpPr>
        <p:spPr bwMode="auto">
          <a:xfrm>
            <a:off x="7937500" y="61896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t(s)</a:t>
            </a:r>
          </a:p>
        </p:txBody>
      </p:sp>
      <p:sp>
        <p:nvSpPr>
          <p:cNvPr id="35858" name="Line 41"/>
          <p:cNvSpPr>
            <a:spLocks noChangeShapeType="1"/>
          </p:cNvSpPr>
          <p:nvPr/>
        </p:nvSpPr>
        <p:spPr bwMode="auto">
          <a:xfrm flipV="1">
            <a:off x="1714500" y="3929063"/>
            <a:ext cx="5524500" cy="2298700"/>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5859" name="Line 42"/>
          <p:cNvSpPr>
            <a:spLocks noChangeShapeType="1"/>
          </p:cNvSpPr>
          <p:nvPr/>
        </p:nvSpPr>
        <p:spPr bwMode="auto">
          <a:xfrm>
            <a:off x="1663700" y="5453063"/>
            <a:ext cx="1854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5860" name="Line 43"/>
          <p:cNvSpPr>
            <a:spLocks noChangeShapeType="1"/>
          </p:cNvSpPr>
          <p:nvPr/>
        </p:nvSpPr>
        <p:spPr bwMode="auto">
          <a:xfrm flipV="1">
            <a:off x="3543300" y="5478463"/>
            <a:ext cx="0" cy="762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5861" name="Line 45"/>
          <p:cNvSpPr>
            <a:spLocks noChangeShapeType="1"/>
          </p:cNvSpPr>
          <p:nvPr/>
        </p:nvSpPr>
        <p:spPr bwMode="auto">
          <a:xfrm>
            <a:off x="1663700" y="6240463"/>
            <a:ext cx="370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5862" name="Line 46"/>
          <p:cNvSpPr>
            <a:spLocks noChangeShapeType="1"/>
          </p:cNvSpPr>
          <p:nvPr/>
        </p:nvSpPr>
        <p:spPr bwMode="auto">
          <a:xfrm flipV="1">
            <a:off x="5372100" y="4729163"/>
            <a:ext cx="0" cy="1549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pic>
        <p:nvPicPr>
          <p:cNvPr id="9264" name="Picture 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6078538"/>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64" name="Line 49"/>
          <p:cNvSpPr>
            <a:spLocks noChangeShapeType="1"/>
          </p:cNvSpPr>
          <p:nvPr/>
        </p:nvSpPr>
        <p:spPr bwMode="auto">
          <a:xfrm flipV="1">
            <a:off x="7226300" y="3979863"/>
            <a:ext cx="0" cy="22225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5865" name="Line 50"/>
          <p:cNvSpPr>
            <a:spLocks noChangeShapeType="1"/>
          </p:cNvSpPr>
          <p:nvPr/>
        </p:nvSpPr>
        <p:spPr bwMode="auto">
          <a:xfrm>
            <a:off x="1689100" y="4703763"/>
            <a:ext cx="3670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5866" name="Line 51"/>
          <p:cNvSpPr>
            <a:spLocks noChangeShapeType="1"/>
          </p:cNvSpPr>
          <p:nvPr/>
        </p:nvSpPr>
        <p:spPr bwMode="auto">
          <a:xfrm>
            <a:off x="1651000" y="3916363"/>
            <a:ext cx="5588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68" name="AutoShape 52"/>
          <p:cNvSpPr>
            <a:spLocks/>
          </p:cNvSpPr>
          <p:nvPr/>
        </p:nvSpPr>
        <p:spPr bwMode="auto">
          <a:xfrm>
            <a:off x="5410200" y="4724400"/>
            <a:ext cx="88900" cy="711200"/>
          </a:xfrm>
          <a:prstGeom prst="rightBrace">
            <a:avLst>
              <a:gd name="adj1" fmla="val 6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269" name="AutoShape 53"/>
          <p:cNvSpPr>
            <a:spLocks/>
          </p:cNvSpPr>
          <p:nvPr/>
        </p:nvSpPr>
        <p:spPr bwMode="auto">
          <a:xfrm rot="5400000">
            <a:off x="4394200" y="4660900"/>
            <a:ext cx="114300" cy="1752600"/>
          </a:xfrm>
          <a:prstGeom prst="rightBrace">
            <a:avLst>
              <a:gd name="adj1" fmla="val 1277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270" name="AutoShape 54"/>
          <p:cNvSpPr>
            <a:spLocks/>
          </p:cNvSpPr>
          <p:nvPr/>
        </p:nvSpPr>
        <p:spPr bwMode="auto">
          <a:xfrm>
            <a:off x="3568700" y="5473700"/>
            <a:ext cx="88900" cy="711200"/>
          </a:xfrm>
          <a:prstGeom prst="rightBrace">
            <a:avLst>
              <a:gd name="adj1" fmla="val 6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271" name="AutoShape 55"/>
          <p:cNvSpPr>
            <a:spLocks/>
          </p:cNvSpPr>
          <p:nvPr/>
        </p:nvSpPr>
        <p:spPr bwMode="auto">
          <a:xfrm>
            <a:off x="7251700" y="3962400"/>
            <a:ext cx="88900" cy="711200"/>
          </a:xfrm>
          <a:prstGeom prst="rightBrace">
            <a:avLst>
              <a:gd name="adj1" fmla="val 6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272" name="AutoShape 56"/>
          <p:cNvSpPr>
            <a:spLocks/>
          </p:cNvSpPr>
          <p:nvPr/>
        </p:nvSpPr>
        <p:spPr bwMode="auto">
          <a:xfrm rot="5400000">
            <a:off x="6273800" y="3886200"/>
            <a:ext cx="114300" cy="1752600"/>
          </a:xfrm>
          <a:prstGeom prst="rightBrace">
            <a:avLst>
              <a:gd name="adj1" fmla="val 1277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273" name="AutoShape 57"/>
          <p:cNvSpPr>
            <a:spLocks/>
          </p:cNvSpPr>
          <p:nvPr/>
        </p:nvSpPr>
        <p:spPr bwMode="auto">
          <a:xfrm rot="5400000">
            <a:off x="2540000" y="5486400"/>
            <a:ext cx="114300" cy="1752600"/>
          </a:xfrm>
          <a:prstGeom prst="rightBrace">
            <a:avLst>
              <a:gd name="adj1" fmla="val 1277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274" name="Text Box 58"/>
          <p:cNvSpPr txBox="1">
            <a:spLocks noChangeArrowheads="1"/>
          </p:cNvSpPr>
          <p:nvPr/>
        </p:nvSpPr>
        <p:spPr bwMode="auto">
          <a:xfrm>
            <a:off x="4127500" y="5529263"/>
            <a:ext cx="50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9275" name="Text Box 59"/>
          <p:cNvSpPr txBox="1">
            <a:spLocks noChangeArrowheads="1"/>
          </p:cNvSpPr>
          <p:nvPr/>
        </p:nvSpPr>
        <p:spPr bwMode="auto">
          <a:xfrm>
            <a:off x="5981700" y="4779963"/>
            <a:ext cx="50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9276" name="Text Box 60"/>
          <p:cNvSpPr txBox="1">
            <a:spLocks noChangeArrowheads="1"/>
          </p:cNvSpPr>
          <p:nvPr/>
        </p:nvSpPr>
        <p:spPr bwMode="auto">
          <a:xfrm>
            <a:off x="5130800" y="4919663"/>
            <a:ext cx="66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5</a:t>
            </a:r>
          </a:p>
        </p:txBody>
      </p:sp>
      <p:sp>
        <p:nvSpPr>
          <p:cNvPr id="9277" name="Text Box 61"/>
          <p:cNvSpPr txBox="1">
            <a:spLocks noChangeArrowheads="1"/>
          </p:cNvSpPr>
          <p:nvPr/>
        </p:nvSpPr>
        <p:spPr bwMode="auto">
          <a:xfrm>
            <a:off x="6908800" y="4157663"/>
            <a:ext cx="66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5</a:t>
            </a:r>
          </a:p>
        </p:txBody>
      </p:sp>
      <p:sp>
        <p:nvSpPr>
          <p:cNvPr id="44" name="Rectangle 43"/>
          <p:cNvSpPr/>
          <p:nvPr/>
        </p:nvSpPr>
        <p:spPr>
          <a:xfrm>
            <a:off x="2283558" y="216626"/>
            <a:ext cx="5118709" cy="584775"/>
          </a:xfrm>
          <a:prstGeom prst="rect">
            <a:avLst/>
          </a:prstGeom>
        </p:spPr>
        <p:txBody>
          <a:bodyPr wrap="none">
            <a:spAutoFit/>
          </a:bodyPr>
          <a:lstStyle/>
          <a:p>
            <a:r>
              <a:rPr lang="he-IL" sz="3200" b="1" u="sng" dirty="0" smtClean="0"/>
              <a:t>גרף מיקום-זמן בתנועה קצובה</a:t>
            </a:r>
            <a:endParaRPr lang="he-IL" sz="3200" b="1"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6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9269"/>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92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7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76"/>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7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7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92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64" presetClass="path" presetSubtype="0" fill="hold" nodeType="clickEffect">
                                  <p:stCondLst>
                                    <p:cond delay="0"/>
                                  </p:stCondLst>
                                  <p:childTnLst>
                                    <p:animMotion origin="layout" path="M 0 0  L 0 -0.33333  E" pathEditMode="fixed" ptsTypes="">
                                      <p:cBhvr>
                                        <p:cTn id="46" dur="3000" fill="hold"/>
                                        <p:tgtEl>
                                          <p:spTgt spid="926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8" grpId="0" animBg="1"/>
      <p:bldP spid="9268" grpId="1" animBg="1"/>
      <p:bldP spid="9269" grpId="0" animBg="1"/>
      <p:bldP spid="9269" grpId="1" animBg="1"/>
      <p:bldP spid="9270" grpId="0" animBg="1"/>
      <p:bldP spid="9271" grpId="0" animBg="1"/>
      <p:bldP spid="9272" grpId="0" animBg="1"/>
      <p:bldP spid="9273" grpId="0" animBg="1"/>
      <p:bldP spid="9274" grpId="0"/>
      <p:bldP spid="9275" grpId="0"/>
      <p:bldP spid="9276" grpId="0"/>
      <p:bldP spid="927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phet.colorado.edu/sims/line-graphing/graphing-lines-screensh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950" y="1422270"/>
            <a:ext cx="5117183" cy="38378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46846" y="5696635"/>
            <a:ext cx="8399930" cy="369332"/>
          </a:xfrm>
          <a:prstGeom prst="rect">
            <a:avLst/>
          </a:prstGeom>
        </p:spPr>
        <p:txBody>
          <a:bodyPr wrap="square">
            <a:spAutoFit/>
          </a:bodyPr>
          <a:lstStyle/>
          <a:p>
            <a:pPr algn="l" rtl="0"/>
            <a:r>
              <a:rPr lang="he-IL" dirty="0">
                <a:hlinkClick r:id="rId3"/>
              </a:rPr>
              <a:t>http://phet.colorado.edu/sims/html/graphing-lines/latest/graphing-lines_en.html</a:t>
            </a:r>
            <a:endParaRPr lang="he-IL" dirty="0"/>
          </a:p>
        </p:txBody>
      </p:sp>
    </p:spTree>
    <p:extLst>
      <p:ext uri="{BB962C8B-B14F-4D97-AF65-F5344CB8AC3E}">
        <p14:creationId xmlns:p14="http://schemas.microsoft.com/office/powerpoint/2010/main" val="2028760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173"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174"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175" name="Text Box 7"/>
          <p:cNvSpPr txBox="1">
            <a:spLocks noChangeArrowheads="1"/>
          </p:cNvSpPr>
          <p:nvPr/>
        </p:nvSpPr>
        <p:spPr bwMode="auto">
          <a:xfrm>
            <a:off x="1966913" y="62404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7176" name="Text Box 8"/>
          <p:cNvSpPr txBox="1">
            <a:spLocks noChangeArrowheads="1"/>
          </p:cNvSpPr>
          <p:nvPr/>
        </p:nvSpPr>
        <p:spPr bwMode="auto">
          <a:xfrm>
            <a:off x="3846513" y="62404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20</a:t>
            </a:r>
          </a:p>
        </p:txBody>
      </p:sp>
      <p:sp>
        <p:nvSpPr>
          <p:cNvPr id="7177" name="Text Box 9"/>
          <p:cNvSpPr txBox="1">
            <a:spLocks noChangeArrowheads="1"/>
          </p:cNvSpPr>
          <p:nvPr/>
        </p:nvSpPr>
        <p:spPr bwMode="auto">
          <a:xfrm>
            <a:off x="5713413" y="62150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30</a:t>
            </a:r>
          </a:p>
        </p:txBody>
      </p:sp>
      <p:sp>
        <p:nvSpPr>
          <p:cNvPr id="7178" name="Text Box 10"/>
          <p:cNvSpPr txBox="1">
            <a:spLocks noChangeArrowheads="1"/>
          </p:cNvSpPr>
          <p:nvPr/>
        </p:nvSpPr>
        <p:spPr bwMode="auto">
          <a:xfrm>
            <a:off x="-201613" y="2740025"/>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b="1"/>
              <a:t>X(m)</a:t>
            </a:r>
          </a:p>
        </p:txBody>
      </p:sp>
      <p:sp>
        <p:nvSpPr>
          <p:cNvPr id="7179" name="Text Box 11"/>
          <p:cNvSpPr txBox="1">
            <a:spLocks noChangeArrowheads="1"/>
          </p:cNvSpPr>
          <p:nvPr/>
        </p:nvSpPr>
        <p:spPr bwMode="auto">
          <a:xfrm>
            <a:off x="227013" y="5224463"/>
            <a:ext cx="66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5</a:t>
            </a:r>
          </a:p>
        </p:txBody>
      </p:sp>
      <p:sp>
        <p:nvSpPr>
          <p:cNvPr id="7180" name="Text Box 12"/>
          <p:cNvSpPr txBox="1">
            <a:spLocks noChangeArrowheads="1"/>
          </p:cNvSpPr>
          <p:nvPr/>
        </p:nvSpPr>
        <p:spPr bwMode="auto">
          <a:xfrm>
            <a:off x="354013" y="45005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7181" name="Text Box 13"/>
          <p:cNvSpPr txBox="1">
            <a:spLocks noChangeArrowheads="1"/>
          </p:cNvSpPr>
          <p:nvPr/>
        </p:nvSpPr>
        <p:spPr bwMode="auto">
          <a:xfrm>
            <a:off x="265113" y="37004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15</a:t>
            </a:r>
          </a:p>
        </p:txBody>
      </p:sp>
      <p:grpSp>
        <p:nvGrpSpPr>
          <p:cNvPr id="7182" name="Group 14"/>
          <p:cNvGrpSpPr>
            <a:grpSpLocks/>
          </p:cNvGrpSpPr>
          <p:nvPr/>
        </p:nvGrpSpPr>
        <p:grpSpPr bwMode="auto">
          <a:xfrm>
            <a:off x="0" y="6113463"/>
            <a:ext cx="7345363" cy="165100"/>
            <a:chOff x="633" y="3224"/>
            <a:chExt cx="4627" cy="104"/>
          </a:xfrm>
        </p:grpSpPr>
        <p:sp>
          <p:nvSpPr>
            <p:cNvPr id="7201" name="Line 15"/>
            <p:cNvSpPr>
              <a:spLocks noChangeShapeType="1"/>
            </p:cNvSpPr>
            <p:nvPr/>
          </p:nvSpPr>
          <p:spPr bwMode="auto">
            <a:xfrm>
              <a:off x="633" y="3283"/>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202" name="Line 16"/>
            <p:cNvSpPr>
              <a:spLocks noChangeShapeType="1"/>
            </p:cNvSpPr>
            <p:nvPr/>
          </p:nvSpPr>
          <p:spPr bwMode="auto">
            <a:xfrm>
              <a:off x="2349"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203" name="Line 17"/>
            <p:cNvSpPr>
              <a:spLocks noChangeShapeType="1"/>
            </p:cNvSpPr>
            <p:nvPr/>
          </p:nvSpPr>
          <p:spPr bwMode="auto">
            <a:xfrm>
              <a:off x="4680"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204" name="Line 18"/>
            <p:cNvSpPr>
              <a:spLocks noChangeShapeType="1"/>
            </p:cNvSpPr>
            <p:nvPr/>
          </p:nvSpPr>
          <p:spPr bwMode="auto">
            <a:xfrm>
              <a:off x="118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205" name="Line 19"/>
            <p:cNvSpPr>
              <a:spLocks noChangeShapeType="1"/>
            </p:cNvSpPr>
            <p:nvPr/>
          </p:nvSpPr>
          <p:spPr bwMode="auto">
            <a:xfrm>
              <a:off x="351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7183" name="Line 20"/>
          <p:cNvSpPr>
            <a:spLocks noChangeShapeType="1"/>
          </p:cNvSpPr>
          <p:nvPr/>
        </p:nvSpPr>
        <p:spPr bwMode="auto">
          <a:xfrm rot="-5400000">
            <a:off x="-943768" y="4988719"/>
            <a:ext cx="36623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184" name="Line 21"/>
          <p:cNvSpPr>
            <a:spLocks noChangeShapeType="1"/>
          </p:cNvSpPr>
          <p:nvPr/>
        </p:nvSpPr>
        <p:spPr bwMode="auto">
          <a:xfrm rot="-5400000">
            <a:off x="919163" y="5383213"/>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185" name="Line 22"/>
          <p:cNvSpPr>
            <a:spLocks noChangeShapeType="1"/>
          </p:cNvSpPr>
          <p:nvPr/>
        </p:nvSpPr>
        <p:spPr bwMode="auto">
          <a:xfrm rot="-5400000">
            <a:off x="881063" y="3856038"/>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186" name="Line 23"/>
          <p:cNvSpPr>
            <a:spLocks noChangeShapeType="1"/>
          </p:cNvSpPr>
          <p:nvPr/>
        </p:nvSpPr>
        <p:spPr bwMode="auto">
          <a:xfrm rot="-5400000">
            <a:off x="882650" y="6343650"/>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187" name="Line 24"/>
          <p:cNvSpPr>
            <a:spLocks noChangeShapeType="1"/>
          </p:cNvSpPr>
          <p:nvPr/>
        </p:nvSpPr>
        <p:spPr bwMode="auto">
          <a:xfrm rot="-5400000">
            <a:off x="881063" y="4614863"/>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188" name="Text Box 25"/>
          <p:cNvSpPr txBox="1">
            <a:spLocks noChangeArrowheads="1"/>
          </p:cNvSpPr>
          <p:nvPr/>
        </p:nvSpPr>
        <p:spPr bwMode="auto">
          <a:xfrm>
            <a:off x="7135813" y="61515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t(s)</a:t>
            </a:r>
          </a:p>
        </p:txBody>
      </p:sp>
      <p:sp>
        <p:nvSpPr>
          <p:cNvPr id="7189" name="Line 26"/>
          <p:cNvSpPr>
            <a:spLocks noChangeShapeType="1"/>
          </p:cNvSpPr>
          <p:nvPr/>
        </p:nvSpPr>
        <p:spPr bwMode="auto">
          <a:xfrm flipV="1">
            <a:off x="912813" y="3890963"/>
            <a:ext cx="5524500" cy="2298700"/>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190" name="Line 27"/>
          <p:cNvSpPr>
            <a:spLocks noChangeShapeType="1"/>
          </p:cNvSpPr>
          <p:nvPr/>
        </p:nvSpPr>
        <p:spPr bwMode="auto">
          <a:xfrm>
            <a:off x="862013" y="5414963"/>
            <a:ext cx="1854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1" name="Line 28"/>
          <p:cNvSpPr>
            <a:spLocks noChangeShapeType="1"/>
          </p:cNvSpPr>
          <p:nvPr/>
        </p:nvSpPr>
        <p:spPr bwMode="auto">
          <a:xfrm flipV="1">
            <a:off x="2741613" y="5440363"/>
            <a:ext cx="0" cy="762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2" name="Line 29"/>
          <p:cNvSpPr>
            <a:spLocks noChangeShapeType="1"/>
          </p:cNvSpPr>
          <p:nvPr/>
        </p:nvSpPr>
        <p:spPr bwMode="auto">
          <a:xfrm>
            <a:off x="862013" y="6202363"/>
            <a:ext cx="370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3" name="Line 30"/>
          <p:cNvSpPr>
            <a:spLocks noChangeShapeType="1"/>
          </p:cNvSpPr>
          <p:nvPr/>
        </p:nvSpPr>
        <p:spPr bwMode="auto">
          <a:xfrm flipV="1">
            <a:off x="4570413" y="4691063"/>
            <a:ext cx="0" cy="1549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4" name="Line 33"/>
          <p:cNvSpPr>
            <a:spLocks noChangeShapeType="1"/>
          </p:cNvSpPr>
          <p:nvPr/>
        </p:nvSpPr>
        <p:spPr bwMode="auto">
          <a:xfrm>
            <a:off x="887413" y="4665663"/>
            <a:ext cx="36703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5" name="AutoShape 35"/>
          <p:cNvSpPr>
            <a:spLocks/>
          </p:cNvSpPr>
          <p:nvPr/>
        </p:nvSpPr>
        <p:spPr bwMode="auto">
          <a:xfrm>
            <a:off x="4608513" y="4686300"/>
            <a:ext cx="88900" cy="711200"/>
          </a:xfrm>
          <a:prstGeom prst="rightBrace">
            <a:avLst>
              <a:gd name="adj1" fmla="val 6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196" name="AutoShape 36"/>
          <p:cNvSpPr>
            <a:spLocks/>
          </p:cNvSpPr>
          <p:nvPr/>
        </p:nvSpPr>
        <p:spPr bwMode="auto">
          <a:xfrm rot="5400000">
            <a:off x="3592513" y="4622800"/>
            <a:ext cx="114300" cy="1752600"/>
          </a:xfrm>
          <a:prstGeom prst="rightBrace">
            <a:avLst>
              <a:gd name="adj1" fmla="val 12777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7197" name="Text Box 41"/>
          <p:cNvSpPr txBox="1">
            <a:spLocks noChangeArrowheads="1"/>
          </p:cNvSpPr>
          <p:nvPr/>
        </p:nvSpPr>
        <p:spPr bwMode="auto">
          <a:xfrm>
            <a:off x="3325813" y="5491163"/>
            <a:ext cx="50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7198" name="Text Box 43"/>
          <p:cNvSpPr txBox="1">
            <a:spLocks noChangeArrowheads="1"/>
          </p:cNvSpPr>
          <p:nvPr/>
        </p:nvSpPr>
        <p:spPr bwMode="auto">
          <a:xfrm>
            <a:off x="4329113" y="4881563"/>
            <a:ext cx="66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5</a:t>
            </a:r>
          </a:p>
        </p:txBody>
      </p:sp>
      <p:graphicFrame>
        <p:nvGraphicFramePr>
          <p:cNvPr id="7171" name="Object 45"/>
          <p:cNvGraphicFramePr>
            <a:graphicFrameLocks noGrp="1" noChangeAspect="1"/>
          </p:cNvGraphicFramePr>
          <p:nvPr>
            <p:ph/>
            <p:extLst>
              <p:ext uri="{D42A27DB-BD31-4B8C-83A1-F6EECF244321}">
                <p14:modId xmlns:p14="http://schemas.microsoft.com/office/powerpoint/2010/main" val="2154794673"/>
              </p:ext>
            </p:extLst>
          </p:nvPr>
        </p:nvGraphicFramePr>
        <p:xfrm>
          <a:off x="5934075" y="2532063"/>
          <a:ext cx="2820988" cy="857250"/>
        </p:xfrm>
        <a:graphic>
          <a:graphicData uri="http://schemas.openxmlformats.org/presentationml/2006/ole">
            <mc:AlternateContent xmlns:mc="http://schemas.openxmlformats.org/markup-compatibility/2006">
              <mc:Choice xmlns:v="urn:schemas-microsoft-com:vml" Requires="v">
                <p:oleObj spid="_x0000_s7239" name="משוואה" r:id="rId3" imgW="1295280" imgH="393480" progId="Equation.3">
                  <p:embed/>
                </p:oleObj>
              </mc:Choice>
              <mc:Fallback>
                <p:oleObj name="משוואה" r:id="rId3" imgW="1295280" imgH="393480" progId="Equation.3">
                  <p:embed/>
                  <p:pic>
                    <p:nvPicPr>
                      <p:cNvPr id="0" name="Object 45"/>
                      <p:cNvPicPr>
                        <a:picLocks noChangeAspect="1" noChangeArrowheads="1"/>
                      </p:cNvPicPr>
                      <p:nvPr/>
                    </p:nvPicPr>
                    <p:blipFill>
                      <a:blip r:embed="rId4"/>
                      <a:srcRect/>
                      <a:stretch>
                        <a:fillRect/>
                      </a:stretch>
                    </p:blipFill>
                    <p:spPr bwMode="auto">
                      <a:xfrm>
                        <a:off x="5934075" y="2532063"/>
                        <a:ext cx="2820988"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99" name="Text Box 47"/>
          <p:cNvSpPr txBox="1">
            <a:spLocks noChangeArrowheads="1"/>
          </p:cNvSpPr>
          <p:nvPr/>
        </p:nvSpPr>
        <p:spPr bwMode="auto">
          <a:xfrm>
            <a:off x="5347208" y="488534"/>
            <a:ext cx="34671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sz="3200" dirty="0">
                <a:solidFill>
                  <a:srgbClr val="C00000"/>
                </a:solidFill>
                <a:effectLst>
                  <a:outerShdw blurRad="38100" dist="38100" dir="2700000" algn="tl">
                    <a:srgbClr val="000000">
                      <a:alpha val="43137"/>
                    </a:srgbClr>
                  </a:outerShdw>
                </a:effectLst>
              </a:rPr>
              <a:t>השיפוע של הקו בגרף מיקום –זמן מייצג את המהירות</a:t>
            </a:r>
            <a:endParaRPr lang="en-US" sz="3200" dirty="0">
              <a:solidFill>
                <a:srgbClr val="C00000"/>
              </a:solidFill>
              <a:effectLst>
                <a:outerShdw blurRad="38100" dist="38100" dir="2700000" algn="tl">
                  <a:srgbClr val="000000">
                    <a:alpha val="43137"/>
                  </a:srgbClr>
                </a:outerShdw>
              </a:effectLst>
            </a:endParaRPr>
          </a:p>
        </p:txBody>
      </p:sp>
      <p:sp>
        <p:nvSpPr>
          <p:cNvPr id="7200" name="Text Box 48"/>
          <p:cNvSpPr txBox="1">
            <a:spLocks noChangeArrowheads="1"/>
          </p:cNvSpPr>
          <p:nvPr/>
        </p:nvSpPr>
        <p:spPr bwMode="auto">
          <a:xfrm>
            <a:off x="7063689" y="4744244"/>
            <a:ext cx="1587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dirty="0"/>
              <a:t>בכל שנייה הגוף עובר חצי מטר</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531813" y="552519"/>
                <a:ext cx="4081090" cy="14112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𝑣</m:t>
                          </m:r>
                        </m:e>
                      </m:acc>
                      <m:r>
                        <a:rPr lang="he-IL" sz="4000" b="0" i="1" smtClean="0">
                          <a:latin typeface="Cambria Math" panose="02040503050406030204" pitchFamily="18" charset="0"/>
                        </a:rPr>
                        <m:t>=</m:t>
                      </m:r>
                      <m:f>
                        <m:fPr>
                          <m:ctrlPr>
                            <a:rPr lang="en-US" sz="4000" b="0" i="1" smtClean="0">
                              <a:latin typeface="Cambria Math" panose="02040503050406030204" pitchFamily="18" charset="0"/>
                            </a:rPr>
                          </m:ctrlPr>
                        </m:fPr>
                        <m:num>
                          <m:r>
                            <m:rPr>
                              <m:sty m:val="p"/>
                            </m:rPr>
                            <a:rPr lang="he-IL" sz="4000" b="0" i="0" smtClean="0">
                              <a:latin typeface="Cambria Math" panose="02040503050406030204" pitchFamily="18" charset="0"/>
                            </a:rPr>
                            <m:t>Δ</m:t>
                          </m:r>
                          <m:acc>
                            <m:accPr>
                              <m:chr m:val="⃗"/>
                              <m:ctrlPr>
                                <a:rPr lang="he-IL" sz="4000" b="0" i="1" smtClean="0">
                                  <a:latin typeface="Cambria Math" panose="02040503050406030204" pitchFamily="18" charset="0"/>
                                </a:rPr>
                              </m:ctrlPr>
                            </m:accPr>
                            <m:e>
                              <m:r>
                                <a:rPr lang="en-US" sz="4000" b="0" i="1" smtClean="0">
                                  <a:latin typeface="Cambria Math" panose="02040503050406030204" pitchFamily="18" charset="0"/>
                                </a:rPr>
                                <m:t>𝑥</m:t>
                              </m:r>
                            </m:e>
                          </m:acc>
                        </m:num>
                        <m:den>
                          <m:r>
                            <m:rPr>
                              <m:sty m:val="p"/>
                            </m:rPr>
                            <a:rPr lang="en-US" sz="4000" b="0" i="0" smtClean="0">
                              <a:latin typeface="Cambria Math" panose="02040503050406030204" pitchFamily="18" charset="0"/>
                            </a:rPr>
                            <m:t>Δ</m:t>
                          </m:r>
                          <m:r>
                            <a:rPr lang="en-US" sz="4000" b="0" i="1" smtClean="0">
                              <a:latin typeface="Cambria Math" panose="02040503050406030204" pitchFamily="18" charset="0"/>
                            </a:rPr>
                            <m:t>𝑡</m:t>
                          </m:r>
                        </m:den>
                      </m:f>
                      <m:r>
                        <a:rPr lang="en-US" sz="4000" b="0" i="0" smtClean="0">
                          <a:latin typeface="Cambria Math" panose="02040503050406030204" pitchFamily="18" charset="0"/>
                        </a:rPr>
                        <m:t>=</m:t>
                      </m:r>
                      <m:f>
                        <m:fPr>
                          <m:ctrlPr>
                            <a:rPr lang="en-US" sz="4000" b="0" i="1" smtClean="0">
                              <a:latin typeface="Cambria Math" panose="02040503050406030204" pitchFamily="18" charset="0"/>
                            </a:rPr>
                          </m:ctrlPr>
                        </m:fPr>
                        <m:num>
                          <m:r>
                            <m:rPr>
                              <m:sty m:val="p"/>
                            </m:rPr>
                            <a:rPr lang="en-US" sz="4000" b="0" i="0" smtClean="0">
                              <a:latin typeface="Cambria Math" panose="02040503050406030204" pitchFamily="18" charset="0"/>
                            </a:rPr>
                            <m:t>x</m:t>
                          </m:r>
                          <m:r>
                            <a:rPr lang="en-US" sz="4000" b="0" i="0" smtClean="0">
                              <a:latin typeface="Cambria Math" panose="02040503050406030204" pitchFamily="18" charset="0"/>
                            </a:rPr>
                            <m:t>−</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x</m:t>
                              </m:r>
                            </m:e>
                            <m:sub>
                              <m:r>
                                <a:rPr lang="en-US" sz="4000" b="0" i="0" smtClean="0">
                                  <a:latin typeface="Cambria Math" panose="02040503050406030204" pitchFamily="18" charset="0"/>
                                </a:rPr>
                                <m:t>0</m:t>
                              </m:r>
                            </m:sub>
                          </m:sSub>
                        </m:num>
                        <m:den>
                          <m:r>
                            <m:rPr>
                              <m:sty m:val="p"/>
                            </m:rPr>
                            <a:rPr lang="en-US" sz="4000" b="0" i="0" smtClean="0">
                              <a:latin typeface="Cambria Math" panose="02040503050406030204" pitchFamily="18" charset="0"/>
                            </a:rPr>
                            <m:t>t</m:t>
                          </m:r>
                          <m:r>
                            <a:rPr lang="en-US" sz="4000" b="0" i="0" smtClean="0">
                              <a:latin typeface="Cambria Math" panose="02040503050406030204" pitchFamily="18" charset="0"/>
                            </a:rPr>
                            <m:t>−</m:t>
                          </m:r>
                          <m:sSub>
                            <m:sSubPr>
                              <m:ctrlPr>
                                <a:rPr lang="en-US" sz="4000" b="0" i="1" smtClean="0">
                                  <a:latin typeface="Cambria Math" panose="02040503050406030204" pitchFamily="18" charset="0"/>
                                </a:rPr>
                              </m:ctrlPr>
                            </m:sSubPr>
                            <m:e>
                              <m:r>
                                <m:rPr>
                                  <m:sty m:val="p"/>
                                </m:rPr>
                                <a:rPr lang="en-US" sz="4000" b="0" i="0" smtClean="0">
                                  <a:latin typeface="Cambria Math" panose="02040503050406030204" pitchFamily="18" charset="0"/>
                                </a:rPr>
                                <m:t>t</m:t>
                              </m:r>
                            </m:e>
                            <m:sub>
                              <m:r>
                                <a:rPr lang="en-US" sz="4000" b="0" i="0" smtClean="0">
                                  <a:latin typeface="Cambria Math" panose="02040503050406030204" pitchFamily="18" charset="0"/>
                                </a:rPr>
                                <m:t>0</m:t>
                              </m:r>
                            </m:sub>
                          </m:sSub>
                        </m:den>
                      </m:f>
                    </m:oMath>
                  </m:oMathPara>
                </a14:m>
                <a:endParaRPr lang="he-IL" sz="40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31813" y="552519"/>
                <a:ext cx="4081090" cy="1411220"/>
              </a:xfrm>
              <a:prstGeom prst="rect">
                <a:avLst/>
              </a:prstGeom>
              <a:blipFill rotWithShape="0">
                <a:blip r:embed="rId5"/>
                <a:stretch>
                  <a:fillRect/>
                </a:stretch>
              </a:blipFill>
            </p:spPr>
            <p:txBody>
              <a:bodyPr/>
              <a:lstStyle/>
              <a:p>
                <a:r>
                  <a:rPr lang="he-IL">
                    <a:noFill/>
                  </a:rPr>
                  <a:t> </a:t>
                </a:r>
              </a:p>
            </p:txBody>
          </p:sp>
        </mc:Fallback>
      </mc:AlternateContent>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5"/>
          <p:cNvSpPr txBox="1">
            <a:spLocks noChangeArrowheads="1"/>
          </p:cNvSpPr>
          <p:nvPr/>
        </p:nvSpPr>
        <p:spPr bwMode="auto">
          <a:xfrm>
            <a:off x="393700" y="2413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
        <p:nvSpPr>
          <p:cNvPr id="38915" name="Text Box 2"/>
          <p:cNvSpPr txBox="1">
            <a:spLocks noChangeArrowheads="1"/>
          </p:cNvSpPr>
          <p:nvPr/>
        </p:nvSpPr>
        <p:spPr bwMode="auto">
          <a:xfrm>
            <a:off x="3009900" y="44116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38916" name="Text Box 3"/>
          <p:cNvSpPr txBox="1">
            <a:spLocks noChangeArrowheads="1"/>
          </p:cNvSpPr>
          <p:nvPr/>
        </p:nvSpPr>
        <p:spPr bwMode="auto">
          <a:xfrm>
            <a:off x="4889500" y="44116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20</a:t>
            </a:r>
          </a:p>
        </p:txBody>
      </p:sp>
      <p:sp>
        <p:nvSpPr>
          <p:cNvPr id="38917" name="Text Box 4"/>
          <p:cNvSpPr txBox="1">
            <a:spLocks noChangeArrowheads="1"/>
          </p:cNvSpPr>
          <p:nvPr/>
        </p:nvSpPr>
        <p:spPr bwMode="auto">
          <a:xfrm>
            <a:off x="6756400" y="43862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30</a:t>
            </a:r>
          </a:p>
        </p:txBody>
      </p:sp>
      <p:sp>
        <p:nvSpPr>
          <p:cNvPr id="38918" name="Text Box 5"/>
          <p:cNvSpPr txBox="1">
            <a:spLocks noChangeArrowheads="1"/>
          </p:cNvSpPr>
          <p:nvPr/>
        </p:nvSpPr>
        <p:spPr bwMode="auto">
          <a:xfrm>
            <a:off x="841375" y="911225"/>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b="1"/>
              <a:t>X(m)</a:t>
            </a:r>
          </a:p>
        </p:txBody>
      </p:sp>
      <p:sp>
        <p:nvSpPr>
          <p:cNvPr id="38919" name="Text Box 6"/>
          <p:cNvSpPr txBox="1">
            <a:spLocks noChangeArrowheads="1"/>
          </p:cNvSpPr>
          <p:nvPr/>
        </p:nvSpPr>
        <p:spPr bwMode="auto">
          <a:xfrm>
            <a:off x="1168400" y="2989263"/>
            <a:ext cx="66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5</a:t>
            </a:r>
          </a:p>
        </p:txBody>
      </p:sp>
      <p:sp>
        <p:nvSpPr>
          <p:cNvPr id="38920" name="Text Box 7"/>
          <p:cNvSpPr txBox="1">
            <a:spLocks noChangeArrowheads="1"/>
          </p:cNvSpPr>
          <p:nvPr/>
        </p:nvSpPr>
        <p:spPr bwMode="auto">
          <a:xfrm>
            <a:off x="1282700" y="17446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38921" name="Text Box 8"/>
          <p:cNvSpPr txBox="1">
            <a:spLocks noChangeArrowheads="1"/>
          </p:cNvSpPr>
          <p:nvPr/>
        </p:nvSpPr>
        <p:spPr bwMode="auto">
          <a:xfrm>
            <a:off x="1346200" y="53133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-5</a:t>
            </a:r>
          </a:p>
        </p:txBody>
      </p:sp>
      <p:grpSp>
        <p:nvGrpSpPr>
          <p:cNvPr id="38922" name="Group 9"/>
          <p:cNvGrpSpPr>
            <a:grpSpLocks/>
          </p:cNvGrpSpPr>
          <p:nvPr/>
        </p:nvGrpSpPr>
        <p:grpSpPr bwMode="auto">
          <a:xfrm>
            <a:off x="1042988" y="4284663"/>
            <a:ext cx="7345362" cy="165100"/>
            <a:chOff x="633" y="3224"/>
            <a:chExt cx="4627" cy="104"/>
          </a:xfrm>
        </p:grpSpPr>
        <p:sp>
          <p:nvSpPr>
            <p:cNvPr id="38940" name="Line 10"/>
            <p:cNvSpPr>
              <a:spLocks noChangeShapeType="1"/>
            </p:cNvSpPr>
            <p:nvPr/>
          </p:nvSpPr>
          <p:spPr bwMode="auto">
            <a:xfrm>
              <a:off x="633" y="3283"/>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8941" name="Line 11"/>
            <p:cNvSpPr>
              <a:spLocks noChangeShapeType="1"/>
            </p:cNvSpPr>
            <p:nvPr/>
          </p:nvSpPr>
          <p:spPr bwMode="auto">
            <a:xfrm>
              <a:off x="2349"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8942" name="Line 12"/>
            <p:cNvSpPr>
              <a:spLocks noChangeShapeType="1"/>
            </p:cNvSpPr>
            <p:nvPr/>
          </p:nvSpPr>
          <p:spPr bwMode="auto">
            <a:xfrm>
              <a:off x="4680"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8943" name="Line 13"/>
            <p:cNvSpPr>
              <a:spLocks noChangeShapeType="1"/>
            </p:cNvSpPr>
            <p:nvPr/>
          </p:nvSpPr>
          <p:spPr bwMode="auto">
            <a:xfrm>
              <a:off x="118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8944" name="Line 14"/>
            <p:cNvSpPr>
              <a:spLocks noChangeShapeType="1"/>
            </p:cNvSpPr>
            <p:nvPr/>
          </p:nvSpPr>
          <p:spPr bwMode="auto">
            <a:xfrm>
              <a:off x="351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38923" name="Line 15"/>
          <p:cNvSpPr>
            <a:spLocks noChangeShapeType="1"/>
          </p:cNvSpPr>
          <p:nvPr/>
        </p:nvSpPr>
        <p:spPr bwMode="auto">
          <a:xfrm rot="-5400000">
            <a:off x="-656431" y="3915569"/>
            <a:ext cx="51736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8924" name="Line 16"/>
          <p:cNvSpPr>
            <a:spLocks noChangeShapeType="1"/>
          </p:cNvSpPr>
          <p:nvPr/>
        </p:nvSpPr>
        <p:spPr bwMode="auto">
          <a:xfrm rot="-5400000">
            <a:off x="1898650" y="3211513"/>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8925" name="Line 18"/>
          <p:cNvSpPr>
            <a:spLocks noChangeShapeType="1"/>
          </p:cNvSpPr>
          <p:nvPr/>
        </p:nvSpPr>
        <p:spPr bwMode="auto">
          <a:xfrm rot="-5400000">
            <a:off x="1925638" y="4514850"/>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8926" name="Line 19"/>
          <p:cNvSpPr>
            <a:spLocks noChangeShapeType="1"/>
          </p:cNvSpPr>
          <p:nvPr/>
        </p:nvSpPr>
        <p:spPr bwMode="auto">
          <a:xfrm rot="-5400000">
            <a:off x="1911350" y="1833563"/>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8927" name="Text Box 20"/>
          <p:cNvSpPr txBox="1">
            <a:spLocks noChangeArrowheads="1"/>
          </p:cNvSpPr>
          <p:nvPr/>
        </p:nvSpPr>
        <p:spPr bwMode="auto">
          <a:xfrm>
            <a:off x="8178800" y="43227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t(s)</a:t>
            </a:r>
          </a:p>
        </p:txBody>
      </p:sp>
      <p:sp>
        <p:nvSpPr>
          <p:cNvPr id="38928" name="Line 21"/>
          <p:cNvSpPr>
            <a:spLocks noChangeShapeType="1"/>
          </p:cNvSpPr>
          <p:nvPr/>
        </p:nvSpPr>
        <p:spPr bwMode="auto">
          <a:xfrm flipV="1">
            <a:off x="1914525" y="3636963"/>
            <a:ext cx="5934075" cy="1892300"/>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8929" name="Line 22"/>
          <p:cNvSpPr>
            <a:spLocks noChangeShapeType="1"/>
          </p:cNvSpPr>
          <p:nvPr/>
        </p:nvSpPr>
        <p:spPr bwMode="auto">
          <a:xfrm>
            <a:off x="1905000" y="4373563"/>
            <a:ext cx="370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pic>
        <p:nvPicPr>
          <p:cNvPr id="6658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5278438"/>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84" name="AutoShape 24"/>
          <p:cNvSpPr>
            <a:spLocks noChangeArrowheads="1"/>
          </p:cNvSpPr>
          <p:nvPr/>
        </p:nvSpPr>
        <p:spPr bwMode="auto">
          <a:xfrm>
            <a:off x="3441700" y="5499100"/>
            <a:ext cx="1524000" cy="787400"/>
          </a:xfrm>
          <a:prstGeom prst="wedgeEllipseCallout">
            <a:avLst>
              <a:gd name="adj1" fmla="val -143648"/>
              <a:gd name="adj2" fmla="val -46171"/>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t>מיקום התחלתי</a:t>
            </a:r>
            <a:endParaRPr lang="en-US"/>
          </a:p>
        </p:txBody>
      </p:sp>
      <p:sp>
        <p:nvSpPr>
          <p:cNvPr id="66585" name="Text Box 25"/>
          <p:cNvSpPr txBox="1">
            <a:spLocks noChangeArrowheads="1"/>
          </p:cNvSpPr>
          <p:nvPr/>
        </p:nvSpPr>
        <p:spPr bwMode="auto">
          <a:xfrm>
            <a:off x="4838700" y="5880100"/>
            <a:ext cx="120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X</a:t>
            </a:r>
            <a:r>
              <a:rPr lang="en-US" baseline="-25000"/>
              <a:t>0</a:t>
            </a:r>
            <a:r>
              <a:rPr lang="en-US"/>
              <a:t>=-5m</a:t>
            </a:r>
          </a:p>
        </p:txBody>
      </p:sp>
      <p:sp>
        <p:nvSpPr>
          <p:cNvPr id="66586" name="AutoShape 26"/>
          <p:cNvSpPr>
            <a:spLocks noChangeArrowheads="1"/>
          </p:cNvSpPr>
          <p:nvPr/>
        </p:nvSpPr>
        <p:spPr bwMode="auto">
          <a:xfrm>
            <a:off x="4737100" y="2730500"/>
            <a:ext cx="1524000" cy="1079500"/>
          </a:xfrm>
          <a:prstGeom prst="wedgeEllipseCallout">
            <a:avLst>
              <a:gd name="adj1" fmla="val 41356"/>
              <a:gd name="adj2" fmla="val 71616"/>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t>שיפוע מייצג את המהירות</a:t>
            </a:r>
            <a:endParaRPr lang="en-US"/>
          </a:p>
        </p:txBody>
      </p:sp>
      <p:sp>
        <p:nvSpPr>
          <p:cNvPr id="66587" name="Text Box 27"/>
          <p:cNvSpPr txBox="1">
            <a:spLocks noChangeArrowheads="1"/>
          </p:cNvSpPr>
          <p:nvPr/>
        </p:nvSpPr>
        <p:spPr bwMode="auto">
          <a:xfrm>
            <a:off x="6235700" y="2832100"/>
            <a:ext cx="134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V=0.25m/s</a:t>
            </a:r>
          </a:p>
        </p:txBody>
      </p:sp>
      <p:sp>
        <p:nvSpPr>
          <p:cNvPr id="66588" name="Text Box 28"/>
          <p:cNvSpPr txBox="1">
            <a:spLocks noChangeArrowheads="1"/>
          </p:cNvSpPr>
          <p:nvPr/>
        </p:nvSpPr>
        <p:spPr bwMode="auto">
          <a:xfrm>
            <a:off x="5168900" y="1358900"/>
            <a:ext cx="3111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X=X</a:t>
            </a:r>
            <a:r>
              <a:rPr lang="en-US" sz="2800" baseline="-25000"/>
              <a:t>0</a:t>
            </a:r>
            <a:r>
              <a:rPr lang="en-US" sz="2800"/>
              <a:t>+Vt=-5+0.25t</a:t>
            </a:r>
          </a:p>
        </p:txBody>
      </p:sp>
      <p:sp>
        <p:nvSpPr>
          <p:cNvPr id="66589" name="Text Box 29"/>
          <p:cNvSpPr txBox="1">
            <a:spLocks noChangeArrowheads="1"/>
          </p:cNvSpPr>
          <p:nvPr/>
        </p:nvSpPr>
        <p:spPr bwMode="auto">
          <a:xfrm>
            <a:off x="6172200" y="939800"/>
            <a:ext cx="2070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t>משוואת התנועה</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8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8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64" presetClass="path" presetSubtype="0" fill="hold" nodeType="clickEffect">
                                  <p:stCondLst>
                                    <p:cond delay="0"/>
                                  </p:stCondLst>
                                  <p:childTnLst>
                                    <p:animMotion origin="layout" path="M -2.77778E-7 -1.11111E-6 L -2.77778E-7 -0.45741 " pathEditMode="relative" rAng="0" ptsTypes="AA">
                                      <p:cBhvr>
                                        <p:cTn id="22" dur="2000" fill="hold"/>
                                        <p:tgtEl>
                                          <p:spTgt spid="66583"/>
                                        </p:tgtEl>
                                        <p:attrNameLst>
                                          <p:attrName>ppt_x</p:attrName>
                                          <p:attrName>ppt_y</p:attrName>
                                        </p:attrNameLst>
                                      </p:cBhvr>
                                      <p:rCtr x="0" y="-22870"/>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8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6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4" grpId="0" animBg="1"/>
      <p:bldP spid="66585" grpId="0"/>
      <p:bldP spid="66586" grpId="0" animBg="1"/>
      <p:bldP spid="66587" grpId="0"/>
      <p:bldP spid="66588" grpId="0"/>
      <p:bldP spid="6658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a:spLocks noGrp="1" noChangeArrowheads="1"/>
          </p:cNvSpPr>
          <p:nvPr>
            <p:ph type="body" idx="1"/>
          </p:nvPr>
        </p:nvSpPr>
        <p:spPr>
          <a:xfrm>
            <a:off x="762000" y="495300"/>
            <a:ext cx="8013700" cy="2874963"/>
          </a:xfrm>
          <a:solidFill>
            <a:srgbClr val="CCFFFF"/>
          </a:solidFill>
          <a:ln>
            <a:solidFill>
              <a:srgbClr val="000000"/>
            </a:solidFill>
            <a:miter lim="800000"/>
            <a:headEnd/>
            <a:tailEnd/>
          </a:ln>
        </p:spPr>
        <p:txBody>
          <a:bodyPr/>
          <a:lstStyle/>
          <a:p>
            <a:pPr eaLnBrk="1" hangingPunct="1"/>
            <a:r>
              <a:rPr lang="he-IL" smtClean="0"/>
              <a:t>סימן המהירות מראה על כיוון התקדמות הגוף.</a:t>
            </a:r>
          </a:p>
          <a:p>
            <a:pPr eaLnBrk="1" hangingPunct="1"/>
            <a:r>
              <a:rPr lang="he-IL" smtClean="0"/>
              <a:t>מהירות חיובית זה סימן שהגוף נע בכיוון החיובי של הציר.</a:t>
            </a:r>
          </a:p>
          <a:p>
            <a:pPr eaLnBrk="1" hangingPunct="1"/>
            <a:r>
              <a:rPr lang="he-IL" smtClean="0"/>
              <a:t>מהירות שלילית זה סימן שהגוף נע בכיוון השלילי של הציר.</a:t>
            </a:r>
          </a:p>
          <a:p>
            <a:pPr eaLnBrk="1" hangingPunct="1">
              <a:spcBef>
                <a:spcPct val="0"/>
              </a:spcBef>
              <a:buFontTx/>
              <a:buNone/>
            </a:pPr>
            <a:endParaRPr lang="en-US" sz="1800" smtClean="0"/>
          </a:p>
        </p:txBody>
      </p:sp>
      <p:sp>
        <p:nvSpPr>
          <p:cNvPr id="36868" name="Text Box 8"/>
          <p:cNvSpPr txBox="1">
            <a:spLocks noChangeArrowheads="1"/>
          </p:cNvSpPr>
          <p:nvPr/>
        </p:nvSpPr>
        <p:spPr bwMode="auto">
          <a:xfrm>
            <a:off x="901700" y="3898900"/>
            <a:ext cx="76327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sz="3200" dirty="0"/>
              <a:t>בפיזיקה מהירות של </a:t>
            </a:r>
            <a:r>
              <a:rPr lang="en-US" sz="3200" dirty="0"/>
              <a:t>–3(m\s)</a:t>
            </a:r>
            <a:r>
              <a:rPr lang="he-IL" sz="3200" dirty="0"/>
              <a:t> גדולה ממהירות </a:t>
            </a:r>
            <a:r>
              <a:rPr lang="he-IL" sz="3200" dirty="0" smtClean="0"/>
              <a:t>של  </a:t>
            </a:r>
            <a:r>
              <a:rPr lang="en-US" sz="3200" dirty="0" smtClean="0"/>
              <a:t>–</a:t>
            </a:r>
            <a:r>
              <a:rPr lang="en-US" sz="3200" dirty="0"/>
              <a:t>2(m\s)</a:t>
            </a:r>
            <a:r>
              <a:rPr lang="he-IL" sz="3200" dirty="0"/>
              <a:t> </a:t>
            </a:r>
            <a:r>
              <a:rPr lang="he-IL" sz="3200" dirty="0" smtClean="0"/>
              <a:t>, </a:t>
            </a:r>
            <a:r>
              <a:rPr lang="he-IL" sz="3200" dirty="0"/>
              <a:t>כיוון שגודל המהירות 3 גדול מגודל המהירות 2 , הסימן מינוס מציין שהתקדמות הגוף היא בכיוון השלילי של הציר. </a:t>
            </a:r>
            <a:endParaRPr lang="en-US" sz="3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1"/>
          <p:cNvSpPr txBox="1">
            <a:spLocks noChangeArrowheads="1"/>
          </p:cNvSpPr>
          <p:nvPr/>
        </p:nvSpPr>
        <p:spPr bwMode="auto">
          <a:xfrm>
            <a:off x="393700" y="2413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
        <p:nvSpPr>
          <p:cNvPr id="37891" name="Text Box 4"/>
          <p:cNvSpPr txBox="1">
            <a:spLocks noChangeArrowheads="1"/>
          </p:cNvSpPr>
          <p:nvPr/>
        </p:nvSpPr>
        <p:spPr bwMode="auto">
          <a:xfrm>
            <a:off x="3009900" y="44116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37892" name="Text Box 5"/>
          <p:cNvSpPr txBox="1">
            <a:spLocks noChangeArrowheads="1"/>
          </p:cNvSpPr>
          <p:nvPr/>
        </p:nvSpPr>
        <p:spPr bwMode="auto">
          <a:xfrm>
            <a:off x="4889500" y="44116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20</a:t>
            </a:r>
          </a:p>
        </p:txBody>
      </p:sp>
      <p:sp>
        <p:nvSpPr>
          <p:cNvPr id="37893" name="Text Box 6"/>
          <p:cNvSpPr txBox="1">
            <a:spLocks noChangeArrowheads="1"/>
          </p:cNvSpPr>
          <p:nvPr/>
        </p:nvSpPr>
        <p:spPr bwMode="auto">
          <a:xfrm>
            <a:off x="6756400" y="43862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30</a:t>
            </a:r>
          </a:p>
        </p:txBody>
      </p:sp>
      <p:sp>
        <p:nvSpPr>
          <p:cNvPr id="37894" name="Text Box 7"/>
          <p:cNvSpPr txBox="1">
            <a:spLocks noChangeArrowheads="1"/>
          </p:cNvSpPr>
          <p:nvPr/>
        </p:nvSpPr>
        <p:spPr bwMode="auto">
          <a:xfrm>
            <a:off x="841375" y="911225"/>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b="1"/>
              <a:t>X(m)</a:t>
            </a:r>
          </a:p>
        </p:txBody>
      </p:sp>
      <p:sp>
        <p:nvSpPr>
          <p:cNvPr id="37895" name="Text Box 8"/>
          <p:cNvSpPr txBox="1">
            <a:spLocks noChangeArrowheads="1"/>
          </p:cNvSpPr>
          <p:nvPr/>
        </p:nvSpPr>
        <p:spPr bwMode="auto">
          <a:xfrm>
            <a:off x="1270000" y="3395663"/>
            <a:ext cx="660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5</a:t>
            </a:r>
          </a:p>
        </p:txBody>
      </p:sp>
      <p:sp>
        <p:nvSpPr>
          <p:cNvPr id="37896" name="Text Box 9"/>
          <p:cNvSpPr txBox="1">
            <a:spLocks noChangeArrowheads="1"/>
          </p:cNvSpPr>
          <p:nvPr/>
        </p:nvSpPr>
        <p:spPr bwMode="auto">
          <a:xfrm>
            <a:off x="1397000" y="26717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37897" name="Text Box 10"/>
          <p:cNvSpPr txBox="1">
            <a:spLocks noChangeArrowheads="1"/>
          </p:cNvSpPr>
          <p:nvPr/>
        </p:nvSpPr>
        <p:spPr bwMode="auto">
          <a:xfrm>
            <a:off x="1308100" y="1871663"/>
            <a:ext cx="533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15</a:t>
            </a:r>
          </a:p>
        </p:txBody>
      </p:sp>
      <p:grpSp>
        <p:nvGrpSpPr>
          <p:cNvPr id="37898" name="Group 11"/>
          <p:cNvGrpSpPr>
            <a:grpSpLocks/>
          </p:cNvGrpSpPr>
          <p:nvPr/>
        </p:nvGrpSpPr>
        <p:grpSpPr bwMode="auto">
          <a:xfrm>
            <a:off x="1042988" y="4284663"/>
            <a:ext cx="7345362" cy="165100"/>
            <a:chOff x="633" y="3224"/>
            <a:chExt cx="4627" cy="104"/>
          </a:xfrm>
        </p:grpSpPr>
        <p:sp>
          <p:nvSpPr>
            <p:cNvPr id="37917" name="Line 12"/>
            <p:cNvSpPr>
              <a:spLocks noChangeShapeType="1"/>
            </p:cNvSpPr>
            <p:nvPr/>
          </p:nvSpPr>
          <p:spPr bwMode="auto">
            <a:xfrm>
              <a:off x="633" y="3283"/>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7918" name="Line 13"/>
            <p:cNvSpPr>
              <a:spLocks noChangeShapeType="1"/>
            </p:cNvSpPr>
            <p:nvPr/>
          </p:nvSpPr>
          <p:spPr bwMode="auto">
            <a:xfrm>
              <a:off x="2349"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7919" name="Line 14"/>
            <p:cNvSpPr>
              <a:spLocks noChangeShapeType="1"/>
            </p:cNvSpPr>
            <p:nvPr/>
          </p:nvSpPr>
          <p:spPr bwMode="auto">
            <a:xfrm>
              <a:off x="4680"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7920" name="Line 15"/>
            <p:cNvSpPr>
              <a:spLocks noChangeShapeType="1"/>
            </p:cNvSpPr>
            <p:nvPr/>
          </p:nvSpPr>
          <p:spPr bwMode="auto">
            <a:xfrm>
              <a:off x="118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7921" name="Line 16"/>
            <p:cNvSpPr>
              <a:spLocks noChangeShapeType="1"/>
            </p:cNvSpPr>
            <p:nvPr/>
          </p:nvSpPr>
          <p:spPr bwMode="auto">
            <a:xfrm>
              <a:off x="351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37899" name="Line 17"/>
          <p:cNvSpPr>
            <a:spLocks noChangeShapeType="1"/>
          </p:cNvSpPr>
          <p:nvPr/>
        </p:nvSpPr>
        <p:spPr bwMode="auto">
          <a:xfrm rot="-5400000">
            <a:off x="99219" y="3159919"/>
            <a:ext cx="36623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7900" name="Line 18"/>
          <p:cNvSpPr>
            <a:spLocks noChangeShapeType="1"/>
          </p:cNvSpPr>
          <p:nvPr/>
        </p:nvSpPr>
        <p:spPr bwMode="auto">
          <a:xfrm rot="-5400000">
            <a:off x="1962150" y="3554413"/>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7901" name="Line 19"/>
          <p:cNvSpPr>
            <a:spLocks noChangeShapeType="1"/>
          </p:cNvSpPr>
          <p:nvPr/>
        </p:nvSpPr>
        <p:spPr bwMode="auto">
          <a:xfrm rot="-5400000">
            <a:off x="1924050" y="2027238"/>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7902" name="Line 20"/>
          <p:cNvSpPr>
            <a:spLocks noChangeShapeType="1"/>
          </p:cNvSpPr>
          <p:nvPr/>
        </p:nvSpPr>
        <p:spPr bwMode="auto">
          <a:xfrm rot="-5400000">
            <a:off x="1925638" y="4514850"/>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7903" name="Line 21"/>
          <p:cNvSpPr>
            <a:spLocks noChangeShapeType="1"/>
          </p:cNvSpPr>
          <p:nvPr/>
        </p:nvSpPr>
        <p:spPr bwMode="auto">
          <a:xfrm rot="-5400000">
            <a:off x="1924050" y="2786063"/>
            <a:ext cx="0" cy="8255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7904" name="Text Box 22"/>
          <p:cNvSpPr txBox="1">
            <a:spLocks noChangeArrowheads="1"/>
          </p:cNvSpPr>
          <p:nvPr/>
        </p:nvSpPr>
        <p:spPr bwMode="auto">
          <a:xfrm>
            <a:off x="8178800" y="4322763"/>
            <a:ext cx="965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t(s)</a:t>
            </a:r>
          </a:p>
        </p:txBody>
      </p:sp>
      <p:sp>
        <p:nvSpPr>
          <p:cNvPr id="37905" name="Line 23"/>
          <p:cNvSpPr>
            <a:spLocks noChangeShapeType="1"/>
          </p:cNvSpPr>
          <p:nvPr/>
        </p:nvSpPr>
        <p:spPr bwMode="auto">
          <a:xfrm>
            <a:off x="1917700" y="2074863"/>
            <a:ext cx="3124200" cy="3924300"/>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7906" name="Line 26"/>
          <p:cNvSpPr>
            <a:spLocks noChangeShapeType="1"/>
          </p:cNvSpPr>
          <p:nvPr/>
        </p:nvSpPr>
        <p:spPr bwMode="auto">
          <a:xfrm>
            <a:off x="1905000" y="4373563"/>
            <a:ext cx="370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pic>
        <p:nvPicPr>
          <p:cNvPr id="65564" name="Picture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038" y="1862138"/>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78" name="AutoShape 42"/>
          <p:cNvSpPr>
            <a:spLocks noChangeArrowheads="1"/>
          </p:cNvSpPr>
          <p:nvPr/>
        </p:nvSpPr>
        <p:spPr bwMode="auto">
          <a:xfrm>
            <a:off x="2616200" y="609600"/>
            <a:ext cx="1524000" cy="787400"/>
          </a:xfrm>
          <a:prstGeom prst="wedgeEllipseCallout">
            <a:avLst>
              <a:gd name="adj1" fmla="val -84481"/>
              <a:gd name="adj2" fmla="val 102218"/>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t>מיקום התחלתי</a:t>
            </a:r>
            <a:endParaRPr lang="en-US"/>
          </a:p>
        </p:txBody>
      </p:sp>
      <p:sp>
        <p:nvSpPr>
          <p:cNvPr id="65579" name="Text Box 43"/>
          <p:cNvSpPr txBox="1">
            <a:spLocks noChangeArrowheads="1"/>
          </p:cNvSpPr>
          <p:nvPr/>
        </p:nvSpPr>
        <p:spPr bwMode="auto">
          <a:xfrm>
            <a:off x="3987800" y="546100"/>
            <a:ext cx="1206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X</a:t>
            </a:r>
            <a:r>
              <a:rPr lang="en-US" baseline="-25000"/>
              <a:t>0</a:t>
            </a:r>
            <a:r>
              <a:rPr lang="en-US"/>
              <a:t>=15m</a:t>
            </a:r>
          </a:p>
        </p:txBody>
      </p:sp>
      <p:sp>
        <p:nvSpPr>
          <p:cNvPr id="65580" name="AutoShape 44"/>
          <p:cNvSpPr>
            <a:spLocks noChangeArrowheads="1"/>
          </p:cNvSpPr>
          <p:nvPr/>
        </p:nvSpPr>
        <p:spPr bwMode="auto">
          <a:xfrm>
            <a:off x="4318000" y="3124200"/>
            <a:ext cx="1524000" cy="1079500"/>
          </a:xfrm>
          <a:prstGeom prst="wedgeEllipseCallout">
            <a:avLst>
              <a:gd name="adj1" fmla="val -137815"/>
              <a:gd name="adj2" fmla="val -46028"/>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he-IL"/>
              <a:t>שיפוע מייצג את המהירות</a:t>
            </a:r>
            <a:endParaRPr lang="en-US"/>
          </a:p>
        </p:txBody>
      </p:sp>
      <p:sp>
        <p:nvSpPr>
          <p:cNvPr id="65581" name="Text Box 45"/>
          <p:cNvSpPr txBox="1">
            <a:spLocks noChangeArrowheads="1"/>
          </p:cNvSpPr>
          <p:nvPr/>
        </p:nvSpPr>
        <p:spPr bwMode="auto">
          <a:xfrm>
            <a:off x="6032500" y="3289300"/>
            <a:ext cx="1612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V=-1.5m/s</a:t>
            </a:r>
          </a:p>
        </p:txBody>
      </p:sp>
      <p:sp>
        <p:nvSpPr>
          <p:cNvPr id="65582" name="Text Box 46"/>
          <p:cNvSpPr txBox="1">
            <a:spLocks noChangeArrowheads="1"/>
          </p:cNvSpPr>
          <p:nvPr/>
        </p:nvSpPr>
        <p:spPr bwMode="auto">
          <a:xfrm>
            <a:off x="5168900" y="1358900"/>
            <a:ext cx="3111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X=X</a:t>
            </a:r>
            <a:r>
              <a:rPr lang="en-US" sz="2800" baseline="-25000"/>
              <a:t>0</a:t>
            </a:r>
            <a:r>
              <a:rPr lang="en-US" sz="2800"/>
              <a:t>+Vt=15-1.5t</a:t>
            </a:r>
          </a:p>
        </p:txBody>
      </p:sp>
      <p:sp>
        <p:nvSpPr>
          <p:cNvPr id="65583" name="Text Box 47"/>
          <p:cNvSpPr txBox="1">
            <a:spLocks noChangeArrowheads="1"/>
          </p:cNvSpPr>
          <p:nvPr/>
        </p:nvSpPr>
        <p:spPr bwMode="auto">
          <a:xfrm>
            <a:off x="6172200" y="939800"/>
            <a:ext cx="2070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t>משוואת התנועה</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nodeType="clickEffect">
                                  <p:stCondLst>
                                    <p:cond delay="0"/>
                                  </p:stCondLst>
                                  <p:childTnLst>
                                    <p:animMotion origin="layout" path="M 3.05556E-6 -2.96296E-6 L 3.05556E-6 0.69954 " pathEditMode="relative" rAng="0" ptsTypes="AA">
                                      <p:cBhvr>
                                        <p:cTn id="22" dur="2000" fill="hold"/>
                                        <p:tgtEl>
                                          <p:spTgt spid="65564"/>
                                        </p:tgtEl>
                                        <p:attrNameLst>
                                          <p:attrName>ppt_x</p:attrName>
                                          <p:attrName>ppt_y</p:attrName>
                                        </p:attrNameLst>
                                      </p:cBhvr>
                                      <p:rCtr x="0" y="34977"/>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58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8" grpId="0" animBg="1"/>
      <p:bldP spid="65579" grpId="0"/>
      <p:bldP spid="65580" grpId="0" animBg="1"/>
      <p:bldP spid="65581" grpId="0"/>
      <p:bldP spid="65582" grpId="0"/>
      <p:bldP spid="6558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8189" y="893574"/>
            <a:ext cx="7357561" cy="4636920"/>
          </a:xfrm>
          <a:prstGeom prst="rect">
            <a:avLst/>
          </a:prstGeom>
        </p:spPr>
      </p:pic>
      <p:sp>
        <p:nvSpPr>
          <p:cNvPr id="5" name="Rectangle 4"/>
          <p:cNvSpPr/>
          <p:nvPr/>
        </p:nvSpPr>
        <p:spPr>
          <a:xfrm>
            <a:off x="1982020" y="6166988"/>
            <a:ext cx="4480714" cy="369332"/>
          </a:xfrm>
          <a:prstGeom prst="rect">
            <a:avLst/>
          </a:prstGeom>
        </p:spPr>
        <p:txBody>
          <a:bodyPr wrap="none">
            <a:spAutoFit/>
          </a:bodyPr>
          <a:lstStyle/>
          <a:p>
            <a:pPr algn="l" rtl="0"/>
            <a:r>
              <a:rPr lang="he-IL" dirty="0">
                <a:hlinkClick r:id="rId3"/>
              </a:rPr>
              <a:t>https://tube.geogebra.org/student/m56971</a:t>
            </a:r>
            <a:endParaRPr lang="he-IL" dirty="0"/>
          </a:p>
        </p:txBody>
      </p:sp>
    </p:spTree>
    <p:extLst>
      <p:ext uri="{BB962C8B-B14F-4D97-AF65-F5344CB8AC3E}">
        <p14:creationId xmlns:p14="http://schemas.microsoft.com/office/powerpoint/2010/main" val="1074888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he-IL" sz="4000" b="1" u="sng"/>
              <a:t>ייצוג גרפי של תנועה קצובה</a:t>
            </a:r>
            <a:endParaRPr lang="en-US" sz="4000" b="1" u="sng"/>
          </a:p>
        </p:txBody>
      </p:sp>
      <p:sp>
        <p:nvSpPr>
          <p:cNvPr id="14519" name="Rectangle 183"/>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14521" name="Rectangle 185"/>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14540" name="Rectangle 204"/>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14550" name="Rectangle 214"/>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14752" name="Rectangle 416"/>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14765" name="Rectangle 429"/>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grpSp>
        <p:nvGrpSpPr>
          <p:cNvPr id="18537" name="Group 4201"/>
          <p:cNvGrpSpPr>
            <a:grpSpLocks/>
          </p:cNvGrpSpPr>
          <p:nvPr/>
        </p:nvGrpSpPr>
        <p:grpSpPr bwMode="auto">
          <a:xfrm>
            <a:off x="323850" y="765175"/>
            <a:ext cx="8604250" cy="6092825"/>
            <a:chOff x="204" y="482"/>
            <a:chExt cx="5420" cy="3838"/>
          </a:xfrm>
        </p:grpSpPr>
        <p:sp>
          <p:nvSpPr>
            <p:cNvPr id="18519" name="Line 4183"/>
            <p:cNvSpPr>
              <a:spLocks noChangeShapeType="1"/>
            </p:cNvSpPr>
            <p:nvPr/>
          </p:nvSpPr>
          <p:spPr bwMode="auto">
            <a:xfrm>
              <a:off x="385" y="663"/>
              <a:ext cx="0" cy="3657"/>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8520" name="Line 4184"/>
            <p:cNvSpPr>
              <a:spLocks noChangeShapeType="1"/>
            </p:cNvSpPr>
            <p:nvPr/>
          </p:nvSpPr>
          <p:spPr bwMode="auto">
            <a:xfrm>
              <a:off x="385" y="2432"/>
              <a:ext cx="5171"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8526" name="Text Box 4190"/>
            <p:cNvSpPr txBox="1">
              <a:spLocks noChangeArrowheads="1"/>
            </p:cNvSpPr>
            <p:nvPr/>
          </p:nvSpPr>
          <p:spPr bwMode="auto">
            <a:xfrm>
              <a:off x="204" y="482"/>
              <a:ext cx="567"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X, m</a:t>
              </a:r>
            </a:p>
          </p:txBody>
        </p:sp>
        <p:sp>
          <p:nvSpPr>
            <p:cNvPr id="18527" name="Text Box 4191"/>
            <p:cNvSpPr txBox="1">
              <a:spLocks noChangeArrowheads="1"/>
            </p:cNvSpPr>
            <p:nvPr/>
          </p:nvSpPr>
          <p:spPr bwMode="auto">
            <a:xfrm>
              <a:off x="5057" y="2115"/>
              <a:ext cx="567"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 sec</a:t>
              </a:r>
            </a:p>
          </p:txBody>
        </p:sp>
      </p:grpSp>
      <p:grpSp>
        <p:nvGrpSpPr>
          <p:cNvPr id="911" name="Group 9"/>
          <p:cNvGrpSpPr>
            <a:grpSpLocks/>
          </p:cNvGrpSpPr>
          <p:nvPr/>
        </p:nvGrpSpPr>
        <p:grpSpPr bwMode="auto">
          <a:xfrm rot="-5400000">
            <a:off x="1966913" y="-84137"/>
            <a:ext cx="5416550" cy="8128000"/>
            <a:chOff x="1099" y="1117"/>
            <a:chExt cx="3412" cy="5120"/>
          </a:xfrm>
        </p:grpSpPr>
        <p:sp>
          <p:nvSpPr>
            <p:cNvPr id="912" name="Rectangle 10"/>
            <p:cNvSpPr>
              <a:spLocks noChangeArrowheads="1"/>
            </p:cNvSpPr>
            <p:nvPr/>
          </p:nvSpPr>
          <p:spPr bwMode="auto">
            <a:xfrm>
              <a:off x="4375"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13" name="Rectangle 11"/>
            <p:cNvSpPr>
              <a:spLocks noChangeArrowheads="1"/>
            </p:cNvSpPr>
            <p:nvPr/>
          </p:nvSpPr>
          <p:spPr bwMode="auto">
            <a:xfrm>
              <a:off x="4239"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14" name="Rectangle 12"/>
            <p:cNvSpPr>
              <a:spLocks noChangeArrowheads="1"/>
            </p:cNvSpPr>
            <p:nvPr/>
          </p:nvSpPr>
          <p:spPr bwMode="auto">
            <a:xfrm>
              <a:off x="4103"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15" name="Rectangle 13"/>
            <p:cNvSpPr>
              <a:spLocks noChangeArrowheads="1"/>
            </p:cNvSpPr>
            <p:nvPr/>
          </p:nvSpPr>
          <p:spPr bwMode="auto">
            <a:xfrm>
              <a:off x="3967"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16" name="Rectangle 14"/>
            <p:cNvSpPr>
              <a:spLocks noChangeArrowheads="1"/>
            </p:cNvSpPr>
            <p:nvPr/>
          </p:nvSpPr>
          <p:spPr bwMode="auto">
            <a:xfrm>
              <a:off x="3831"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17" name="Rectangle 15"/>
            <p:cNvSpPr>
              <a:spLocks noChangeArrowheads="1"/>
            </p:cNvSpPr>
            <p:nvPr/>
          </p:nvSpPr>
          <p:spPr bwMode="auto">
            <a:xfrm>
              <a:off x="3695"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18" name="Rectangle 16"/>
            <p:cNvSpPr>
              <a:spLocks noChangeArrowheads="1"/>
            </p:cNvSpPr>
            <p:nvPr/>
          </p:nvSpPr>
          <p:spPr bwMode="auto">
            <a:xfrm>
              <a:off x="3559"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19" name="Rectangle 17"/>
            <p:cNvSpPr>
              <a:spLocks noChangeArrowheads="1"/>
            </p:cNvSpPr>
            <p:nvPr/>
          </p:nvSpPr>
          <p:spPr bwMode="auto">
            <a:xfrm>
              <a:off x="3423"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20" name="Rectangle 18"/>
            <p:cNvSpPr>
              <a:spLocks noChangeArrowheads="1"/>
            </p:cNvSpPr>
            <p:nvPr/>
          </p:nvSpPr>
          <p:spPr bwMode="auto">
            <a:xfrm>
              <a:off x="3287"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21" name="Rectangle 19"/>
            <p:cNvSpPr>
              <a:spLocks noChangeArrowheads="1"/>
            </p:cNvSpPr>
            <p:nvPr/>
          </p:nvSpPr>
          <p:spPr bwMode="auto">
            <a:xfrm>
              <a:off x="3151"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22" name="Rectangle 20"/>
            <p:cNvSpPr>
              <a:spLocks noChangeArrowheads="1"/>
            </p:cNvSpPr>
            <p:nvPr/>
          </p:nvSpPr>
          <p:spPr bwMode="auto">
            <a:xfrm>
              <a:off x="3015"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23" name="Rectangle 21"/>
            <p:cNvSpPr>
              <a:spLocks noChangeArrowheads="1"/>
            </p:cNvSpPr>
            <p:nvPr/>
          </p:nvSpPr>
          <p:spPr bwMode="auto">
            <a:xfrm>
              <a:off x="2879"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24" name="Rectangle 22"/>
            <p:cNvSpPr>
              <a:spLocks noChangeArrowheads="1"/>
            </p:cNvSpPr>
            <p:nvPr/>
          </p:nvSpPr>
          <p:spPr bwMode="auto">
            <a:xfrm>
              <a:off x="2743"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25" name="Rectangle 23"/>
            <p:cNvSpPr>
              <a:spLocks noChangeArrowheads="1"/>
            </p:cNvSpPr>
            <p:nvPr/>
          </p:nvSpPr>
          <p:spPr bwMode="auto">
            <a:xfrm>
              <a:off x="2607"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26" name="Rectangle 24"/>
            <p:cNvSpPr>
              <a:spLocks noChangeArrowheads="1"/>
            </p:cNvSpPr>
            <p:nvPr/>
          </p:nvSpPr>
          <p:spPr bwMode="auto">
            <a:xfrm>
              <a:off x="2471"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27" name="Rectangle 25"/>
            <p:cNvSpPr>
              <a:spLocks noChangeArrowheads="1"/>
            </p:cNvSpPr>
            <p:nvPr/>
          </p:nvSpPr>
          <p:spPr bwMode="auto">
            <a:xfrm>
              <a:off x="2335"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28" name="Rectangle 26"/>
            <p:cNvSpPr>
              <a:spLocks noChangeArrowheads="1"/>
            </p:cNvSpPr>
            <p:nvPr/>
          </p:nvSpPr>
          <p:spPr bwMode="auto">
            <a:xfrm>
              <a:off x="2199"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29" name="Rectangle 27"/>
            <p:cNvSpPr>
              <a:spLocks noChangeArrowheads="1"/>
            </p:cNvSpPr>
            <p:nvPr/>
          </p:nvSpPr>
          <p:spPr bwMode="auto">
            <a:xfrm>
              <a:off x="2063"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30" name="Rectangle 28"/>
            <p:cNvSpPr>
              <a:spLocks noChangeArrowheads="1"/>
            </p:cNvSpPr>
            <p:nvPr/>
          </p:nvSpPr>
          <p:spPr bwMode="auto">
            <a:xfrm>
              <a:off x="1927"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31" name="Rectangle 29"/>
            <p:cNvSpPr>
              <a:spLocks noChangeArrowheads="1"/>
            </p:cNvSpPr>
            <p:nvPr/>
          </p:nvSpPr>
          <p:spPr bwMode="auto">
            <a:xfrm>
              <a:off x="1791"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32" name="Rectangle 30"/>
            <p:cNvSpPr>
              <a:spLocks noChangeArrowheads="1"/>
            </p:cNvSpPr>
            <p:nvPr/>
          </p:nvSpPr>
          <p:spPr bwMode="auto">
            <a:xfrm>
              <a:off x="1655"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33" name="Rectangle 31"/>
            <p:cNvSpPr>
              <a:spLocks noChangeArrowheads="1"/>
            </p:cNvSpPr>
            <p:nvPr/>
          </p:nvSpPr>
          <p:spPr bwMode="auto">
            <a:xfrm>
              <a:off x="1519"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34" name="Rectangle 32"/>
            <p:cNvSpPr>
              <a:spLocks noChangeArrowheads="1"/>
            </p:cNvSpPr>
            <p:nvPr/>
          </p:nvSpPr>
          <p:spPr bwMode="auto">
            <a:xfrm>
              <a:off x="1383"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35" name="Rectangle 33"/>
            <p:cNvSpPr>
              <a:spLocks noChangeArrowheads="1"/>
            </p:cNvSpPr>
            <p:nvPr/>
          </p:nvSpPr>
          <p:spPr bwMode="auto">
            <a:xfrm>
              <a:off x="1247"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36" name="Rectangle 34"/>
            <p:cNvSpPr>
              <a:spLocks noChangeArrowheads="1"/>
            </p:cNvSpPr>
            <p:nvPr/>
          </p:nvSpPr>
          <p:spPr bwMode="auto">
            <a:xfrm>
              <a:off x="1111" y="608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37" name="Rectangle 35"/>
            <p:cNvSpPr>
              <a:spLocks noChangeArrowheads="1"/>
            </p:cNvSpPr>
            <p:nvPr/>
          </p:nvSpPr>
          <p:spPr bwMode="auto">
            <a:xfrm>
              <a:off x="4375"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38" name="Rectangle 36"/>
            <p:cNvSpPr>
              <a:spLocks noChangeArrowheads="1"/>
            </p:cNvSpPr>
            <p:nvPr/>
          </p:nvSpPr>
          <p:spPr bwMode="auto">
            <a:xfrm>
              <a:off x="4239"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39" name="Rectangle 37"/>
            <p:cNvSpPr>
              <a:spLocks noChangeArrowheads="1"/>
            </p:cNvSpPr>
            <p:nvPr/>
          </p:nvSpPr>
          <p:spPr bwMode="auto">
            <a:xfrm>
              <a:off x="4103"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40" name="Rectangle 38"/>
            <p:cNvSpPr>
              <a:spLocks noChangeArrowheads="1"/>
            </p:cNvSpPr>
            <p:nvPr/>
          </p:nvSpPr>
          <p:spPr bwMode="auto">
            <a:xfrm>
              <a:off x="3967"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41" name="Rectangle 39"/>
            <p:cNvSpPr>
              <a:spLocks noChangeArrowheads="1"/>
            </p:cNvSpPr>
            <p:nvPr/>
          </p:nvSpPr>
          <p:spPr bwMode="auto">
            <a:xfrm>
              <a:off x="3831"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42" name="Rectangle 40"/>
            <p:cNvSpPr>
              <a:spLocks noChangeArrowheads="1"/>
            </p:cNvSpPr>
            <p:nvPr/>
          </p:nvSpPr>
          <p:spPr bwMode="auto">
            <a:xfrm>
              <a:off x="3695"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43" name="Rectangle 41"/>
            <p:cNvSpPr>
              <a:spLocks noChangeArrowheads="1"/>
            </p:cNvSpPr>
            <p:nvPr/>
          </p:nvSpPr>
          <p:spPr bwMode="auto">
            <a:xfrm>
              <a:off x="3559"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44" name="Rectangle 42"/>
            <p:cNvSpPr>
              <a:spLocks noChangeArrowheads="1"/>
            </p:cNvSpPr>
            <p:nvPr/>
          </p:nvSpPr>
          <p:spPr bwMode="auto">
            <a:xfrm>
              <a:off x="3423"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45" name="Rectangle 43"/>
            <p:cNvSpPr>
              <a:spLocks noChangeArrowheads="1"/>
            </p:cNvSpPr>
            <p:nvPr/>
          </p:nvSpPr>
          <p:spPr bwMode="auto">
            <a:xfrm>
              <a:off x="3287"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46" name="Rectangle 44"/>
            <p:cNvSpPr>
              <a:spLocks noChangeArrowheads="1"/>
            </p:cNvSpPr>
            <p:nvPr/>
          </p:nvSpPr>
          <p:spPr bwMode="auto">
            <a:xfrm>
              <a:off x="3151"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47" name="Rectangle 45"/>
            <p:cNvSpPr>
              <a:spLocks noChangeArrowheads="1"/>
            </p:cNvSpPr>
            <p:nvPr/>
          </p:nvSpPr>
          <p:spPr bwMode="auto">
            <a:xfrm>
              <a:off x="3015"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48" name="Rectangle 46"/>
            <p:cNvSpPr>
              <a:spLocks noChangeArrowheads="1"/>
            </p:cNvSpPr>
            <p:nvPr/>
          </p:nvSpPr>
          <p:spPr bwMode="auto">
            <a:xfrm>
              <a:off x="2879"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49" name="Rectangle 47"/>
            <p:cNvSpPr>
              <a:spLocks noChangeArrowheads="1"/>
            </p:cNvSpPr>
            <p:nvPr/>
          </p:nvSpPr>
          <p:spPr bwMode="auto">
            <a:xfrm>
              <a:off x="2743"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50" name="Rectangle 48"/>
            <p:cNvSpPr>
              <a:spLocks noChangeArrowheads="1"/>
            </p:cNvSpPr>
            <p:nvPr/>
          </p:nvSpPr>
          <p:spPr bwMode="auto">
            <a:xfrm>
              <a:off x="2607"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51" name="Rectangle 49"/>
            <p:cNvSpPr>
              <a:spLocks noChangeArrowheads="1"/>
            </p:cNvSpPr>
            <p:nvPr/>
          </p:nvSpPr>
          <p:spPr bwMode="auto">
            <a:xfrm>
              <a:off x="2471"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52" name="Rectangle 50"/>
            <p:cNvSpPr>
              <a:spLocks noChangeArrowheads="1"/>
            </p:cNvSpPr>
            <p:nvPr/>
          </p:nvSpPr>
          <p:spPr bwMode="auto">
            <a:xfrm>
              <a:off x="2335"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53" name="Rectangle 51"/>
            <p:cNvSpPr>
              <a:spLocks noChangeArrowheads="1"/>
            </p:cNvSpPr>
            <p:nvPr/>
          </p:nvSpPr>
          <p:spPr bwMode="auto">
            <a:xfrm>
              <a:off x="2199"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54" name="Rectangle 52"/>
            <p:cNvSpPr>
              <a:spLocks noChangeArrowheads="1"/>
            </p:cNvSpPr>
            <p:nvPr/>
          </p:nvSpPr>
          <p:spPr bwMode="auto">
            <a:xfrm>
              <a:off x="2063"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55" name="Rectangle 53"/>
            <p:cNvSpPr>
              <a:spLocks noChangeArrowheads="1"/>
            </p:cNvSpPr>
            <p:nvPr/>
          </p:nvSpPr>
          <p:spPr bwMode="auto">
            <a:xfrm>
              <a:off x="1927"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56" name="Rectangle 54"/>
            <p:cNvSpPr>
              <a:spLocks noChangeArrowheads="1"/>
            </p:cNvSpPr>
            <p:nvPr/>
          </p:nvSpPr>
          <p:spPr bwMode="auto">
            <a:xfrm>
              <a:off x="1791"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57" name="Rectangle 55"/>
            <p:cNvSpPr>
              <a:spLocks noChangeArrowheads="1"/>
            </p:cNvSpPr>
            <p:nvPr/>
          </p:nvSpPr>
          <p:spPr bwMode="auto">
            <a:xfrm>
              <a:off x="1655"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58" name="Rectangle 56"/>
            <p:cNvSpPr>
              <a:spLocks noChangeArrowheads="1"/>
            </p:cNvSpPr>
            <p:nvPr/>
          </p:nvSpPr>
          <p:spPr bwMode="auto">
            <a:xfrm>
              <a:off x="1519"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59" name="Rectangle 57"/>
            <p:cNvSpPr>
              <a:spLocks noChangeArrowheads="1"/>
            </p:cNvSpPr>
            <p:nvPr/>
          </p:nvSpPr>
          <p:spPr bwMode="auto">
            <a:xfrm>
              <a:off x="1383"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60" name="Rectangle 58"/>
            <p:cNvSpPr>
              <a:spLocks noChangeArrowheads="1"/>
            </p:cNvSpPr>
            <p:nvPr/>
          </p:nvSpPr>
          <p:spPr bwMode="auto">
            <a:xfrm>
              <a:off x="1247"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61" name="Rectangle 59"/>
            <p:cNvSpPr>
              <a:spLocks noChangeArrowheads="1"/>
            </p:cNvSpPr>
            <p:nvPr/>
          </p:nvSpPr>
          <p:spPr bwMode="auto">
            <a:xfrm>
              <a:off x="1111" y="593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62" name="Rectangle 60"/>
            <p:cNvSpPr>
              <a:spLocks noChangeArrowheads="1"/>
            </p:cNvSpPr>
            <p:nvPr/>
          </p:nvSpPr>
          <p:spPr bwMode="auto">
            <a:xfrm>
              <a:off x="4375"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63" name="Rectangle 61"/>
            <p:cNvSpPr>
              <a:spLocks noChangeArrowheads="1"/>
            </p:cNvSpPr>
            <p:nvPr/>
          </p:nvSpPr>
          <p:spPr bwMode="auto">
            <a:xfrm>
              <a:off x="4239"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64" name="Rectangle 62"/>
            <p:cNvSpPr>
              <a:spLocks noChangeArrowheads="1"/>
            </p:cNvSpPr>
            <p:nvPr/>
          </p:nvSpPr>
          <p:spPr bwMode="auto">
            <a:xfrm>
              <a:off x="4103"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65" name="Rectangle 63"/>
            <p:cNvSpPr>
              <a:spLocks noChangeArrowheads="1"/>
            </p:cNvSpPr>
            <p:nvPr/>
          </p:nvSpPr>
          <p:spPr bwMode="auto">
            <a:xfrm>
              <a:off x="3967"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66" name="Rectangle 64"/>
            <p:cNvSpPr>
              <a:spLocks noChangeArrowheads="1"/>
            </p:cNvSpPr>
            <p:nvPr/>
          </p:nvSpPr>
          <p:spPr bwMode="auto">
            <a:xfrm>
              <a:off x="3831"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67" name="Rectangle 65"/>
            <p:cNvSpPr>
              <a:spLocks noChangeArrowheads="1"/>
            </p:cNvSpPr>
            <p:nvPr/>
          </p:nvSpPr>
          <p:spPr bwMode="auto">
            <a:xfrm>
              <a:off x="3695"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68" name="Rectangle 66"/>
            <p:cNvSpPr>
              <a:spLocks noChangeArrowheads="1"/>
            </p:cNvSpPr>
            <p:nvPr/>
          </p:nvSpPr>
          <p:spPr bwMode="auto">
            <a:xfrm>
              <a:off x="3559"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69" name="Rectangle 67"/>
            <p:cNvSpPr>
              <a:spLocks noChangeArrowheads="1"/>
            </p:cNvSpPr>
            <p:nvPr/>
          </p:nvSpPr>
          <p:spPr bwMode="auto">
            <a:xfrm>
              <a:off x="3423"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70" name="Rectangle 68"/>
            <p:cNvSpPr>
              <a:spLocks noChangeArrowheads="1"/>
            </p:cNvSpPr>
            <p:nvPr/>
          </p:nvSpPr>
          <p:spPr bwMode="auto">
            <a:xfrm>
              <a:off x="3287"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71" name="Rectangle 69"/>
            <p:cNvSpPr>
              <a:spLocks noChangeArrowheads="1"/>
            </p:cNvSpPr>
            <p:nvPr/>
          </p:nvSpPr>
          <p:spPr bwMode="auto">
            <a:xfrm>
              <a:off x="3151"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72" name="Rectangle 70"/>
            <p:cNvSpPr>
              <a:spLocks noChangeArrowheads="1"/>
            </p:cNvSpPr>
            <p:nvPr/>
          </p:nvSpPr>
          <p:spPr bwMode="auto">
            <a:xfrm>
              <a:off x="3015"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73" name="Rectangle 71"/>
            <p:cNvSpPr>
              <a:spLocks noChangeArrowheads="1"/>
            </p:cNvSpPr>
            <p:nvPr/>
          </p:nvSpPr>
          <p:spPr bwMode="auto">
            <a:xfrm>
              <a:off x="2879"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74" name="Rectangle 72"/>
            <p:cNvSpPr>
              <a:spLocks noChangeArrowheads="1"/>
            </p:cNvSpPr>
            <p:nvPr/>
          </p:nvSpPr>
          <p:spPr bwMode="auto">
            <a:xfrm>
              <a:off x="2743"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75" name="Rectangle 73"/>
            <p:cNvSpPr>
              <a:spLocks noChangeArrowheads="1"/>
            </p:cNvSpPr>
            <p:nvPr/>
          </p:nvSpPr>
          <p:spPr bwMode="auto">
            <a:xfrm>
              <a:off x="2607"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76" name="Rectangle 74"/>
            <p:cNvSpPr>
              <a:spLocks noChangeArrowheads="1"/>
            </p:cNvSpPr>
            <p:nvPr/>
          </p:nvSpPr>
          <p:spPr bwMode="auto">
            <a:xfrm>
              <a:off x="2471"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77" name="Rectangle 75"/>
            <p:cNvSpPr>
              <a:spLocks noChangeArrowheads="1"/>
            </p:cNvSpPr>
            <p:nvPr/>
          </p:nvSpPr>
          <p:spPr bwMode="auto">
            <a:xfrm>
              <a:off x="2335"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78" name="Rectangle 76"/>
            <p:cNvSpPr>
              <a:spLocks noChangeArrowheads="1"/>
            </p:cNvSpPr>
            <p:nvPr/>
          </p:nvSpPr>
          <p:spPr bwMode="auto">
            <a:xfrm>
              <a:off x="2199"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79" name="Rectangle 77"/>
            <p:cNvSpPr>
              <a:spLocks noChangeArrowheads="1"/>
            </p:cNvSpPr>
            <p:nvPr/>
          </p:nvSpPr>
          <p:spPr bwMode="auto">
            <a:xfrm>
              <a:off x="2063"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80" name="Rectangle 78"/>
            <p:cNvSpPr>
              <a:spLocks noChangeArrowheads="1"/>
            </p:cNvSpPr>
            <p:nvPr/>
          </p:nvSpPr>
          <p:spPr bwMode="auto">
            <a:xfrm>
              <a:off x="1927"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81" name="Rectangle 79"/>
            <p:cNvSpPr>
              <a:spLocks noChangeArrowheads="1"/>
            </p:cNvSpPr>
            <p:nvPr/>
          </p:nvSpPr>
          <p:spPr bwMode="auto">
            <a:xfrm>
              <a:off x="1791"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82" name="Rectangle 80"/>
            <p:cNvSpPr>
              <a:spLocks noChangeArrowheads="1"/>
            </p:cNvSpPr>
            <p:nvPr/>
          </p:nvSpPr>
          <p:spPr bwMode="auto">
            <a:xfrm>
              <a:off x="1655"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83" name="Rectangle 81"/>
            <p:cNvSpPr>
              <a:spLocks noChangeArrowheads="1"/>
            </p:cNvSpPr>
            <p:nvPr/>
          </p:nvSpPr>
          <p:spPr bwMode="auto">
            <a:xfrm>
              <a:off x="1519"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84" name="Rectangle 82"/>
            <p:cNvSpPr>
              <a:spLocks noChangeArrowheads="1"/>
            </p:cNvSpPr>
            <p:nvPr/>
          </p:nvSpPr>
          <p:spPr bwMode="auto">
            <a:xfrm>
              <a:off x="1383"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85" name="Rectangle 83"/>
            <p:cNvSpPr>
              <a:spLocks noChangeArrowheads="1"/>
            </p:cNvSpPr>
            <p:nvPr/>
          </p:nvSpPr>
          <p:spPr bwMode="auto">
            <a:xfrm>
              <a:off x="1247"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86" name="Rectangle 84"/>
            <p:cNvSpPr>
              <a:spLocks noChangeArrowheads="1"/>
            </p:cNvSpPr>
            <p:nvPr/>
          </p:nvSpPr>
          <p:spPr bwMode="auto">
            <a:xfrm>
              <a:off x="1111" y="577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87" name="Rectangle 85"/>
            <p:cNvSpPr>
              <a:spLocks noChangeArrowheads="1"/>
            </p:cNvSpPr>
            <p:nvPr/>
          </p:nvSpPr>
          <p:spPr bwMode="auto">
            <a:xfrm>
              <a:off x="4375"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88" name="Rectangle 86"/>
            <p:cNvSpPr>
              <a:spLocks noChangeArrowheads="1"/>
            </p:cNvSpPr>
            <p:nvPr/>
          </p:nvSpPr>
          <p:spPr bwMode="auto">
            <a:xfrm>
              <a:off x="4239"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89" name="Rectangle 87"/>
            <p:cNvSpPr>
              <a:spLocks noChangeArrowheads="1"/>
            </p:cNvSpPr>
            <p:nvPr/>
          </p:nvSpPr>
          <p:spPr bwMode="auto">
            <a:xfrm>
              <a:off x="4103"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90" name="Rectangle 88"/>
            <p:cNvSpPr>
              <a:spLocks noChangeArrowheads="1"/>
            </p:cNvSpPr>
            <p:nvPr/>
          </p:nvSpPr>
          <p:spPr bwMode="auto">
            <a:xfrm>
              <a:off x="3967"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91" name="Rectangle 89"/>
            <p:cNvSpPr>
              <a:spLocks noChangeArrowheads="1"/>
            </p:cNvSpPr>
            <p:nvPr/>
          </p:nvSpPr>
          <p:spPr bwMode="auto">
            <a:xfrm>
              <a:off x="3831"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92" name="Rectangle 90"/>
            <p:cNvSpPr>
              <a:spLocks noChangeArrowheads="1"/>
            </p:cNvSpPr>
            <p:nvPr/>
          </p:nvSpPr>
          <p:spPr bwMode="auto">
            <a:xfrm>
              <a:off x="3695"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93" name="Rectangle 91"/>
            <p:cNvSpPr>
              <a:spLocks noChangeArrowheads="1"/>
            </p:cNvSpPr>
            <p:nvPr/>
          </p:nvSpPr>
          <p:spPr bwMode="auto">
            <a:xfrm>
              <a:off x="3559"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94" name="Rectangle 92"/>
            <p:cNvSpPr>
              <a:spLocks noChangeArrowheads="1"/>
            </p:cNvSpPr>
            <p:nvPr/>
          </p:nvSpPr>
          <p:spPr bwMode="auto">
            <a:xfrm>
              <a:off x="3423"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95" name="Rectangle 93"/>
            <p:cNvSpPr>
              <a:spLocks noChangeArrowheads="1"/>
            </p:cNvSpPr>
            <p:nvPr/>
          </p:nvSpPr>
          <p:spPr bwMode="auto">
            <a:xfrm>
              <a:off x="3287"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96" name="Rectangle 94"/>
            <p:cNvSpPr>
              <a:spLocks noChangeArrowheads="1"/>
            </p:cNvSpPr>
            <p:nvPr/>
          </p:nvSpPr>
          <p:spPr bwMode="auto">
            <a:xfrm>
              <a:off x="3151"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97" name="Rectangle 95"/>
            <p:cNvSpPr>
              <a:spLocks noChangeArrowheads="1"/>
            </p:cNvSpPr>
            <p:nvPr/>
          </p:nvSpPr>
          <p:spPr bwMode="auto">
            <a:xfrm>
              <a:off x="3015"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98" name="Rectangle 96"/>
            <p:cNvSpPr>
              <a:spLocks noChangeArrowheads="1"/>
            </p:cNvSpPr>
            <p:nvPr/>
          </p:nvSpPr>
          <p:spPr bwMode="auto">
            <a:xfrm>
              <a:off x="2879"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999" name="Rectangle 97"/>
            <p:cNvSpPr>
              <a:spLocks noChangeArrowheads="1"/>
            </p:cNvSpPr>
            <p:nvPr/>
          </p:nvSpPr>
          <p:spPr bwMode="auto">
            <a:xfrm>
              <a:off x="2743"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00" name="Rectangle 98"/>
            <p:cNvSpPr>
              <a:spLocks noChangeArrowheads="1"/>
            </p:cNvSpPr>
            <p:nvPr/>
          </p:nvSpPr>
          <p:spPr bwMode="auto">
            <a:xfrm>
              <a:off x="2607"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01" name="Rectangle 99"/>
            <p:cNvSpPr>
              <a:spLocks noChangeArrowheads="1"/>
            </p:cNvSpPr>
            <p:nvPr/>
          </p:nvSpPr>
          <p:spPr bwMode="auto">
            <a:xfrm>
              <a:off x="2471"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02" name="Rectangle 100"/>
            <p:cNvSpPr>
              <a:spLocks noChangeArrowheads="1"/>
            </p:cNvSpPr>
            <p:nvPr/>
          </p:nvSpPr>
          <p:spPr bwMode="auto">
            <a:xfrm>
              <a:off x="2335"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03" name="Rectangle 101"/>
            <p:cNvSpPr>
              <a:spLocks noChangeArrowheads="1"/>
            </p:cNvSpPr>
            <p:nvPr/>
          </p:nvSpPr>
          <p:spPr bwMode="auto">
            <a:xfrm>
              <a:off x="2199"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04" name="Rectangle 102"/>
            <p:cNvSpPr>
              <a:spLocks noChangeArrowheads="1"/>
            </p:cNvSpPr>
            <p:nvPr/>
          </p:nvSpPr>
          <p:spPr bwMode="auto">
            <a:xfrm>
              <a:off x="2063"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05" name="Rectangle 103"/>
            <p:cNvSpPr>
              <a:spLocks noChangeArrowheads="1"/>
            </p:cNvSpPr>
            <p:nvPr/>
          </p:nvSpPr>
          <p:spPr bwMode="auto">
            <a:xfrm>
              <a:off x="1927"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06" name="Rectangle 104"/>
            <p:cNvSpPr>
              <a:spLocks noChangeArrowheads="1"/>
            </p:cNvSpPr>
            <p:nvPr/>
          </p:nvSpPr>
          <p:spPr bwMode="auto">
            <a:xfrm>
              <a:off x="1791"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07" name="Rectangle 105"/>
            <p:cNvSpPr>
              <a:spLocks noChangeArrowheads="1"/>
            </p:cNvSpPr>
            <p:nvPr/>
          </p:nvSpPr>
          <p:spPr bwMode="auto">
            <a:xfrm>
              <a:off x="1655"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08" name="Rectangle 106"/>
            <p:cNvSpPr>
              <a:spLocks noChangeArrowheads="1"/>
            </p:cNvSpPr>
            <p:nvPr/>
          </p:nvSpPr>
          <p:spPr bwMode="auto">
            <a:xfrm>
              <a:off x="1519"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09" name="Rectangle 107"/>
            <p:cNvSpPr>
              <a:spLocks noChangeArrowheads="1"/>
            </p:cNvSpPr>
            <p:nvPr/>
          </p:nvSpPr>
          <p:spPr bwMode="auto">
            <a:xfrm>
              <a:off x="1383"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10" name="Rectangle 108"/>
            <p:cNvSpPr>
              <a:spLocks noChangeArrowheads="1"/>
            </p:cNvSpPr>
            <p:nvPr/>
          </p:nvSpPr>
          <p:spPr bwMode="auto">
            <a:xfrm>
              <a:off x="1247"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11" name="Rectangle 109"/>
            <p:cNvSpPr>
              <a:spLocks noChangeArrowheads="1"/>
            </p:cNvSpPr>
            <p:nvPr/>
          </p:nvSpPr>
          <p:spPr bwMode="auto">
            <a:xfrm>
              <a:off x="1111" y="562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12" name="Rectangle 110"/>
            <p:cNvSpPr>
              <a:spLocks noChangeArrowheads="1"/>
            </p:cNvSpPr>
            <p:nvPr/>
          </p:nvSpPr>
          <p:spPr bwMode="auto">
            <a:xfrm>
              <a:off x="4375"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13" name="Rectangle 111"/>
            <p:cNvSpPr>
              <a:spLocks noChangeArrowheads="1"/>
            </p:cNvSpPr>
            <p:nvPr/>
          </p:nvSpPr>
          <p:spPr bwMode="auto">
            <a:xfrm>
              <a:off x="4239"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14" name="Rectangle 112"/>
            <p:cNvSpPr>
              <a:spLocks noChangeArrowheads="1"/>
            </p:cNvSpPr>
            <p:nvPr/>
          </p:nvSpPr>
          <p:spPr bwMode="auto">
            <a:xfrm>
              <a:off x="4103"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15" name="Rectangle 113"/>
            <p:cNvSpPr>
              <a:spLocks noChangeArrowheads="1"/>
            </p:cNvSpPr>
            <p:nvPr/>
          </p:nvSpPr>
          <p:spPr bwMode="auto">
            <a:xfrm>
              <a:off x="3967"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16" name="Rectangle 114"/>
            <p:cNvSpPr>
              <a:spLocks noChangeArrowheads="1"/>
            </p:cNvSpPr>
            <p:nvPr/>
          </p:nvSpPr>
          <p:spPr bwMode="auto">
            <a:xfrm>
              <a:off x="3831"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17" name="Rectangle 115"/>
            <p:cNvSpPr>
              <a:spLocks noChangeArrowheads="1"/>
            </p:cNvSpPr>
            <p:nvPr/>
          </p:nvSpPr>
          <p:spPr bwMode="auto">
            <a:xfrm>
              <a:off x="3695"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18" name="Rectangle 116"/>
            <p:cNvSpPr>
              <a:spLocks noChangeArrowheads="1"/>
            </p:cNvSpPr>
            <p:nvPr/>
          </p:nvSpPr>
          <p:spPr bwMode="auto">
            <a:xfrm>
              <a:off x="3559"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19" name="Rectangle 117"/>
            <p:cNvSpPr>
              <a:spLocks noChangeArrowheads="1"/>
            </p:cNvSpPr>
            <p:nvPr/>
          </p:nvSpPr>
          <p:spPr bwMode="auto">
            <a:xfrm>
              <a:off x="3423"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20" name="Rectangle 118"/>
            <p:cNvSpPr>
              <a:spLocks noChangeArrowheads="1"/>
            </p:cNvSpPr>
            <p:nvPr/>
          </p:nvSpPr>
          <p:spPr bwMode="auto">
            <a:xfrm>
              <a:off x="3287"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21" name="Rectangle 119"/>
            <p:cNvSpPr>
              <a:spLocks noChangeArrowheads="1"/>
            </p:cNvSpPr>
            <p:nvPr/>
          </p:nvSpPr>
          <p:spPr bwMode="auto">
            <a:xfrm>
              <a:off x="3151"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22" name="Rectangle 120"/>
            <p:cNvSpPr>
              <a:spLocks noChangeArrowheads="1"/>
            </p:cNvSpPr>
            <p:nvPr/>
          </p:nvSpPr>
          <p:spPr bwMode="auto">
            <a:xfrm>
              <a:off x="3015"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23" name="Rectangle 121"/>
            <p:cNvSpPr>
              <a:spLocks noChangeArrowheads="1"/>
            </p:cNvSpPr>
            <p:nvPr/>
          </p:nvSpPr>
          <p:spPr bwMode="auto">
            <a:xfrm>
              <a:off x="2879"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24" name="Rectangle 122"/>
            <p:cNvSpPr>
              <a:spLocks noChangeArrowheads="1"/>
            </p:cNvSpPr>
            <p:nvPr/>
          </p:nvSpPr>
          <p:spPr bwMode="auto">
            <a:xfrm>
              <a:off x="2743"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25" name="Rectangle 123"/>
            <p:cNvSpPr>
              <a:spLocks noChangeArrowheads="1"/>
            </p:cNvSpPr>
            <p:nvPr/>
          </p:nvSpPr>
          <p:spPr bwMode="auto">
            <a:xfrm>
              <a:off x="2607"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26" name="Rectangle 124"/>
            <p:cNvSpPr>
              <a:spLocks noChangeArrowheads="1"/>
            </p:cNvSpPr>
            <p:nvPr/>
          </p:nvSpPr>
          <p:spPr bwMode="auto">
            <a:xfrm>
              <a:off x="2471"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27" name="Rectangle 125"/>
            <p:cNvSpPr>
              <a:spLocks noChangeArrowheads="1"/>
            </p:cNvSpPr>
            <p:nvPr/>
          </p:nvSpPr>
          <p:spPr bwMode="auto">
            <a:xfrm>
              <a:off x="2335"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28" name="Rectangle 126"/>
            <p:cNvSpPr>
              <a:spLocks noChangeArrowheads="1"/>
            </p:cNvSpPr>
            <p:nvPr/>
          </p:nvSpPr>
          <p:spPr bwMode="auto">
            <a:xfrm>
              <a:off x="2199"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29" name="Rectangle 127"/>
            <p:cNvSpPr>
              <a:spLocks noChangeArrowheads="1"/>
            </p:cNvSpPr>
            <p:nvPr/>
          </p:nvSpPr>
          <p:spPr bwMode="auto">
            <a:xfrm>
              <a:off x="2063"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30" name="Rectangle 128"/>
            <p:cNvSpPr>
              <a:spLocks noChangeArrowheads="1"/>
            </p:cNvSpPr>
            <p:nvPr/>
          </p:nvSpPr>
          <p:spPr bwMode="auto">
            <a:xfrm>
              <a:off x="1927"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31" name="Rectangle 129"/>
            <p:cNvSpPr>
              <a:spLocks noChangeArrowheads="1"/>
            </p:cNvSpPr>
            <p:nvPr/>
          </p:nvSpPr>
          <p:spPr bwMode="auto">
            <a:xfrm>
              <a:off x="1791"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32" name="Rectangle 130"/>
            <p:cNvSpPr>
              <a:spLocks noChangeArrowheads="1"/>
            </p:cNvSpPr>
            <p:nvPr/>
          </p:nvSpPr>
          <p:spPr bwMode="auto">
            <a:xfrm>
              <a:off x="1655"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33" name="Rectangle 131"/>
            <p:cNvSpPr>
              <a:spLocks noChangeArrowheads="1"/>
            </p:cNvSpPr>
            <p:nvPr/>
          </p:nvSpPr>
          <p:spPr bwMode="auto">
            <a:xfrm>
              <a:off x="1519"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34" name="Rectangle 132"/>
            <p:cNvSpPr>
              <a:spLocks noChangeArrowheads="1"/>
            </p:cNvSpPr>
            <p:nvPr/>
          </p:nvSpPr>
          <p:spPr bwMode="auto">
            <a:xfrm>
              <a:off x="1383"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35" name="Rectangle 133"/>
            <p:cNvSpPr>
              <a:spLocks noChangeArrowheads="1"/>
            </p:cNvSpPr>
            <p:nvPr/>
          </p:nvSpPr>
          <p:spPr bwMode="auto">
            <a:xfrm>
              <a:off x="1247"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36" name="Rectangle 134"/>
            <p:cNvSpPr>
              <a:spLocks noChangeArrowheads="1"/>
            </p:cNvSpPr>
            <p:nvPr/>
          </p:nvSpPr>
          <p:spPr bwMode="auto">
            <a:xfrm>
              <a:off x="1111" y="547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37" name="Rectangle 135"/>
            <p:cNvSpPr>
              <a:spLocks noChangeArrowheads="1"/>
            </p:cNvSpPr>
            <p:nvPr/>
          </p:nvSpPr>
          <p:spPr bwMode="auto">
            <a:xfrm>
              <a:off x="4375"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38" name="Rectangle 136"/>
            <p:cNvSpPr>
              <a:spLocks noChangeArrowheads="1"/>
            </p:cNvSpPr>
            <p:nvPr/>
          </p:nvSpPr>
          <p:spPr bwMode="auto">
            <a:xfrm>
              <a:off x="4239"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39" name="Rectangle 137"/>
            <p:cNvSpPr>
              <a:spLocks noChangeArrowheads="1"/>
            </p:cNvSpPr>
            <p:nvPr/>
          </p:nvSpPr>
          <p:spPr bwMode="auto">
            <a:xfrm>
              <a:off x="4103"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40" name="Rectangle 138"/>
            <p:cNvSpPr>
              <a:spLocks noChangeArrowheads="1"/>
            </p:cNvSpPr>
            <p:nvPr/>
          </p:nvSpPr>
          <p:spPr bwMode="auto">
            <a:xfrm>
              <a:off x="3967"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41" name="Rectangle 139"/>
            <p:cNvSpPr>
              <a:spLocks noChangeArrowheads="1"/>
            </p:cNvSpPr>
            <p:nvPr/>
          </p:nvSpPr>
          <p:spPr bwMode="auto">
            <a:xfrm>
              <a:off x="3831"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42" name="Rectangle 140"/>
            <p:cNvSpPr>
              <a:spLocks noChangeArrowheads="1"/>
            </p:cNvSpPr>
            <p:nvPr/>
          </p:nvSpPr>
          <p:spPr bwMode="auto">
            <a:xfrm>
              <a:off x="3695"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43" name="Rectangle 141"/>
            <p:cNvSpPr>
              <a:spLocks noChangeArrowheads="1"/>
            </p:cNvSpPr>
            <p:nvPr/>
          </p:nvSpPr>
          <p:spPr bwMode="auto">
            <a:xfrm>
              <a:off x="3559"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44" name="Rectangle 142"/>
            <p:cNvSpPr>
              <a:spLocks noChangeArrowheads="1"/>
            </p:cNvSpPr>
            <p:nvPr/>
          </p:nvSpPr>
          <p:spPr bwMode="auto">
            <a:xfrm>
              <a:off x="3423"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45" name="Rectangle 143"/>
            <p:cNvSpPr>
              <a:spLocks noChangeArrowheads="1"/>
            </p:cNvSpPr>
            <p:nvPr/>
          </p:nvSpPr>
          <p:spPr bwMode="auto">
            <a:xfrm>
              <a:off x="3287"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46" name="Rectangle 144"/>
            <p:cNvSpPr>
              <a:spLocks noChangeArrowheads="1"/>
            </p:cNvSpPr>
            <p:nvPr/>
          </p:nvSpPr>
          <p:spPr bwMode="auto">
            <a:xfrm>
              <a:off x="3151"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47" name="Rectangle 145"/>
            <p:cNvSpPr>
              <a:spLocks noChangeArrowheads="1"/>
            </p:cNvSpPr>
            <p:nvPr/>
          </p:nvSpPr>
          <p:spPr bwMode="auto">
            <a:xfrm>
              <a:off x="3015"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48" name="Rectangle 146"/>
            <p:cNvSpPr>
              <a:spLocks noChangeArrowheads="1"/>
            </p:cNvSpPr>
            <p:nvPr/>
          </p:nvSpPr>
          <p:spPr bwMode="auto">
            <a:xfrm>
              <a:off x="2879"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49" name="Rectangle 147"/>
            <p:cNvSpPr>
              <a:spLocks noChangeArrowheads="1"/>
            </p:cNvSpPr>
            <p:nvPr/>
          </p:nvSpPr>
          <p:spPr bwMode="auto">
            <a:xfrm>
              <a:off x="2743"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50" name="Rectangle 148"/>
            <p:cNvSpPr>
              <a:spLocks noChangeArrowheads="1"/>
            </p:cNvSpPr>
            <p:nvPr/>
          </p:nvSpPr>
          <p:spPr bwMode="auto">
            <a:xfrm>
              <a:off x="2607"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51" name="Rectangle 149"/>
            <p:cNvSpPr>
              <a:spLocks noChangeArrowheads="1"/>
            </p:cNvSpPr>
            <p:nvPr/>
          </p:nvSpPr>
          <p:spPr bwMode="auto">
            <a:xfrm>
              <a:off x="2471"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52" name="Rectangle 150"/>
            <p:cNvSpPr>
              <a:spLocks noChangeArrowheads="1"/>
            </p:cNvSpPr>
            <p:nvPr/>
          </p:nvSpPr>
          <p:spPr bwMode="auto">
            <a:xfrm>
              <a:off x="2335"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53" name="Rectangle 151"/>
            <p:cNvSpPr>
              <a:spLocks noChangeArrowheads="1"/>
            </p:cNvSpPr>
            <p:nvPr/>
          </p:nvSpPr>
          <p:spPr bwMode="auto">
            <a:xfrm>
              <a:off x="2199"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54" name="Rectangle 152"/>
            <p:cNvSpPr>
              <a:spLocks noChangeArrowheads="1"/>
            </p:cNvSpPr>
            <p:nvPr/>
          </p:nvSpPr>
          <p:spPr bwMode="auto">
            <a:xfrm>
              <a:off x="2063"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55" name="Rectangle 153"/>
            <p:cNvSpPr>
              <a:spLocks noChangeArrowheads="1"/>
            </p:cNvSpPr>
            <p:nvPr/>
          </p:nvSpPr>
          <p:spPr bwMode="auto">
            <a:xfrm>
              <a:off x="1927"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56" name="Rectangle 154"/>
            <p:cNvSpPr>
              <a:spLocks noChangeArrowheads="1"/>
            </p:cNvSpPr>
            <p:nvPr/>
          </p:nvSpPr>
          <p:spPr bwMode="auto">
            <a:xfrm>
              <a:off x="1791"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57" name="Rectangle 155"/>
            <p:cNvSpPr>
              <a:spLocks noChangeArrowheads="1"/>
            </p:cNvSpPr>
            <p:nvPr/>
          </p:nvSpPr>
          <p:spPr bwMode="auto">
            <a:xfrm>
              <a:off x="1655"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58" name="Rectangle 156"/>
            <p:cNvSpPr>
              <a:spLocks noChangeArrowheads="1"/>
            </p:cNvSpPr>
            <p:nvPr/>
          </p:nvSpPr>
          <p:spPr bwMode="auto">
            <a:xfrm>
              <a:off x="1519"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59" name="Rectangle 157"/>
            <p:cNvSpPr>
              <a:spLocks noChangeArrowheads="1"/>
            </p:cNvSpPr>
            <p:nvPr/>
          </p:nvSpPr>
          <p:spPr bwMode="auto">
            <a:xfrm>
              <a:off x="1383"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60" name="Rectangle 158"/>
            <p:cNvSpPr>
              <a:spLocks noChangeArrowheads="1"/>
            </p:cNvSpPr>
            <p:nvPr/>
          </p:nvSpPr>
          <p:spPr bwMode="auto">
            <a:xfrm>
              <a:off x="1247"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61" name="Rectangle 159"/>
            <p:cNvSpPr>
              <a:spLocks noChangeArrowheads="1"/>
            </p:cNvSpPr>
            <p:nvPr/>
          </p:nvSpPr>
          <p:spPr bwMode="auto">
            <a:xfrm>
              <a:off x="1111" y="531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62" name="Rectangle 160"/>
            <p:cNvSpPr>
              <a:spLocks noChangeArrowheads="1"/>
            </p:cNvSpPr>
            <p:nvPr/>
          </p:nvSpPr>
          <p:spPr bwMode="auto">
            <a:xfrm>
              <a:off x="4375"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63" name="Rectangle 161"/>
            <p:cNvSpPr>
              <a:spLocks noChangeArrowheads="1"/>
            </p:cNvSpPr>
            <p:nvPr/>
          </p:nvSpPr>
          <p:spPr bwMode="auto">
            <a:xfrm>
              <a:off x="4239"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64" name="Rectangle 162"/>
            <p:cNvSpPr>
              <a:spLocks noChangeArrowheads="1"/>
            </p:cNvSpPr>
            <p:nvPr/>
          </p:nvSpPr>
          <p:spPr bwMode="auto">
            <a:xfrm>
              <a:off x="4103"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65" name="Rectangle 163"/>
            <p:cNvSpPr>
              <a:spLocks noChangeArrowheads="1"/>
            </p:cNvSpPr>
            <p:nvPr/>
          </p:nvSpPr>
          <p:spPr bwMode="auto">
            <a:xfrm>
              <a:off x="3967"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66" name="Rectangle 164"/>
            <p:cNvSpPr>
              <a:spLocks noChangeArrowheads="1"/>
            </p:cNvSpPr>
            <p:nvPr/>
          </p:nvSpPr>
          <p:spPr bwMode="auto">
            <a:xfrm>
              <a:off x="3831"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67" name="Rectangle 165"/>
            <p:cNvSpPr>
              <a:spLocks noChangeArrowheads="1"/>
            </p:cNvSpPr>
            <p:nvPr/>
          </p:nvSpPr>
          <p:spPr bwMode="auto">
            <a:xfrm>
              <a:off x="3695"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68" name="Rectangle 166"/>
            <p:cNvSpPr>
              <a:spLocks noChangeArrowheads="1"/>
            </p:cNvSpPr>
            <p:nvPr/>
          </p:nvSpPr>
          <p:spPr bwMode="auto">
            <a:xfrm>
              <a:off x="3559"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69" name="Rectangle 167"/>
            <p:cNvSpPr>
              <a:spLocks noChangeArrowheads="1"/>
            </p:cNvSpPr>
            <p:nvPr/>
          </p:nvSpPr>
          <p:spPr bwMode="auto">
            <a:xfrm>
              <a:off x="3423"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70" name="Rectangle 168"/>
            <p:cNvSpPr>
              <a:spLocks noChangeArrowheads="1"/>
            </p:cNvSpPr>
            <p:nvPr/>
          </p:nvSpPr>
          <p:spPr bwMode="auto">
            <a:xfrm>
              <a:off x="3287"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71" name="Rectangle 169"/>
            <p:cNvSpPr>
              <a:spLocks noChangeArrowheads="1"/>
            </p:cNvSpPr>
            <p:nvPr/>
          </p:nvSpPr>
          <p:spPr bwMode="auto">
            <a:xfrm>
              <a:off x="3151"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72" name="Rectangle 170"/>
            <p:cNvSpPr>
              <a:spLocks noChangeArrowheads="1"/>
            </p:cNvSpPr>
            <p:nvPr/>
          </p:nvSpPr>
          <p:spPr bwMode="auto">
            <a:xfrm>
              <a:off x="3015"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73" name="Rectangle 171"/>
            <p:cNvSpPr>
              <a:spLocks noChangeArrowheads="1"/>
            </p:cNvSpPr>
            <p:nvPr/>
          </p:nvSpPr>
          <p:spPr bwMode="auto">
            <a:xfrm>
              <a:off x="2879"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74" name="Rectangle 172"/>
            <p:cNvSpPr>
              <a:spLocks noChangeArrowheads="1"/>
            </p:cNvSpPr>
            <p:nvPr/>
          </p:nvSpPr>
          <p:spPr bwMode="auto">
            <a:xfrm>
              <a:off x="2743"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75" name="Rectangle 173"/>
            <p:cNvSpPr>
              <a:spLocks noChangeArrowheads="1"/>
            </p:cNvSpPr>
            <p:nvPr/>
          </p:nvSpPr>
          <p:spPr bwMode="auto">
            <a:xfrm>
              <a:off x="2607"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76" name="Rectangle 174"/>
            <p:cNvSpPr>
              <a:spLocks noChangeArrowheads="1"/>
            </p:cNvSpPr>
            <p:nvPr/>
          </p:nvSpPr>
          <p:spPr bwMode="auto">
            <a:xfrm>
              <a:off x="2471"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77" name="Rectangle 175"/>
            <p:cNvSpPr>
              <a:spLocks noChangeArrowheads="1"/>
            </p:cNvSpPr>
            <p:nvPr/>
          </p:nvSpPr>
          <p:spPr bwMode="auto">
            <a:xfrm>
              <a:off x="2335"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78" name="Rectangle 176"/>
            <p:cNvSpPr>
              <a:spLocks noChangeArrowheads="1"/>
            </p:cNvSpPr>
            <p:nvPr/>
          </p:nvSpPr>
          <p:spPr bwMode="auto">
            <a:xfrm>
              <a:off x="2199"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79" name="Rectangle 177"/>
            <p:cNvSpPr>
              <a:spLocks noChangeArrowheads="1"/>
            </p:cNvSpPr>
            <p:nvPr/>
          </p:nvSpPr>
          <p:spPr bwMode="auto">
            <a:xfrm>
              <a:off x="2063"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80" name="Rectangle 178"/>
            <p:cNvSpPr>
              <a:spLocks noChangeArrowheads="1"/>
            </p:cNvSpPr>
            <p:nvPr/>
          </p:nvSpPr>
          <p:spPr bwMode="auto">
            <a:xfrm>
              <a:off x="1927"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81" name="Rectangle 179"/>
            <p:cNvSpPr>
              <a:spLocks noChangeArrowheads="1"/>
            </p:cNvSpPr>
            <p:nvPr/>
          </p:nvSpPr>
          <p:spPr bwMode="auto">
            <a:xfrm>
              <a:off x="1791"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82" name="Rectangle 180"/>
            <p:cNvSpPr>
              <a:spLocks noChangeArrowheads="1"/>
            </p:cNvSpPr>
            <p:nvPr/>
          </p:nvSpPr>
          <p:spPr bwMode="auto">
            <a:xfrm>
              <a:off x="1655"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83" name="Rectangle 181"/>
            <p:cNvSpPr>
              <a:spLocks noChangeArrowheads="1"/>
            </p:cNvSpPr>
            <p:nvPr/>
          </p:nvSpPr>
          <p:spPr bwMode="auto">
            <a:xfrm>
              <a:off x="1519"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84" name="Rectangle 182"/>
            <p:cNvSpPr>
              <a:spLocks noChangeArrowheads="1"/>
            </p:cNvSpPr>
            <p:nvPr/>
          </p:nvSpPr>
          <p:spPr bwMode="auto">
            <a:xfrm>
              <a:off x="1383"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85" name="Rectangle 183"/>
            <p:cNvSpPr>
              <a:spLocks noChangeArrowheads="1"/>
            </p:cNvSpPr>
            <p:nvPr/>
          </p:nvSpPr>
          <p:spPr bwMode="auto">
            <a:xfrm>
              <a:off x="1247"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86" name="Rectangle 184"/>
            <p:cNvSpPr>
              <a:spLocks noChangeArrowheads="1"/>
            </p:cNvSpPr>
            <p:nvPr/>
          </p:nvSpPr>
          <p:spPr bwMode="auto">
            <a:xfrm>
              <a:off x="1111" y="516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87" name="Rectangle 185"/>
            <p:cNvSpPr>
              <a:spLocks noChangeArrowheads="1"/>
            </p:cNvSpPr>
            <p:nvPr/>
          </p:nvSpPr>
          <p:spPr bwMode="auto">
            <a:xfrm>
              <a:off x="4375"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88" name="Rectangle 186"/>
            <p:cNvSpPr>
              <a:spLocks noChangeArrowheads="1"/>
            </p:cNvSpPr>
            <p:nvPr/>
          </p:nvSpPr>
          <p:spPr bwMode="auto">
            <a:xfrm>
              <a:off x="4239"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89" name="Rectangle 187"/>
            <p:cNvSpPr>
              <a:spLocks noChangeArrowheads="1"/>
            </p:cNvSpPr>
            <p:nvPr/>
          </p:nvSpPr>
          <p:spPr bwMode="auto">
            <a:xfrm>
              <a:off x="4103"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90" name="Rectangle 188"/>
            <p:cNvSpPr>
              <a:spLocks noChangeArrowheads="1"/>
            </p:cNvSpPr>
            <p:nvPr/>
          </p:nvSpPr>
          <p:spPr bwMode="auto">
            <a:xfrm>
              <a:off x="3967"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91" name="Rectangle 189"/>
            <p:cNvSpPr>
              <a:spLocks noChangeArrowheads="1"/>
            </p:cNvSpPr>
            <p:nvPr/>
          </p:nvSpPr>
          <p:spPr bwMode="auto">
            <a:xfrm>
              <a:off x="3831"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92" name="Rectangle 190"/>
            <p:cNvSpPr>
              <a:spLocks noChangeArrowheads="1"/>
            </p:cNvSpPr>
            <p:nvPr/>
          </p:nvSpPr>
          <p:spPr bwMode="auto">
            <a:xfrm>
              <a:off x="3695"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93" name="Rectangle 191"/>
            <p:cNvSpPr>
              <a:spLocks noChangeArrowheads="1"/>
            </p:cNvSpPr>
            <p:nvPr/>
          </p:nvSpPr>
          <p:spPr bwMode="auto">
            <a:xfrm>
              <a:off x="3559"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94" name="Rectangle 192"/>
            <p:cNvSpPr>
              <a:spLocks noChangeArrowheads="1"/>
            </p:cNvSpPr>
            <p:nvPr/>
          </p:nvSpPr>
          <p:spPr bwMode="auto">
            <a:xfrm>
              <a:off x="3423"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95" name="Rectangle 193"/>
            <p:cNvSpPr>
              <a:spLocks noChangeArrowheads="1"/>
            </p:cNvSpPr>
            <p:nvPr/>
          </p:nvSpPr>
          <p:spPr bwMode="auto">
            <a:xfrm>
              <a:off x="3287"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96" name="Rectangle 194"/>
            <p:cNvSpPr>
              <a:spLocks noChangeArrowheads="1"/>
            </p:cNvSpPr>
            <p:nvPr/>
          </p:nvSpPr>
          <p:spPr bwMode="auto">
            <a:xfrm>
              <a:off x="3151"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97" name="Rectangle 195"/>
            <p:cNvSpPr>
              <a:spLocks noChangeArrowheads="1"/>
            </p:cNvSpPr>
            <p:nvPr/>
          </p:nvSpPr>
          <p:spPr bwMode="auto">
            <a:xfrm>
              <a:off x="3015"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98" name="Rectangle 196"/>
            <p:cNvSpPr>
              <a:spLocks noChangeArrowheads="1"/>
            </p:cNvSpPr>
            <p:nvPr/>
          </p:nvSpPr>
          <p:spPr bwMode="auto">
            <a:xfrm>
              <a:off x="2879"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099" name="Rectangle 197"/>
            <p:cNvSpPr>
              <a:spLocks noChangeArrowheads="1"/>
            </p:cNvSpPr>
            <p:nvPr/>
          </p:nvSpPr>
          <p:spPr bwMode="auto">
            <a:xfrm>
              <a:off x="2743"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00" name="Rectangle 198"/>
            <p:cNvSpPr>
              <a:spLocks noChangeArrowheads="1"/>
            </p:cNvSpPr>
            <p:nvPr/>
          </p:nvSpPr>
          <p:spPr bwMode="auto">
            <a:xfrm>
              <a:off x="2607"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01" name="Rectangle 199"/>
            <p:cNvSpPr>
              <a:spLocks noChangeArrowheads="1"/>
            </p:cNvSpPr>
            <p:nvPr/>
          </p:nvSpPr>
          <p:spPr bwMode="auto">
            <a:xfrm>
              <a:off x="2471"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02" name="Rectangle 200"/>
            <p:cNvSpPr>
              <a:spLocks noChangeArrowheads="1"/>
            </p:cNvSpPr>
            <p:nvPr/>
          </p:nvSpPr>
          <p:spPr bwMode="auto">
            <a:xfrm>
              <a:off x="2335"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03" name="Rectangle 201"/>
            <p:cNvSpPr>
              <a:spLocks noChangeArrowheads="1"/>
            </p:cNvSpPr>
            <p:nvPr/>
          </p:nvSpPr>
          <p:spPr bwMode="auto">
            <a:xfrm>
              <a:off x="2199"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04" name="Rectangle 202"/>
            <p:cNvSpPr>
              <a:spLocks noChangeArrowheads="1"/>
            </p:cNvSpPr>
            <p:nvPr/>
          </p:nvSpPr>
          <p:spPr bwMode="auto">
            <a:xfrm>
              <a:off x="2063"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05" name="Rectangle 203"/>
            <p:cNvSpPr>
              <a:spLocks noChangeArrowheads="1"/>
            </p:cNvSpPr>
            <p:nvPr/>
          </p:nvSpPr>
          <p:spPr bwMode="auto">
            <a:xfrm>
              <a:off x="1927"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06" name="Rectangle 204"/>
            <p:cNvSpPr>
              <a:spLocks noChangeArrowheads="1"/>
            </p:cNvSpPr>
            <p:nvPr/>
          </p:nvSpPr>
          <p:spPr bwMode="auto">
            <a:xfrm>
              <a:off x="1791"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07" name="Rectangle 205"/>
            <p:cNvSpPr>
              <a:spLocks noChangeArrowheads="1"/>
            </p:cNvSpPr>
            <p:nvPr/>
          </p:nvSpPr>
          <p:spPr bwMode="auto">
            <a:xfrm>
              <a:off x="1655"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08" name="Rectangle 206"/>
            <p:cNvSpPr>
              <a:spLocks noChangeArrowheads="1"/>
            </p:cNvSpPr>
            <p:nvPr/>
          </p:nvSpPr>
          <p:spPr bwMode="auto">
            <a:xfrm>
              <a:off x="1519"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09" name="Rectangle 207"/>
            <p:cNvSpPr>
              <a:spLocks noChangeArrowheads="1"/>
            </p:cNvSpPr>
            <p:nvPr/>
          </p:nvSpPr>
          <p:spPr bwMode="auto">
            <a:xfrm>
              <a:off x="1383"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10" name="Rectangle 208"/>
            <p:cNvSpPr>
              <a:spLocks noChangeArrowheads="1"/>
            </p:cNvSpPr>
            <p:nvPr/>
          </p:nvSpPr>
          <p:spPr bwMode="auto">
            <a:xfrm>
              <a:off x="1247"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11" name="Rectangle 209"/>
            <p:cNvSpPr>
              <a:spLocks noChangeArrowheads="1"/>
            </p:cNvSpPr>
            <p:nvPr/>
          </p:nvSpPr>
          <p:spPr bwMode="auto">
            <a:xfrm>
              <a:off x="1111" y="501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12" name="Rectangle 210"/>
            <p:cNvSpPr>
              <a:spLocks noChangeArrowheads="1"/>
            </p:cNvSpPr>
            <p:nvPr/>
          </p:nvSpPr>
          <p:spPr bwMode="auto">
            <a:xfrm>
              <a:off x="4375"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13" name="Rectangle 211"/>
            <p:cNvSpPr>
              <a:spLocks noChangeArrowheads="1"/>
            </p:cNvSpPr>
            <p:nvPr/>
          </p:nvSpPr>
          <p:spPr bwMode="auto">
            <a:xfrm>
              <a:off x="4239"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14" name="Rectangle 212"/>
            <p:cNvSpPr>
              <a:spLocks noChangeArrowheads="1"/>
            </p:cNvSpPr>
            <p:nvPr/>
          </p:nvSpPr>
          <p:spPr bwMode="auto">
            <a:xfrm>
              <a:off x="4103"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15" name="Rectangle 213"/>
            <p:cNvSpPr>
              <a:spLocks noChangeArrowheads="1"/>
            </p:cNvSpPr>
            <p:nvPr/>
          </p:nvSpPr>
          <p:spPr bwMode="auto">
            <a:xfrm>
              <a:off x="3967"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16" name="Rectangle 214"/>
            <p:cNvSpPr>
              <a:spLocks noChangeArrowheads="1"/>
            </p:cNvSpPr>
            <p:nvPr/>
          </p:nvSpPr>
          <p:spPr bwMode="auto">
            <a:xfrm>
              <a:off x="3831"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17" name="Rectangle 215"/>
            <p:cNvSpPr>
              <a:spLocks noChangeArrowheads="1"/>
            </p:cNvSpPr>
            <p:nvPr/>
          </p:nvSpPr>
          <p:spPr bwMode="auto">
            <a:xfrm>
              <a:off x="3695"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18" name="Rectangle 216"/>
            <p:cNvSpPr>
              <a:spLocks noChangeArrowheads="1"/>
            </p:cNvSpPr>
            <p:nvPr/>
          </p:nvSpPr>
          <p:spPr bwMode="auto">
            <a:xfrm>
              <a:off x="3559"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19" name="Rectangle 217"/>
            <p:cNvSpPr>
              <a:spLocks noChangeArrowheads="1"/>
            </p:cNvSpPr>
            <p:nvPr/>
          </p:nvSpPr>
          <p:spPr bwMode="auto">
            <a:xfrm>
              <a:off x="3423"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20" name="Rectangle 218"/>
            <p:cNvSpPr>
              <a:spLocks noChangeArrowheads="1"/>
            </p:cNvSpPr>
            <p:nvPr/>
          </p:nvSpPr>
          <p:spPr bwMode="auto">
            <a:xfrm>
              <a:off x="3287"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21" name="Rectangle 219"/>
            <p:cNvSpPr>
              <a:spLocks noChangeArrowheads="1"/>
            </p:cNvSpPr>
            <p:nvPr/>
          </p:nvSpPr>
          <p:spPr bwMode="auto">
            <a:xfrm>
              <a:off x="3151"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22" name="Rectangle 220"/>
            <p:cNvSpPr>
              <a:spLocks noChangeArrowheads="1"/>
            </p:cNvSpPr>
            <p:nvPr/>
          </p:nvSpPr>
          <p:spPr bwMode="auto">
            <a:xfrm>
              <a:off x="3015"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23" name="Rectangle 221"/>
            <p:cNvSpPr>
              <a:spLocks noChangeArrowheads="1"/>
            </p:cNvSpPr>
            <p:nvPr/>
          </p:nvSpPr>
          <p:spPr bwMode="auto">
            <a:xfrm>
              <a:off x="2879"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24" name="Rectangle 222"/>
            <p:cNvSpPr>
              <a:spLocks noChangeArrowheads="1"/>
            </p:cNvSpPr>
            <p:nvPr/>
          </p:nvSpPr>
          <p:spPr bwMode="auto">
            <a:xfrm>
              <a:off x="2743"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25" name="Rectangle 223"/>
            <p:cNvSpPr>
              <a:spLocks noChangeArrowheads="1"/>
            </p:cNvSpPr>
            <p:nvPr/>
          </p:nvSpPr>
          <p:spPr bwMode="auto">
            <a:xfrm>
              <a:off x="2607"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26" name="Rectangle 224"/>
            <p:cNvSpPr>
              <a:spLocks noChangeArrowheads="1"/>
            </p:cNvSpPr>
            <p:nvPr/>
          </p:nvSpPr>
          <p:spPr bwMode="auto">
            <a:xfrm>
              <a:off x="2471"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27" name="Rectangle 225"/>
            <p:cNvSpPr>
              <a:spLocks noChangeArrowheads="1"/>
            </p:cNvSpPr>
            <p:nvPr/>
          </p:nvSpPr>
          <p:spPr bwMode="auto">
            <a:xfrm>
              <a:off x="2335"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28" name="Rectangle 226"/>
            <p:cNvSpPr>
              <a:spLocks noChangeArrowheads="1"/>
            </p:cNvSpPr>
            <p:nvPr/>
          </p:nvSpPr>
          <p:spPr bwMode="auto">
            <a:xfrm>
              <a:off x="2199"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29" name="Rectangle 227"/>
            <p:cNvSpPr>
              <a:spLocks noChangeArrowheads="1"/>
            </p:cNvSpPr>
            <p:nvPr/>
          </p:nvSpPr>
          <p:spPr bwMode="auto">
            <a:xfrm>
              <a:off x="2063"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30" name="Rectangle 228"/>
            <p:cNvSpPr>
              <a:spLocks noChangeArrowheads="1"/>
            </p:cNvSpPr>
            <p:nvPr/>
          </p:nvSpPr>
          <p:spPr bwMode="auto">
            <a:xfrm>
              <a:off x="1927"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31" name="Rectangle 229"/>
            <p:cNvSpPr>
              <a:spLocks noChangeArrowheads="1"/>
            </p:cNvSpPr>
            <p:nvPr/>
          </p:nvSpPr>
          <p:spPr bwMode="auto">
            <a:xfrm>
              <a:off x="1791"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32" name="Rectangle 230"/>
            <p:cNvSpPr>
              <a:spLocks noChangeArrowheads="1"/>
            </p:cNvSpPr>
            <p:nvPr/>
          </p:nvSpPr>
          <p:spPr bwMode="auto">
            <a:xfrm>
              <a:off x="1655"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33" name="Rectangle 231"/>
            <p:cNvSpPr>
              <a:spLocks noChangeArrowheads="1"/>
            </p:cNvSpPr>
            <p:nvPr/>
          </p:nvSpPr>
          <p:spPr bwMode="auto">
            <a:xfrm>
              <a:off x="1519"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34" name="Rectangle 232"/>
            <p:cNvSpPr>
              <a:spLocks noChangeArrowheads="1"/>
            </p:cNvSpPr>
            <p:nvPr/>
          </p:nvSpPr>
          <p:spPr bwMode="auto">
            <a:xfrm>
              <a:off x="1383"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35" name="Rectangle 233"/>
            <p:cNvSpPr>
              <a:spLocks noChangeArrowheads="1"/>
            </p:cNvSpPr>
            <p:nvPr/>
          </p:nvSpPr>
          <p:spPr bwMode="auto">
            <a:xfrm>
              <a:off x="1247"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36" name="Rectangle 234"/>
            <p:cNvSpPr>
              <a:spLocks noChangeArrowheads="1"/>
            </p:cNvSpPr>
            <p:nvPr/>
          </p:nvSpPr>
          <p:spPr bwMode="auto">
            <a:xfrm>
              <a:off x="1111" y="486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37" name="Rectangle 235"/>
            <p:cNvSpPr>
              <a:spLocks noChangeArrowheads="1"/>
            </p:cNvSpPr>
            <p:nvPr/>
          </p:nvSpPr>
          <p:spPr bwMode="auto">
            <a:xfrm>
              <a:off x="4375"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38" name="Rectangle 236"/>
            <p:cNvSpPr>
              <a:spLocks noChangeArrowheads="1"/>
            </p:cNvSpPr>
            <p:nvPr/>
          </p:nvSpPr>
          <p:spPr bwMode="auto">
            <a:xfrm>
              <a:off x="4239"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39" name="Rectangle 237"/>
            <p:cNvSpPr>
              <a:spLocks noChangeArrowheads="1"/>
            </p:cNvSpPr>
            <p:nvPr/>
          </p:nvSpPr>
          <p:spPr bwMode="auto">
            <a:xfrm>
              <a:off x="4103"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40" name="Rectangle 238"/>
            <p:cNvSpPr>
              <a:spLocks noChangeArrowheads="1"/>
            </p:cNvSpPr>
            <p:nvPr/>
          </p:nvSpPr>
          <p:spPr bwMode="auto">
            <a:xfrm>
              <a:off x="3967"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41" name="Rectangle 239"/>
            <p:cNvSpPr>
              <a:spLocks noChangeArrowheads="1"/>
            </p:cNvSpPr>
            <p:nvPr/>
          </p:nvSpPr>
          <p:spPr bwMode="auto">
            <a:xfrm>
              <a:off x="3831"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42" name="Rectangle 240"/>
            <p:cNvSpPr>
              <a:spLocks noChangeArrowheads="1"/>
            </p:cNvSpPr>
            <p:nvPr/>
          </p:nvSpPr>
          <p:spPr bwMode="auto">
            <a:xfrm>
              <a:off x="3695"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43" name="Rectangle 241"/>
            <p:cNvSpPr>
              <a:spLocks noChangeArrowheads="1"/>
            </p:cNvSpPr>
            <p:nvPr/>
          </p:nvSpPr>
          <p:spPr bwMode="auto">
            <a:xfrm>
              <a:off x="3559"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44" name="Rectangle 242"/>
            <p:cNvSpPr>
              <a:spLocks noChangeArrowheads="1"/>
            </p:cNvSpPr>
            <p:nvPr/>
          </p:nvSpPr>
          <p:spPr bwMode="auto">
            <a:xfrm>
              <a:off x="3423"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45" name="Rectangle 243"/>
            <p:cNvSpPr>
              <a:spLocks noChangeArrowheads="1"/>
            </p:cNvSpPr>
            <p:nvPr/>
          </p:nvSpPr>
          <p:spPr bwMode="auto">
            <a:xfrm>
              <a:off x="3287"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46" name="Rectangle 244"/>
            <p:cNvSpPr>
              <a:spLocks noChangeArrowheads="1"/>
            </p:cNvSpPr>
            <p:nvPr/>
          </p:nvSpPr>
          <p:spPr bwMode="auto">
            <a:xfrm>
              <a:off x="3151"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47" name="Rectangle 245"/>
            <p:cNvSpPr>
              <a:spLocks noChangeArrowheads="1"/>
            </p:cNvSpPr>
            <p:nvPr/>
          </p:nvSpPr>
          <p:spPr bwMode="auto">
            <a:xfrm>
              <a:off x="3015"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48" name="Rectangle 246"/>
            <p:cNvSpPr>
              <a:spLocks noChangeArrowheads="1"/>
            </p:cNvSpPr>
            <p:nvPr/>
          </p:nvSpPr>
          <p:spPr bwMode="auto">
            <a:xfrm>
              <a:off x="2879"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49" name="Rectangle 247"/>
            <p:cNvSpPr>
              <a:spLocks noChangeArrowheads="1"/>
            </p:cNvSpPr>
            <p:nvPr/>
          </p:nvSpPr>
          <p:spPr bwMode="auto">
            <a:xfrm>
              <a:off x="2743"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50" name="Rectangle 248"/>
            <p:cNvSpPr>
              <a:spLocks noChangeArrowheads="1"/>
            </p:cNvSpPr>
            <p:nvPr/>
          </p:nvSpPr>
          <p:spPr bwMode="auto">
            <a:xfrm>
              <a:off x="2607"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51" name="Rectangle 249"/>
            <p:cNvSpPr>
              <a:spLocks noChangeArrowheads="1"/>
            </p:cNvSpPr>
            <p:nvPr/>
          </p:nvSpPr>
          <p:spPr bwMode="auto">
            <a:xfrm>
              <a:off x="2471"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52" name="Rectangle 250"/>
            <p:cNvSpPr>
              <a:spLocks noChangeArrowheads="1"/>
            </p:cNvSpPr>
            <p:nvPr/>
          </p:nvSpPr>
          <p:spPr bwMode="auto">
            <a:xfrm>
              <a:off x="2335"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53" name="Rectangle 251"/>
            <p:cNvSpPr>
              <a:spLocks noChangeArrowheads="1"/>
            </p:cNvSpPr>
            <p:nvPr/>
          </p:nvSpPr>
          <p:spPr bwMode="auto">
            <a:xfrm>
              <a:off x="2199"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54" name="Rectangle 252"/>
            <p:cNvSpPr>
              <a:spLocks noChangeArrowheads="1"/>
            </p:cNvSpPr>
            <p:nvPr/>
          </p:nvSpPr>
          <p:spPr bwMode="auto">
            <a:xfrm>
              <a:off x="2063"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55" name="Rectangle 253"/>
            <p:cNvSpPr>
              <a:spLocks noChangeArrowheads="1"/>
            </p:cNvSpPr>
            <p:nvPr/>
          </p:nvSpPr>
          <p:spPr bwMode="auto">
            <a:xfrm>
              <a:off x="1927"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56" name="Rectangle 254"/>
            <p:cNvSpPr>
              <a:spLocks noChangeArrowheads="1"/>
            </p:cNvSpPr>
            <p:nvPr/>
          </p:nvSpPr>
          <p:spPr bwMode="auto">
            <a:xfrm>
              <a:off x="1791"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57" name="Rectangle 255"/>
            <p:cNvSpPr>
              <a:spLocks noChangeArrowheads="1"/>
            </p:cNvSpPr>
            <p:nvPr/>
          </p:nvSpPr>
          <p:spPr bwMode="auto">
            <a:xfrm>
              <a:off x="1655"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58" name="Rectangle 256"/>
            <p:cNvSpPr>
              <a:spLocks noChangeArrowheads="1"/>
            </p:cNvSpPr>
            <p:nvPr/>
          </p:nvSpPr>
          <p:spPr bwMode="auto">
            <a:xfrm>
              <a:off x="1519"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59" name="Rectangle 257"/>
            <p:cNvSpPr>
              <a:spLocks noChangeArrowheads="1"/>
            </p:cNvSpPr>
            <p:nvPr/>
          </p:nvSpPr>
          <p:spPr bwMode="auto">
            <a:xfrm>
              <a:off x="1383"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60" name="Rectangle 258"/>
            <p:cNvSpPr>
              <a:spLocks noChangeArrowheads="1"/>
            </p:cNvSpPr>
            <p:nvPr/>
          </p:nvSpPr>
          <p:spPr bwMode="auto">
            <a:xfrm>
              <a:off x="1247"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61" name="Rectangle 259"/>
            <p:cNvSpPr>
              <a:spLocks noChangeArrowheads="1"/>
            </p:cNvSpPr>
            <p:nvPr/>
          </p:nvSpPr>
          <p:spPr bwMode="auto">
            <a:xfrm>
              <a:off x="1111" y="470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62" name="Rectangle 260"/>
            <p:cNvSpPr>
              <a:spLocks noChangeArrowheads="1"/>
            </p:cNvSpPr>
            <p:nvPr/>
          </p:nvSpPr>
          <p:spPr bwMode="auto">
            <a:xfrm>
              <a:off x="4375"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63" name="Rectangle 261"/>
            <p:cNvSpPr>
              <a:spLocks noChangeArrowheads="1"/>
            </p:cNvSpPr>
            <p:nvPr/>
          </p:nvSpPr>
          <p:spPr bwMode="auto">
            <a:xfrm>
              <a:off x="4239"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64" name="Rectangle 262"/>
            <p:cNvSpPr>
              <a:spLocks noChangeArrowheads="1"/>
            </p:cNvSpPr>
            <p:nvPr/>
          </p:nvSpPr>
          <p:spPr bwMode="auto">
            <a:xfrm>
              <a:off x="4103"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65" name="Rectangle 263"/>
            <p:cNvSpPr>
              <a:spLocks noChangeArrowheads="1"/>
            </p:cNvSpPr>
            <p:nvPr/>
          </p:nvSpPr>
          <p:spPr bwMode="auto">
            <a:xfrm>
              <a:off x="3967"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66" name="Rectangle 264"/>
            <p:cNvSpPr>
              <a:spLocks noChangeArrowheads="1"/>
            </p:cNvSpPr>
            <p:nvPr/>
          </p:nvSpPr>
          <p:spPr bwMode="auto">
            <a:xfrm>
              <a:off x="3831"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67" name="Rectangle 265"/>
            <p:cNvSpPr>
              <a:spLocks noChangeArrowheads="1"/>
            </p:cNvSpPr>
            <p:nvPr/>
          </p:nvSpPr>
          <p:spPr bwMode="auto">
            <a:xfrm>
              <a:off x="3695"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68" name="Rectangle 266"/>
            <p:cNvSpPr>
              <a:spLocks noChangeArrowheads="1"/>
            </p:cNvSpPr>
            <p:nvPr/>
          </p:nvSpPr>
          <p:spPr bwMode="auto">
            <a:xfrm>
              <a:off x="3559"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69" name="Rectangle 267"/>
            <p:cNvSpPr>
              <a:spLocks noChangeArrowheads="1"/>
            </p:cNvSpPr>
            <p:nvPr/>
          </p:nvSpPr>
          <p:spPr bwMode="auto">
            <a:xfrm>
              <a:off x="3423"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70" name="Rectangle 268"/>
            <p:cNvSpPr>
              <a:spLocks noChangeArrowheads="1"/>
            </p:cNvSpPr>
            <p:nvPr/>
          </p:nvSpPr>
          <p:spPr bwMode="auto">
            <a:xfrm>
              <a:off x="3287"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71" name="Rectangle 269"/>
            <p:cNvSpPr>
              <a:spLocks noChangeArrowheads="1"/>
            </p:cNvSpPr>
            <p:nvPr/>
          </p:nvSpPr>
          <p:spPr bwMode="auto">
            <a:xfrm>
              <a:off x="3151"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72" name="Rectangle 270"/>
            <p:cNvSpPr>
              <a:spLocks noChangeArrowheads="1"/>
            </p:cNvSpPr>
            <p:nvPr/>
          </p:nvSpPr>
          <p:spPr bwMode="auto">
            <a:xfrm>
              <a:off x="3015"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73" name="Rectangle 271"/>
            <p:cNvSpPr>
              <a:spLocks noChangeArrowheads="1"/>
            </p:cNvSpPr>
            <p:nvPr/>
          </p:nvSpPr>
          <p:spPr bwMode="auto">
            <a:xfrm>
              <a:off x="2879"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74" name="Rectangle 272"/>
            <p:cNvSpPr>
              <a:spLocks noChangeArrowheads="1"/>
            </p:cNvSpPr>
            <p:nvPr/>
          </p:nvSpPr>
          <p:spPr bwMode="auto">
            <a:xfrm>
              <a:off x="2743"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75" name="Rectangle 273"/>
            <p:cNvSpPr>
              <a:spLocks noChangeArrowheads="1"/>
            </p:cNvSpPr>
            <p:nvPr/>
          </p:nvSpPr>
          <p:spPr bwMode="auto">
            <a:xfrm>
              <a:off x="2607"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76" name="Rectangle 274"/>
            <p:cNvSpPr>
              <a:spLocks noChangeArrowheads="1"/>
            </p:cNvSpPr>
            <p:nvPr/>
          </p:nvSpPr>
          <p:spPr bwMode="auto">
            <a:xfrm>
              <a:off x="2471"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77" name="Rectangle 275"/>
            <p:cNvSpPr>
              <a:spLocks noChangeArrowheads="1"/>
            </p:cNvSpPr>
            <p:nvPr/>
          </p:nvSpPr>
          <p:spPr bwMode="auto">
            <a:xfrm>
              <a:off x="2335"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78" name="Rectangle 276"/>
            <p:cNvSpPr>
              <a:spLocks noChangeArrowheads="1"/>
            </p:cNvSpPr>
            <p:nvPr/>
          </p:nvSpPr>
          <p:spPr bwMode="auto">
            <a:xfrm>
              <a:off x="2199"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79" name="Rectangle 277"/>
            <p:cNvSpPr>
              <a:spLocks noChangeArrowheads="1"/>
            </p:cNvSpPr>
            <p:nvPr/>
          </p:nvSpPr>
          <p:spPr bwMode="auto">
            <a:xfrm>
              <a:off x="2063"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80" name="Rectangle 278"/>
            <p:cNvSpPr>
              <a:spLocks noChangeArrowheads="1"/>
            </p:cNvSpPr>
            <p:nvPr/>
          </p:nvSpPr>
          <p:spPr bwMode="auto">
            <a:xfrm>
              <a:off x="1927"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81" name="Rectangle 279"/>
            <p:cNvSpPr>
              <a:spLocks noChangeArrowheads="1"/>
            </p:cNvSpPr>
            <p:nvPr/>
          </p:nvSpPr>
          <p:spPr bwMode="auto">
            <a:xfrm>
              <a:off x="1791"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82" name="Rectangle 280"/>
            <p:cNvSpPr>
              <a:spLocks noChangeArrowheads="1"/>
            </p:cNvSpPr>
            <p:nvPr/>
          </p:nvSpPr>
          <p:spPr bwMode="auto">
            <a:xfrm>
              <a:off x="1655"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83" name="Rectangle 281"/>
            <p:cNvSpPr>
              <a:spLocks noChangeArrowheads="1"/>
            </p:cNvSpPr>
            <p:nvPr/>
          </p:nvSpPr>
          <p:spPr bwMode="auto">
            <a:xfrm>
              <a:off x="1519"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84" name="Rectangle 282"/>
            <p:cNvSpPr>
              <a:spLocks noChangeArrowheads="1"/>
            </p:cNvSpPr>
            <p:nvPr/>
          </p:nvSpPr>
          <p:spPr bwMode="auto">
            <a:xfrm>
              <a:off x="1383"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85" name="Rectangle 283"/>
            <p:cNvSpPr>
              <a:spLocks noChangeArrowheads="1"/>
            </p:cNvSpPr>
            <p:nvPr/>
          </p:nvSpPr>
          <p:spPr bwMode="auto">
            <a:xfrm>
              <a:off x="1247"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86" name="Rectangle 284"/>
            <p:cNvSpPr>
              <a:spLocks noChangeArrowheads="1"/>
            </p:cNvSpPr>
            <p:nvPr/>
          </p:nvSpPr>
          <p:spPr bwMode="auto">
            <a:xfrm>
              <a:off x="1111" y="455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87" name="Rectangle 285"/>
            <p:cNvSpPr>
              <a:spLocks noChangeArrowheads="1"/>
            </p:cNvSpPr>
            <p:nvPr/>
          </p:nvSpPr>
          <p:spPr bwMode="auto">
            <a:xfrm>
              <a:off x="4375"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88" name="Rectangle 286"/>
            <p:cNvSpPr>
              <a:spLocks noChangeArrowheads="1"/>
            </p:cNvSpPr>
            <p:nvPr/>
          </p:nvSpPr>
          <p:spPr bwMode="auto">
            <a:xfrm>
              <a:off x="4239"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89" name="Rectangle 287"/>
            <p:cNvSpPr>
              <a:spLocks noChangeArrowheads="1"/>
            </p:cNvSpPr>
            <p:nvPr/>
          </p:nvSpPr>
          <p:spPr bwMode="auto">
            <a:xfrm>
              <a:off x="4103"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90" name="Rectangle 288"/>
            <p:cNvSpPr>
              <a:spLocks noChangeArrowheads="1"/>
            </p:cNvSpPr>
            <p:nvPr/>
          </p:nvSpPr>
          <p:spPr bwMode="auto">
            <a:xfrm>
              <a:off x="3967"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91" name="Rectangle 289"/>
            <p:cNvSpPr>
              <a:spLocks noChangeArrowheads="1"/>
            </p:cNvSpPr>
            <p:nvPr/>
          </p:nvSpPr>
          <p:spPr bwMode="auto">
            <a:xfrm>
              <a:off x="3831"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92" name="Rectangle 290"/>
            <p:cNvSpPr>
              <a:spLocks noChangeArrowheads="1"/>
            </p:cNvSpPr>
            <p:nvPr/>
          </p:nvSpPr>
          <p:spPr bwMode="auto">
            <a:xfrm>
              <a:off x="3695"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93" name="Rectangle 291"/>
            <p:cNvSpPr>
              <a:spLocks noChangeArrowheads="1"/>
            </p:cNvSpPr>
            <p:nvPr/>
          </p:nvSpPr>
          <p:spPr bwMode="auto">
            <a:xfrm>
              <a:off x="3559"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94" name="Rectangle 292"/>
            <p:cNvSpPr>
              <a:spLocks noChangeArrowheads="1"/>
            </p:cNvSpPr>
            <p:nvPr/>
          </p:nvSpPr>
          <p:spPr bwMode="auto">
            <a:xfrm>
              <a:off x="3423"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95" name="Rectangle 293"/>
            <p:cNvSpPr>
              <a:spLocks noChangeArrowheads="1"/>
            </p:cNvSpPr>
            <p:nvPr/>
          </p:nvSpPr>
          <p:spPr bwMode="auto">
            <a:xfrm>
              <a:off x="3287"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96" name="Rectangle 294"/>
            <p:cNvSpPr>
              <a:spLocks noChangeArrowheads="1"/>
            </p:cNvSpPr>
            <p:nvPr/>
          </p:nvSpPr>
          <p:spPr bwMode="auto">
            <a:xfrm>
              <a:off x="3151"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97" name="Rectangle 295"/>
            <p:cNvSpPr>
              <a:spLocks noChangeArrowheads="1"/>
            </p:cNvSpPr>
            <p:nvPr/>
          </p:nvSpPr>
          <p:spPr bwMode="auto">
            <a:xfrm>
              <a:off x="3015"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98" name="Rectangle 296"/>
            <p:cNvSpPr>
              <a:spLocks noChangeArrowheads="1"/>
            </p:cNvSpPr>
            <p:nvPr/>
          </p:nvSpPr>
          <p:spPr bwMode="auto">
            <a:xfrm>
              <a:off x="2879"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199" name="Rectangle 297"/>
            <p:cNvSpPr>
              <a:spLocks noChangeArrowheads="1"/>
            </p:cNvSpPr>
            <p:nvPr/>
          </p:nvSpPr>
          <p:spPr bwMode="auto">
            <a:xfrm>
              <a:off x="2743"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00" name="Rectangle 298"/>
            <p:cNvSpPr>
              <a:spLocks noChangeArrowheads="1"/>
            </p:cNvSpPr>
            <p:nvPr/>
          </p:nvSpPr>
          <p:spPr bwMode="auto">
            <a:xfrm>
              <a:off x="2607"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01" name="Rectangle 299"/>
            <p:cNvSpPr>
              <a:spLocks noChangeArrowheads="1"/>
            </p:cNvSpPr>
            <p:nvPr/>
          </p:nvSpPr>
          <p:spPr bwMode="auto">
            <a:xfrm>
              <a:off x="2471"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02" name="Rectangle 300"/>
            <p:cNvSpPr>
              <a:spLocks noChangeArrowheads="1"/>
            </p:cNvSpPr>
            <p:nvPr/>
          </p:nvSpPr>
          <p:spPr bwMode="auto">
            <a:xfrm>
              <a:off x="2335"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03" name="Rectangle 301"/>
            <p:cNvSpPr>
              <a:spLocks noChangeArrowheads="1"/>
            </p:cNvSpPr>
            <p:nvPr/>
          </p:nvSpPr>
          <p:spPr bwMode="auto">
            <a:xfrm>
              <a:off x="2199"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04" name="Rectangle 302"/>
            <p:cNvSpPr>
              <a:spLocks noChangeArrowheads="1"/>
            </p:cNvSpPr>
            <p:nvPr/>
          </p:nvSpPr>
          <p:spPr bwMode="auto">
            <a:xfrm>
              <a:off x="2063"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05" name="Rectangle 303"/>
            <p:cNvSpPr>
              <a:spLocks noChangeArrowheads="1"/>
            </p:cNvSpPr>
            <p:nvPr/>
          </p:nvSpPr>
          <p:spPr bwMode="auto">
            <a:xfrm>
              <a:off x="1927"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06" name="Rectangle 304"/>
            <p:cNvSpPr>
              <a:spLocks noChangeArrowheads="1"/>
            </p:cNvSpPr>
            <p:nvPr/>
          </p:nvSpPr>
          <p:spPr bwMode="auto">
            <a:xfrm>
              <a:off x="1791"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07" name="Rectangle 305"/>
            <p:cNvSpPr>
              <a:spLocks noChangeArrowheads="1"/>
            </p:cNvSpPr>
            <p:nvPr/>
          </p:nvSpPr>
          <p:spPr bwMode="auto">
            <a:xfrm>
              <a:off x="1655"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08" name="Rectangle 306"/>
            <p:cNvSpPr>
              <a:spLocks noChangeArrowheads="1"/>
            </p:cNvSpPr>
            <p:nvPr/>
          </p:nvSpPr>
          <p:spPr bwMode="auto">
            <a:xfrm>
              <a:off x="1519"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09" name="Rectangle 307"/>
            <p:cNvSpPr>
              <a:spLocks noChangeArrowheads="1"/>
            </p:cNvSpPr>
            <p:nvPr/>
          </p:nvSpPr>
          <p:spPr bwMode="auto">
            <a:xfrm>
              <a:off x="1383"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10" name="Rectangle 308"/>
            <p:cNvSpPr>
              <a:spLocks noChangeArrowheads="1"/>
            </p:cNvSpPr>
            <p:nvPr/>
          </p:nvSpPr>
          <p:spPr bwMode="auto">
            <a:xfrm>
              <a:off x="1247"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11" name="Rectangle 309"/>
            <p:cNvSpPr>
              <a:spLocks noChangeArrowheads="1"/>
            </p:cNvSpPr>
            <p:nvPr/>
          </p:nvSpPr>
          <p:spPr bwMode="auto">
            <a:xfrm>
              <a:off x="1111" y="440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12" name="Rectangle 310"/>
            <p:cNvSpPr>
              <a:spLocks noChangeArrowheads="1"/>
            </p:cNvSpPr>
            <p:nvPr/>
          </p:nvSpPr>
          <p:spPr bwMode="auto">
            <a:xfrm>
              <a:off x="4375"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13" name="Rectangle 311"/>
            <p:cNvSpPr>
              <a:spLocks noChangeArrowheads="1"/>
            </p:cNvSpPr>
            <p:nvPr/>
          </p:nvSpPr>
          <p:spPr bwMode="auto">
            <a:xfrm>
              <a:off x="4239"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14" name="Rectangle 312"/>
            <p:cNvSpPr>
              <a:spLocks noChangeArrowheads="1"/>
            </p:cNvSpPr>
            <p:nvPr/>
          </p:nvSpPr>
          <p:spPr bwMode="auto">
            <a:xfrm>
              <a:off x="4103"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15" name="Rectangle 313"/>
            <p:cNvSpPr>
              <a:spLocks noChangeArrowheads="1"/>
            </p:cNvSpPr>
            <p:nvPr/>
          </p:nvSpPr>
          <p:spPr bwMode="auto">
            <a:xfrm>
              <a:off x="3967"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16" name="Rectangle 314"/>
            <p:cNvSpPr>
              <a:spLocks noChangeArrowheads="1"/>
            </p:cNvSpPr>
            <p:nvPr/>
          </p:nvSpPr>
          <p:spPr bwMode="auto">
            <a:xfrm>
              <a:off x="3831"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17" name="Rectangle 315"/>
            <p:cNvSpPr>
              <a:spLocks noChangeArrowheads="1"/>
            </p:cNvSpPr>
            <p:nvPr/>
          </p:nvSpPr>
          <p:spPr bwMode="auto">
            <a:xfrm>
              <a:off x="3695"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18" name="Rectangle 316"/>
            <p:cNvSpPr>
              <a:spLocks noChangeArrowheads="1"/>
            </p:cNvSpPr>
            <p:nvPr/>
          </p:nvSpPr>
          <p:spPr bwMode="auto">
            <a:xfrm>
              <a:off x="3559"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19" name="Rectangle 317"/>
            <p:cNvSpPr>
              <a:spLocks noChangeArrowheads="1"/>
            </p:cNvSpPr>
            <p:nvPr/>
          </p:nvSpPr>
          <p:spPr bwMode="auto">
            <a:xfrm>
              <a:off x="3423"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20" name="Rectangle 318"/>
            <p:cNvSpPr>
              <a:spLocks noChangeArrowheads="1"/>
            </p:cNvSpPr>
            <p:nvPr/>
          </p:nvSpPr>
          <p:spPr bwMode="auto">
            <a:xfrm>
              <a:off x="3287"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21" name="Rectangle 319"/>
            <p:cNvSpPr>
              <a:spLocks noChangeArrowheads="1"/>
            </p:cNvSpPr>
            <p:nvPr/>
          </p:nvSpPr>
          <p:spPr bwMode="auto">
            <a:xfrm>
              <a:off x="3151"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22" name="Rectangle 320"/>
            <p:cNvSpPr>
              <a:spLocks noChangeArrowheads="1"/>
            </p:cNvSpPr>
            <p:nvPr/>
          </p:nvSpPr>
          <p:spPr bwMode="auto">
            <a:xfrm>
              <a:off x="3015"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23" name="Rectangle 321"/>
            <p:cNvSpPr>
              <a:spLocks noChangeArrowheads="1"/>
            </p:cNvSpPr>
            <p:nvPr/>
          </p:nvSpPr>
          <p:spPr bwMode="auto">
            <a:xfrm>
              <a:off x="2879"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24" name="Rectangle 322"/>
            <p:cNvSpPr>
              <a:spLocks noChangeArrowheads="1"/>
            </p:cNvSpPr>
            <p:nvPr/>
          </p:nvSpPr>
          <p:spPr bwMode="auto">
            <a:xfrm>
              <a:off x="2743"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25" name="Rectangle 323"/>
            <p:cNvSpPr>
              <a:spLocks noChangeArrowheads="1"/>
            </p:cNvSpPr>
            <p:nvPr/>
          </p:nvSpPr>
          <p:spPr bwMode="auto">
            <a:xfrm>
              <a:off x="2607"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26" name="Rectangle 324"/>
            <p:cNvSpPr>
              <a:spLocks noChangeArrowheads="1"/>
            </p:cNvSpPr>
            <p:nvPr/>
          </p:nvSpPr>
          <p:spPr bwMode="auto">
            <a:xfrm>
              <a:off x="2471"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27" name="Rectangle 325"/>
            <p:cNvSpPr>
              <a:spLocks noChangeArrowheads="1"/>
            </p:cNvSpPr>
            <p:nvPr/>
          </p:nvSpPr>
          <p:spPr bwMode="auto">
            <a:xfrm>
              <a:off x="2335"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28" name="Rectangle 326"/>
            <p:cNvSpPr>
              <a:spLocks noChangeArrowheads="1"/>
            </p:cNvSpPr>
            <p:nvPr/>
          </p:nvSpPr>
          <p:spPr bwMode="auto">
            <a:xfrm>
              <a:off x="2199"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29" name="Rectangle 327"/>
            <p:cNvSpPr>
              <a:spLocks noChangeArrowheads="1"/>
            </p:cNvSpPr>
            <p:nvPr/>
          </p:nvSpPr>
          <p:spPr bwMode="auto">
            <a:xfrm>
              <a:off x="2063"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30" name="Rectangle 328"/>
            <p:cNvSpPr>
              <a:spLocks noChangeArrowheads="1"/>
            </p:cNvSpPr>
            <p:nvPr/>
          </p:nvSpPr>
          <p:spPr bwMode="auto">
            <a:xfrm>
              <a:off x="1927"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31" name="Rectangle 329"/>
            <p:cNvSpPr>
              <a:spLocks noChangeArrowheads="1"/>
            </p:cNvSpPr>
            <p:nvPr/>
          </p:nvSpPr>
          <p:spPr bwMode="auto">
            <a:xfrm>
              <a:off x="1791"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32" name="Rectangle 330"/>
            <p:cNvSpPr>
              <a:spLocks noChangeArrowheads="1"/>
            </p:cNvSpPr>
            <p:nvPr/>
          </p:nvSpPr>
          <p:spPr bwMode="auto">
            <a:xfrm>
              <a:off x="1655"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33" name="Rectangle 331"/>
            <p:cNvSpPr>
              <a:spLocks noChangeArrowheads="1"/>
            </p:cNvSpPr>
            <p:nvPr/>
          </p:nvSpPr>
          <p:spPr bwMode="auto">
            <a:xfrm>
              <a:off x="1519"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34" name="Rectangle 332"/>
            <p:cNvSpPr>
              <a:spLocks noChangeArrowheads="1"/>
            </p:cNvSpPr>
            <p:nvPr/>
          </p:nvSpPr>
          <p:spPr bwMode="auto">
            <a:xfrm>
              <a:off x="1383"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35" name="Rectangle 333"/>
            <p:cNvSpPr>
              <a:spLocks noChangeArrowheads="1"/>
            </p:cNvSpPr>
            <p:nvPr/>
          </p:nvSpPr>
          <p:spPr bwMode="auto">
            <a:xfrm>
              <a:off x="1247"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36" name="Rectangle 334"/>
            <p:cNvSpPr>
              <a:spLocks noChangeArrowheads="1"/>
            </p:cNvSpPr>
            <p:nvPr/>
          </p:nvSpPr>
          <p:spPr bwMode="auto">
            <a:xfrm>
              <a:off x="1111" y="4248"/>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37" name="Rectangle 335"/>
            <p:cNvSpPr>
              <a:spLocks noChangeArrowheads="1"/>
            </p:cNvSpPr>
            <p:nvPr/>
          </p:nvSpPr>
          <p:spPr bwMode="auto">
            <a:xfrm>
              <a:off x="4375"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38" name="Rectangle 336"/>
            <p:cNvSpPr>
              <a:spLocks noChangeArrowheads="1"/>
            </p:cNvSpPr>
            <p:nvPr/>
          </p:nvSpPr>
          <p:spPr bwMode="auto">
            <a:xfrm>
              <a:off x="4239"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39" name="Rectangle 337"/>
            <p:cNvSpPr>
              <a:spLocks noChangeArrowheads="1"/>
            </p:cNvSpPr>
            <p:nvPr/>
          </p:nvSpPr>
          <p:spPr bwMode="auto">
            <a:xfrm>
              <a:off x="4103"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40" name="Rectangle 338"/>
            <p:cNvSpPr>
              <a:spLocks noChangeArrowheads="1"/>
            </p:cNvSpPr>
            <p:nvPr/>
          </p:nvSpPr>
          <p:spPr bwMode="auto">
            <a:xfrm>
              <a:off x="3967"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41" name="Rectangle 339"/>
            <p:cNvSpPr>
              <a:spLocks noChangeArrowheads="1"/>
            </p:cNvSpPr>
            <p:nvPr/>
          </p:nvSpPr>
          <p:spPr bwMode="auto">
            <a:xfrm>
              <a:off x="3831"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42" name="Rectangle 340"/>
            <p:cNvSpPr>
              <a:spLocks noChangeArrowheads="1"/>
            </p:cNvSpPr>
            <p:nvPr/>
          </p:nvSpPr>
          <p:spPr bwMode="auto">
            <a:xfrm>
              <a:off x="3695"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43" name="Rectangle 341"/>
            <p:cNvSpPr>
              <a:spLocks noChangeArrowheads="1"/>
            </p:cNvSpPr>
            <p:nvPr/>
          </p:nvSpPr>
          <p:spPr bwMode="auto">
            <a:xfrm>
              <a:off x="3559"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44" name="Rectangle 342"/>
            <p:cNvSpPr>
              <a:spLocks noChangeArrowheads="1"/>
            </p:cNvSpPr>
            <p:nvPr/>
          </p:nvSpPr>
          <p:spPr bwMode="auto">
            <a:xfrm>
              <a:off x="3423"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45" name="Rectangle 343"/>
            <p:cNvSpPr>
              <a:spLocks noChangeArrowheads="1"/>
            </p:cNvSpPr>
            <p:nvPr/>
          </p:nvSpPr>
          <p:spPr bwMode="auto">
            <a:xfrm>
              <a:off x="3287"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46" name="Rectangle 344"/>
            <p:cNvSpPr>
              <a:spLocks noChangeArrowheads="1"/>
            </p:cNvSpPr>
            <p:nvPr/>
          </p:nvSpPr>
          <p:spPr bwMode="auto">
            <a:xfrm>
              <a:off x="3151"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47" name="Rectangle 345"/>
            <p:cNvSpPr>
              <a:spLocks noChangeArrowheads="1"/>
            </p:cNvSpPr>
            <p:nvPr/>
          </p:nvSpPr>
          <p:spPr bwMode="auto">
            <a:xfrm>
              <a:off x="3015"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48" name="Rectangle 346"/>
            <p:cNvSpPr>
              <a:spLocks noChangeArrowheads="1"/>
            </p:cNvSpPr>
            <p:nvPr/>
          </p:nvSpPr>
          <p:spPr bwMode="auto">
            <a:xfrm>
              <a:off x="2879"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49" name="Rectangle 347"/>
            <p:cNvSpPr>
              <a:spLocks noChangeArrowheads="1"/>
            </p:cNvSpPr>
            <p:nvPr/>
          </p:nvSpPr>
          <p:spPr bwMode="auto">
            <a:xfrm>
              <a:off x="2743"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50" name="Rectangle 348"/>
            <p:cNvSpPr>
              <a:spLocks noChangeArrowheads="1"/>
            </p:cNvSpPr>
            <p:nvPr/>
          </p:nvSpPr>
          <p:spPr bwMode="auto">
            <a:xfrm>
              <a:off x="2607"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51" name="Rectangle 349"/>
            <p:cNvSpPr>
              <a:spLocks noChangeArrowheads="1"/>
            </p:cNvSpPr>
            <p:nvPr/>
          </p:nvSpPr>
          <p:spPr bwMode="auto">
            <a:xfrm>
              <a:off x="2471"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52" name="Rectangle 350"/>
            <p:cNvSpPr>
              <a:spLocks noChangeArrowheads="1"/>
            </p:cNvSpPr>
            <p:nvPr/>
          </p:nvSpPr>
          <p:spPr bwMode="auto">
            <a:xfrm>
              <a:off x="2335"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53" name="Rectangle 351"/>
            <p:cNvSpPr>
              <a:spLocks noChangeArrowheads="1"/>
            </p:cNvSpPr>
            <p:nvPr/>
          </p:nvSpPr>
          <p:spPr bwMode="auto">
            <a:xfrm>
              <a:off x="2199"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54" name="Rectangle 352"/>
            <p:cNvSpPr>
              <a:spLocks noChangeArrowheads="1"/>
            </p:cNvSpPr>
            <p:nvPr/>
          </p:nvSpPr>
          <p:spPr bwMode="auto">
            <a:xfrm>
              <a:off x="2063"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55" name="Rectangle 353"/>
            <p:cNvSpPr>
              <a:spLocks noChangeArrowheads="1"/>
            </p:cNvSpPr>
            <p:nvPr/>
          </p:nvSpPr>
          <p:spPr bwMode="auto">
            <a:xfrm>
              <a:off x="1927"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56" name="Rectangle 354"/>
            <p:cNvSpPr>
              <a:spLocks noChangeArrowheads="1"/>
            </p:cNvSpPr>
            <p:nvPr/>
          </p:nvSpPr>
          <p:spPr bwMode="auto">
            <a:xfrm>
              <a:off x="1791"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57" name="Rectangle 355"/>
            <p:cNvSpPr>
              <a:spLocks noChangeArrowheads="1"/>
            </p:cNvSpPr>
            <p:nvPr/>
          </p:nvSpPr>
          <p:spPr bwMode="auto">
            <a:xfrm>
              <a:off x="1655"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58" name="Rectangle 356"/>
            <p:cNvSpPr>
              <a:spLocks noChangeArrowheads="1"/>
            </p:cNvSpPr>
            <p:nvPr/>
          </p:nvSpPr>
          <p:spPr bwMode="auto">
            <a:xfrm>
              <a:off x="1519"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59" name="Rectangle 357"/>
            <p:cNvSpPr>
              <a:spLocks noChangeArrowheads="1"/>
            </p:cNvSpPr>
            <p:nvPr/>
          </p:nvSpPr>
          <p:spPr bwMode="auto">
            <a:xfrm>
              <a:off x="1383"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60" name="Rectangle 358"/>
            <p:cNvSpPr>
              <a:spLocks noChangeArrowheads="1"/>
            </p:cNvSpPr>
            <p:nvPr/>
          </p:nvSpPr>
          <p:spPr bwMode="auto">
            <a:xfrm>
              <a:off x="1247"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61" name="Rectangle 359"/>
            <p:cNvSpPr>
              <a:spLocks noChangeArrowheads="1"/>
            </p:cNvSpPr>
            <p:nvPr/>
          </p:nvSpPr>
          <p:spPr bwMode="auto">
            <a:xfrm>
              <a:off x="1111" y="409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62" name="Rectangle 360"/>
            <p:cNvSpPr>
              <a:spLocks noChangeArrowheads="1"/>
            </p:cNvSpPr>
            <p:nvPr/>
          </p:nvSpPr>
          <p:spPr bwMode="auto">
            <a:xfrm>
              <a:off x="4375"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63" name="Rectangle 361"/>
            <p:cNvSpPr>
              <a:spLocks noChangeArrowheads="1"/>
            </p:cNvSpPr>
            <p:nvPr/>
          </p:nvSpPr>
          <p:spPr bwMode="auto">
            <a:xfrm>
              <a:off x="4239"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64" name="Rectangle 362"/>
            <p:cNvSpPr>
              <a:spLocks noChangeArrowheads="1"/>
            </p:cNvSpPr>
            <p:nvPr/>
          </p:nvSpPr>
          <p:spPr bwMode="auto">
            <a:xfrm>
              <a:off x="4103"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65" name="Rectangle 363"/>
            <p:cNvSpPr>
              <a:spLocks noChangeArrowheads="1"/>
            </p:cNvSpPr>
            <p:nvPr/>
          </p:nvSpPr>
          <p:spPr bwMode="auto">
            <a:xfrm>
              <a:off x="3967"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66" name="Rectangle 364"/>
            <p:cNvSpPr>
              <a:spLocks noChangeArrowheads="1"/>
            </p:cNvSpPr>
            <p:nvPr/>
          </p:nvSpPr>
          <p:spPr bwMode="auto">
            <a:xfrm>
              <a:off x="3831"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67" name="Rectangle 365"/>
            <p:cNvSpPr>
              <a:spLocks noChangeArrowheads="1"/>
            </p:cNvSpPr>
            <p:nvPr/>
          </p:nvSpPr>
          <p:spPr bwMode="auto">
            <a:xfrm>
              <a:off x="3695"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68" name="Rectangle 366"/>
            <p:cNvSpPr>
              <a:spLocks noChangeArrowheads="1"/>
            </p:cNvSpPr>
            <p:nvPr/>
          </p:nvSpPr>
          <p:spPr bwMode="auto">
            <a:xfrm>
              <a:off x="3559"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69" name="Rectangle 367"/>
            <p:cNvSpPr>
              <a:spLocks noChangeArrowheads="1"/>
            </p:cNvSpPr>
            <p:nvPr/>
          </p:nvSpPr>
          <p:spPr bwMode="auto">
            <a:xfrm>
              <a:off x="3423"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70" name="Rectangle 368"/>
            <p:cNvSpPr>
              <a:spLocks noChangeArrowheads="1"/>
            </p:cNvSpPr>
            <p:nvPr/>
          </p:nvSpPr>
          <p:spPr bwMode="auto">
            <a:xfrm>
              <a:off x="3287"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71" name="Rectangle 369"/>
            <p:cNvSpPr>
              <a:spLocks noChangeArrowheads="1"/>
            </p:cNvSpPr>
            <p:nvPr/>
          </p:nvSpPr>
          <p:spPr bwMode="auto">
            <a:xfrm>
              <a:off x="3151"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72" name="Rectangle 370"/>
            <p:cNvSpPr>
              <a:spLocks noChangeArrowheads="1"/>
            </p:cNvSpPr>
            <p:nvPr/>
          </p:nvSpPr>
          <p:spPr bwMode="auto">
            <a:xfrm>
              <a:off x="3015"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73" name="Rectangle 371"/>
            <p:cNvSpPr>
              <a:spLocks noChangeArrowheads="1"/>
            </p:cNvSpPr>
            <p:nvPr/>
          </p:nvSpPr>
          <p:spPr bwMode="auto">
            <a:xfrm>
              <a:off x="2879"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74" name="Rectangle 372"/>
            <p:cNvSpPr>
              <a:spLocks noChangeArrowheads="1"/>
            </p:cNvSpPr>
            <p:nvPr/>
          </p:nvSpPr>
          <p:spPr bwMode="auto">
            <a:xfrm>
              <a:off x="2743"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75" name="Rectangle 373"/>
            <p:cNvSpPr>
              <a:spLocks noChangeArrowheads="1"/>
            </p:cNvSpPr>
            <p:nvPr/>
          </p:nvSpPr>
          <p:spPr bwMode="auto">
            <a:xfrm>
              <a:off x="2607"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76" name="Rectangle 374"/>
            <p:cNvSpPr>
              <a:spLocks noChangeArrowheads="1"/>
            </p:cNvSpPr>
            <p:nvPr/>
          </p:nvSpPr>
          <p:spPr bwMode="auto">
            <a:xfrm>
              <a:off x="2471"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77" name="Rectangle 375"/>
            <p:cNvSpPr>
              <a:spLocks noChangeArrowheads="1"/>
            </p:cNvSpPr>
            <p:nvPr/>
          </p:nvSpPr>
          <p:spPr bwMode="auto">
            <a:xfrm>
              <a:off x="2335"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78" name="Rectangle 376"/>
            <p:cNvSpPr>
              <a:spLocks noChangeArrowheads="1"/>
            </p:cNvSpPr>
            <p:nvPr/>
          </p:nvSpPr>
          <p:spPr bwMode="auto">
            <a:xfrm>
              <a:off x="2199"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79" name="Rectangle 377"/>
            <p:cNvSpPr>
              <a:spLocks noChangeArrowheads="1"/>
            </p:cNvSpPr>
            <p:nvPr/>
          </p:nvSpPr>
          <p:spPr bwMode="auto">
            <a:xfrm>
              <a:off x="2063"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80" name="Rectangle 378"/>
            <p:cNvSpPr>
              <a:spLocks noChangeArrowheads="1"/>
            </p:cNvSpPr>
            <p:nvPr/>
          </p:nvSpPr>
          <p:spPr bwMode="auto">
            <a:xfrm>
              <a:off x="1927"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81" name="Rectangle 379"/>
            <p:cNvSpPr>
              <a:spLocks noChangeArrowheads="1"/>
            </p:cNvSpPr>
            <p:nvPr/>
          </p:nvSpPr>
          <p:spPr bwMode="auto">
            <a:xfrm>
              <a:off x="1791"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82" name="Rectangle 380"/>
            <p:cNvSpPr>
              <a:spLocks noChangeArrowheads="1"/>
            </p:cNvSpPr>
            <p:nvPr/>
          </p:nvSpPr>
          <p:spPr bwMode="auto">
            <a:xfrm>
              <a:off x="1655"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83" name="Rectangle 381"/>
            <p:cNvSpPr>
              <a:spLocks noChangeArrowheads="1"/>
            </p:cNvSpPr>
            <p:nvPr/>
          </p:nvSpPr>
          <p:spPr bwMode="auto">
            <a:xfrm>
              <a:off x="1519"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84" name="Rectangle 382"/>
            <p:cNvSpPr>
              <a:spLocks noChangeArrowheads="1"/>
            </p:cNvSpPr>
            <p:nvPr/>
          </p:nvSpPr>
          <p:spPr bwMode="auto">
            <a:xfrm>
              <a:off x="1383"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85" name="Rectangle 383"/>
            <p:cNvSpPr>
              <a:spLocks noChangeArrowheads="1"/>
            </p:cNvSpPr>
            <p:nvPr/>
          </p:nvSpPr>
          <p:spPr bwMode="auto">
            <a:xfrm>
              <a:off x="1247"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86" name="Rectangle 384"/>
            <p:cNvSpPr>
              <a:spLocks noChangeArrowheads="1"/>
            </p:cNvSpPr>
            <p:nvPr/>
          </p:nvSpPr>
          <p:spPr bwMode="auto">
            <a:xfrm>
              <a:off x="1111" y="394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87" name="Rectangle 385"/>
            <p:cNvSpPr>
              <a:spLocks noChangeArrowheads="1"/>
            </p:cNvSpPr>
            <p:nvPr/>
          </p:nvSpPr>
          <p:spPr bwMode="auto">
            <a:xfrm>
              <a:off x="4375"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88" name="Rectangle 386"/>
            <p:cNvSpPr>
              <a:spLocks noChangeArrowheads="1"/>
            </p:cNvSpPr>
            <p:nvPr/>
          </p:nvSpPr>
          <p:spPr bwMode="auto">
            <a:xfrm>
              <a:off x="4239"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89" name="Rectangle 387"/>
            <p:cNvSpPr>
              <a:spLocks noChangeArrowheads="1"/>
            </p:cNvSpPr>
            <p:nvPr/>
          </p:nvSpPr>
          <p:spPr bwMode="auto">
            <a:xfrm>
              <a:off x="4103"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90" name="Rectangle 388"/>
            <p:cNvSpPr>
              <a:spLocks noChangeArrowheads="1"/>
            </p:cNvSpPr>
            <p:nvPr/>
          </p:nvSpPr>
          <p:spPr bwMode="auto">
            <a:xfrm>
              <a:off x="3967"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91" name="Rectangle 389"/>
            <p:cNvSpPr>
              <a:spLocks noChangeArrowheads="1"/>
            </p:cNvSpPr>
            <p:nvPr/>
          </p:nvSpPr>
          <p:spPr bwMode="auto">
            <a:xfrm>
              <a:off x="3831"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92" name="Rectangle 390"/>
            <p:cNvSpPr>
              <a:spLocks noChangeArrowheads="1"/>
            </p:cNvSpPr>
            <p:nvPr/>
          </p:nvSpPr>
          <p:spPr bwMode="auto">
            <a:xfrm>
              <a:off x="3695"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93" name="Rectangle 391"/>
            <p:cNvSpPr>
              <a:spLocks noChangeArrowheads="1"/>
            </p:cNvSpPr>
            <p:nvPr/>
          </p:nvSpPr>
          <p:spPr bwMode="auto">
            <a:xfrm>
              <a:off x="3559"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94" name="Rectangle 392"/>
            <p:cNvSpPr>
              <a:spLocks noChangeArrowheads="1"/>
            </p:cNvSpPr>
            <p:nvPr/>
          </p:nvSpPr>
          <p:spPr bwMode="auto">
            <a:xfrm>
              <a:off x="3423"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95" name="Rectangle 393"/>
            <p:cNvSpPr>
              <a:spLocks noChangeArrowheads="1"/>
            </p:cNvSpPr>
            <p:nvPr/>
          </p:nvSpPr>
          <p:spPr bwMode="auto">
            <a:xfrm>
              <a:off x="3287"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96" name="Rectangle 394"/>
            <p:cNvSpPr>
              <a:spLocks noChangeArrowheads="1"/>
            </p:cNvSpPr>
            <p:nvPr/>
          </p:nvSpPr>
          <p:spPr bwMode="auto">
            <a:xfrm>
              <a:off x="3151"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97" name="Rectangle 395"/>
            <p:cNvSpPr>
              <a:spLocks noChangeArrowheads="1"/>
            </p:cNvSpPr>
            <p:nvPr/>
          </p:nvSpPr>
          <p:spPr bwMode="auto">
            <a:xfrm>
              <a:off x="3015"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98" name="Rectangle 396"/>
            <p:cNvSpPr>
              <a:spLocks noChangeArrowheads="1"/>
            </p:cNvSpPr>
            <p:nvPr/>
          </p:nvSpPr>
          <p:spPr bwMode="auto">
            <a:xfrm>
              <a:off x="2879"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299" name="Rectangle 397"/>
            <p:cNvSpPr>
              <a:spLocks noChangeArrowheads="1"/>
            </p:cNvSpPr>
            <p:nvPr/>
          </p:nvSpPr>
          <p:spPr bwMode="auto">
            <a:xfrm>
              <a:off x="2743"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00" name="Rectangle 398"/>
            <p:cNvSpPr>
              <a:spLocks noChangeArrowheads="1"/>
            </p:cNvSpPr>
            <p:nvPr/>
          </p:nvSpPr>
          <p:spPr bwMode="auto">
            <a:xfrm>
              <a:off x="2607"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01" name="Rectangle 399"/>
            <p:cNvSpPr>
              <a:spLocks noChangeArrowheads="1"/>
            </p:cNvSpPr>
            <p:nvPr/>
          </p:nvSpPr>
          <p:spPr bwMode="auto">
            <a:xfrm>
              <a:off x="2471"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02" name="Rectangle 400"/>
            <p:cNvSpPr>
              <a:spLocks noChangeArrowheads="1"/>
            </p:cNvSpPr>
            <p:nvPr/>
          </p:nvSpPr>
          <p:spPr bwMode="auto">
            <a:xfrm>
              <a:off x="2335"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03" name="Rectangle 401"/>
            <p:cNvSpPr>
              <a:spLocks noChangeArrowheads="1"/>
            </p:cNvSpPr>
            <p:nvPr/>
          </p:nvSpPr>
          <p:spPr bwMode="auto">
            <a:xfrm>
              <a:off x="2199"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04" name="Rectangle 402"/>
            <p:cNvSpPr>
              <a:spLocks noChangeArrowheads="1"/>
            </p:cNvSpPr>
            <p:nvPr/>
          </p:nvSpPr>
          <p:spPr bwMode="auto">
            <a:xfrm>
              <a:off x="2063"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05" name="Rectangle 403"/>
            <p:cNvSpPr>
              <a:spLocks noChangeArrowheads="1"/>
            </p:cNvSpPr>
            <p:nvPr/>
          </p:nvSpPr>
          <p:spPr bwMode="auto">
            <a:xfrm>
              <a:off x="1927"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06" name="Rectangle 404"/>
            <p:cNvSpPr>
              <a:spLocks noChangeArrowheads="1"/>
            </p:cNvSpPr>
            <p:nvPr/>
          </p:nvSpPr>
          <p:spPr bwMode="auto">
            <a:xfrm>
              <a:off x="1791"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07" name="Rectangle 405"/>
            <p:cNvSpPr>
              <a:spLocks noChangeArrowheads="1"/>
            </p:cNvSpPr>
            <p:nvPr/>
          </p:nvSpPr>
          <p:spPr bwMode="auto">
            <a:xfrm>
              <a:off x="1655"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08" name="Rectangle 406"/>
            <p:cNvSpPr>
              <a:spLocks noChangeArrowheads="1"/>
            </p:cNvSpPr>
            <p:nvPr/>
          </p:nvSpPr>
          <p:spPr bwMode="auto">
            <a:xfrm>
              <a:off x="1519"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09" name="Rectangle 407"/>
            <p:cNvSpPr>
              <a:spLocks noChangeArrowheads="1"/>
            </p:cNvSpPr>
            <p:nvPr/>
          </p:nvSpPr>
          <p:spPr bwMode="auto">
            <a:xfrm>
              <a:off x="1383"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10" name="Rectangle 408"/>
            <p:cNvSpPr>
              <a:spLocks noChangeArrowheads="1"/>
            </p:cNvSpPr>
            <p:nvPr/>
          </p:nvSpPr>
          <p:spPr bwMode="auto">
            <a:xfrm>
              <a:off x="1247"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11" name="Rectangle 409"/>
            <p:cNvSpPr>
              <a:spLocks noChangeArrowheads="1"/>
            </p:cNvSpPr>
            <p:nvPr/>
          </p:nvSpPr>
          <p:spPr bwMode="auto">
            <a:xfrm>
              <a:off x="1111" y="378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12" name="Rectangle 410"/>
            <p:cNvSpPr>
              <a:spLocks noChangeArrowheads="1"/>
            </p:cNvSpPr>
            <p:nvPr/>
          </p:nvSpPr>
          <p:spPr bwMode="auto">
            <a:xfrm>
              <a:off x="4375"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000"/>
                <a:t> </a:t>
              </a:r>
              <a:endParaRPr lang="en-US"/>
            </a:p>
          </p:txBody>
        </p:sp>
        <p:sp>
          <p:nvSpPr>
            <p:cNvPr id="1313" name="Rectangle 411"/>
            <p:cNvSpPr>
              <a:spLocks noChangeArrowheads="1"/>
            </p:cNvSpPr>
            <p:nvPr/>
          </p:nvSpPr>
          <p:spPr bwMode="auto">
            <a:xfrm>
              <a:off x="4239"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14" name="Rectangle 412"/>
            <p:cNvSpPr>
              <a:spLocks noChangeArrowheads="1"/>
            </p:cNvSpPr>
            <p:nvPr/>
          </p:nvSpPr>
          <p:spPr bwMode="auto">
            <a:xfrm>
              <a:off x="4103"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15" name="Rectangle 413"/>
            <p:cNvSpPr>
              <a:spLocks noChangeArrowheads="1"/>
            </p:cNvSpPr>
            <p:nvPr/>
          </p:nvSpPr>
          <p:spPr bwMode="auto">
            <a:xfrm>
              <a:off x="3967"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16" name="Rectangle 414"/>
            <p:cNvSpPr>
              <a:spLocks noChangeArrowheads="1"/>
            </p:cNvSpPr>
            <p:nvPr/>
          </p:nvSpPr>
          <p:spPr bwMode="auto">
            <a:xfrm>
              <a:off x="3831"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17" name="Rectangle 415"/>
            <p:cNvSpPr>
              <a:spLocks noChangeArrowheads="1"/>
            </p:cNvSpPr>
            <p:nvPr/>
          </p:nvSpPr>
          <p:spPr bwMode="auto">
            <a:xfrm>
              <a:off x="3695"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18" name="Rectangle 416"/>
            <p:cNvSpPr>
              <a:spLocks noChangeArrowheads="1"/>
            </p:cNvSpPr>
            <p:nvPr/>
          </p:nvSpPr>
          <p:spPr bwMode="auto">
            <a:xfrm>
              <a:off x="3559"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19" name="Rectangle 417"/>
            <p:cNvSpPr>
              <a:spLocks noChangeArrowheads="1"/>
            </p:cNvSpPr>
            <p:nvPr/>
          </p:nvSpPr>
          <p:spPr bwMode="auto">
            <a:xfrm>
              <a:off x="3423"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20" name="Rectangle 418"/>
            <p:cNvSpPr>
              <a:spLocks noChangeArrowheads="1"/>
            </p:cNvSpPr>
            <p:nvPr/>
          </p:nvSpPr>
          <p:spPr bwMode="auto">
            <a:xfrm>
              <a:off x="3287"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21" name="Rectangle 419"/>
            <p:cNvSpPr>
              <a:spLocks noChangeArrowheads="1"/>
            </p:cNvSpPr>
            <p:nvPr/>
          </p:nvSpPr>
          <p:spPr bwMode="auto">
            <a:xfrm>
              <a:off x="3151"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22" name="Rectangle 420"/>
            <p:cNvSpPr>
              <a:spLocks noChangeArrowheads="1"/>
            </p:cNvSpPr>
            <p:nvPr/>
          </p:nvSpPr>
          <p:spPr bwMode="auto">
            <a:xfrm>
              <a:off x="3015"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23" name="Rectangle 421"/>
            <p:cNvSpPr>
              <a:spLocks noChangeArrowheads="1"/>
            </p:cNvSpPr>
            <p:nvPr/>
          </p:nvSpPr>
          <p:spPr bwMode="auto">
            <a:xfrm>
              <a:off x="2879"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24" name="Rectangle 422"/>
            <p:cNvSpPr>
              <a:spLocks noChangeArrowheads="1"/>
            </p:cNvSpPr>
            <p:nvPr/>
          </p:nvSpPr>
          <p:spPr bwMode="auto">
            <a:xfrm>
              <a:off x="2743"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25" name="Rectangle 423"/>
            <p:cNvSpPr>
              <a:spLocks noChangeArrowheads="1"/>
            </p:cNvSpPr>
            <p:nvPr/>
          </p:nvSpPr>
          <p:spPr bwMode="auto">
            <a:xfrm>
              <a:off x="2607"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26" name="Rectangle 424"/>
            <p:cNvSpPr>
              <a:spLocks noChangeArrowheads="1"/>
            </p:cNvSpPr>
            <p:nvPr/>
          </p:nvSpPr>
          <p:spPr bwMode="auto">
            <a:xfrm>
              <a:off x="2471"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27" name="Rectangle 425"/>
            <p:cNvSpPr>
              <a:spLocks noChangeArrowheads="1"/>
            </p:cNvSpPr>
            <p:nvPr/>
          </p:nvSpPr>
          <p:spPr bwMode="auto">
            <a:xfrm>
              <a:off x="2335"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28" name="Rectangle 426"/>
            <p:cNvSpPr>
              <a:spLocks noChangeArrowheads="1"/>
            </p:cNvSpPr>
            <p:nvPr/>
          </p:nvSpPr>
          <p:spPr bwMode="auto">
            <a:xfrm>
              <a:off x="2199"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29" name="Rectangle 427"/>
            <p:cNvSpPr>
              <a:spLocks noChangeArrowheads="1"/>
            </p:cNvSpPr>
            <p:nvPr/>
          </p:nvSpPr>
          <p:spPr bwMode="auto">
            <a:xfrm>
              <a:off x="2063"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30" name="Rectangle 428"/>
            <p:cNvSpPr>
              <a:spLocks noChangeArrowheads="1"/>
            </p:cNvSpPr>
            <p:nvPr/>
          </p:nvSpPr>
          <p:spPr bwMode="auto">
            <a:xfrm>
              <a:off x="1927"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31" name="Rectangle 429"/>
            <p:cNvSpPr>
              <a:spLocks noChangeArrowheads="1"/>
            </p:cNvSpPr>
            <p:nvPr/>
          </p:nvSpPr>
          <p:spPr bwMode="auto">
            <a:xfrm>
              <a:off x="1791"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32" name="Rectangle 430"/>
            <p:cNvSpPr>
              <a:spLocks noChangeArrowheads="1"/>
            </p:cNvSpPr>
            <p:nvPr/>
          </p:nvSpPr>
          <p:spPr bwMode="auto">
            <a:xfrm>
              <a:off x="1655"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33" name="Rectangle 431"/>
            <p:cNvSpPr>
              <a:spLocks noChangeArrowheads="1"/>
            </p:cNvSpPr>
            <p:nvPr/>
          </p:nvSpPr>
          <p:spPr bwMode="auto">
            <a:xfrm>
              <a:off x="1519"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34" name="Rectangle 432"/>
            <p:cNvSpPr>
              <a:spLocks noChangeArrowheads="1"/>
            </p:cNvSpPr>
            <p:nvPr/>
          </p:nvSpPr>
          <p:spPr bwMode="auto">
            <a:xfrm>
              <a:off x="1383"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35" name="Rectangle 433"/>
            <p:cNvSpPr>
              <a:spLocks noChangeArrowheads="1"/>
            </p:cNvSpPr>
            <p:nvPr/>
          </p:nvSpPr>
          <p:spPr bwMode="auto">
            <a:xfrm>
              <a:off x="1247"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36" name="Rectangle 434"/>
            <p:cNvSpPr>
              <a:spLocks noChangeArrowheads="1"/>
            </p:cNvSpPr>
            <p:nvPr/>
          </p:nvSpPr>
          <p:spPr bwMode="auto">
            <a:xfrm>
              <a:off x="1111" y="363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37" name="Rectangle 435"/>
            <p:cNvSpPr>
              <a:spLocks noChangeArrowheads="1"/>
            </p:cNvSpPr>
            <p:nvPr/>
          </p:nvSpPr>
          <p:spPr bwMode="auto">
            <a:xfrm>
              <a:off x="4375"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38" name="Rectangle 436"/>
            <p:cNvSpPr>
              <a:spLocks noChangeArrowheads="1"/>
            </p:cNvSpPr>
            <p:nvPr/>
          </p:nvSpPr>
          <p:spPr bwMode="auto">
            <a:xfrm>
              <a:off x="4239"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39" name="Rectangle 437"/>
            <p:cNvSpPr>
              <a:spLocks noChangeArrowheads="1"/>
            </p:cNvSpPr>
            <p:nvPr/>
          </p:nvSpPr>
          <p:spPr bwMode="auto">
            <a:xfrm>
              <a:off x="4103"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40" name="Rectangle 438"/>
            <p:cNvSpPr>
              <a:spLocks noChangeArrowheads="1"/>
            </p:cNvSpPr>
            <p:nvPr/>
          </p:nvSpPr>
          <p:spPr bwMode="auto">
            <a:xfrm>
              <a:off x="3967"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41" name="Rectangle 439"/>
            <p:cNvSpPr>
              <a:spLocks noChangeArrowheads="1"/>
            </p:cNvSpPr>
            <p:nvPr/>
          </p:nvSpPr>
          <p:spPr bwMode="auto">
            <a:xfrm>
              <a:off x="3831"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42" name="Rectangle 440"/>
            <p:cNvSpPr>
              <a:spLocks noChangeArrowheads="1"/>
            </p:cNvSpPr>
            <p:nvPr/>
          </p:nvSpPr>
          <p:spPr bwMode="auto">
            <a:xfrm>
              <a:off x="3695"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43" name="Rectangle 441"/>
            <p:cNvSpPr>
              <a:spLocks noChangeArrowheads="1"/>
            </p:cNvSpPr>
            <p:nvPr/>
          </p:nvSpPr>
          <p:spPr bwMode="auto">
            <a:xfrm>
              <a:off x="3559"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44" name="Rectangle 442"/>
            <p:cNvSpPr>
              <a:spLocks noChangeArrowheads="1"/>
            </p:cNvSpPr>
            <p:nvPr/>
          </p:nvSpPr>
          <p:spPr bwMode="auto">
            <a:xfrm>
              <a:off x="3423"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45" name="Rectangle 443"/>
            <p:cNvSpPr>
              <a:spLocks noChangeArrowheads="1"/>
            </p:cNvSpPr>
            <p:nvPr/>
          </p:nvSpPr>
          <p:spPr bwMode="auto">
            <a:xfrm>
              <a:off x="3287"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46" name="Rectangle 444"/>
            <p:cNvSpPr>
              <a:spLocks noChangeArrowheads="1"/>
            </p:cNvSpPr>
            <p:nvPr/>
          </p:nvSpPr>
          <p:spPr bwMode="auto">
            <a:xfrm>
              <a:off x="3151"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47" name="Rectangle 445"/>
            <p:cNvSpPr>
              <a:spLocks noChangeArrowheads="1"/>
            </p:cNvSpPr>
            <p:nvPr/>
          </p:nvSpPr>
          <p:spPr bwMode="auto">
            <a:xfrm>
              <a:off x="3015"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48" name="Rectangle 446"/>
            <p:cNvSpPr>
              <a:spLocks noChangeArrowheads="1"/>
            </p:cNvSpPr>
            <p:nvPr/>
          </p:nvSpPr>
          <p:spPr bwMode="auto">
            <a:xfrm>
              <a:off x="2879"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49" name="Rectangle 447"/>
            <p:cNvSpPr>
              <a:spLocks noChangeArrowheads="1"/>
            </p:cNvSpPr>
            <p:nvPr/>
          </p:nvSpPr>
          <p:spPr bwMode="auto">
            <a:xfrm>
              <a:off x="2743"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50" name="Rectangle 448"/>
            <p:cNvSpPr>
              <a:spLocks noChangeArrowheads="1"/>
            </p:cNvSpPr>
            <p:nvPr/>
          </p:nvSpPr>
          <p:spPr bwMode="auto">
            <a:xfrm>
              <a:off x="2607"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51" name="Rectangle 449"/>
            <p:cNvSpPr>
              <a:spLocks noChangeArrowheads="1"/>
            </p:cNvSpPr>
            <p:nvPr/>
          </p:nvSpPr>
          <p:spPr bwMode="auto">
            <a:xfrm>
              <a:off x="2471"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52" name="Rectangle 450"/>
            <p:cNvSpPr>
              <a:spLocks noChangeArrowheads="1"/>
            </p:cNvSpPr>
            <p:nvPr/>
          </p:nvSpPr>
          <p:spPr bwMode="auto">
            <a:xfrm>
              <a:off x="2335"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53" name="Rectangle 451"/>
            <p:cNvSpPr>
              <a:spLocks noChangeArrowheads="1"/>
            </p:cNvSpPr>
            <p:nvPr/>
          </p:nvSpPr>
          <p:spPr bwMode="auto">
            <a:xfrm>
              <a:off x="2199"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54" name="Rectangle 452"/>
            <p:cNvSpPr>
              <a:spLocks noChangeArrowheads="1"/>
            </p:cNvSpPr>
            <p:nvPr/>
          </p:nvSpPr>
          <p:spPr bwMode="auto">
            <a:xfrm>
              <a:off x="2063"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55" name="Rectangle 453"/>
            <p:cNvSpPr>
              <a:spLocks noChangeArrowheads="1"/>
            </p:cNvSpPr>
            <p:nvPr/>
          </p:nvSpPr>
          <p:spPr bwMode="auto">
            <a:xfrm>
              <a:off x="1927"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56" name="Rectangle 454"/>
            <p:cNvSpPr>
              <a:spLocks noChangeArrowheads="1"/>
            </p:cNvSpPr>
            <p:nvPr/>
          </p:nvSpPr>
          <p:spPr bwMode="auto">
            <a:xfrm>
              <a:off x="1791"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57" name="Rectangle 455"/>
            <p:cNvSpPr>
              <a:spLocks noChangeArrowheads="1"/>
            </p:cNvSpPr>
            <p:nvPr/>
          </p:nvSpPr>
          <p:spPr bwMode="auto">
            <a:xfrm>
              <a:off x="1655"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58" name="Rectangle 456"/>
            <p:cNvSpPr>
              <a:spLocks noChangeArrowheads="1"/>
            </p:cNvSpPr>
            <p:nvPr/>
          </p:nvSpPr>
          <p:spPr bwMode="auto">
            <a:xfrm>
              <a:off x="1519"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59" name="Rectangle 457"/>
            <p:cNvSpPr>
              <a:spLocks noChangeArrowheads="1"/>
            </p:cNvSpPr>
            <p:nvPr/>
          </p:nvSpPr>
          <p:spPr bwMode="auto">
            <a:xfrm>
              <a:off x="1383"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60" name="Rectangle 458"/>
            <p:cNvSpPr>
              <a:spLocks noChangeArrowheads="1"/>
            </p:cNvSpPr>
            <p:nvPr/>
          </p:nvSpPr>
          <p:spPr bwMode="auto">
            <a:xfrm>
              <a:off x="1247"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61" name="Rectangle 459"/>
            <p:cNvSpPr>
              <a:spLocks noChangeArrowheads="1"/>
            </p:cNvSpPr>
            <p:nvPr/>
          </p:nvSpPr>
          <p:spPr bwMode="auto">
            <a:xfrm>
              <a:off x="1111" y="348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62" name="Rectangle 460"/>
            <p:cNvSpPr>
              <a:spLocks noChangeArrowheads="1"/>
            </p:cNvSpPr>
            <p:nvPr/>
          </p:nvSpPr>
          <p:spPr bwMode="auto">
            <a:xfrm>
              <a:off x="4375"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63" name="Rectangle 461"/>
            <p:cNvSpPr>
              <a:spLocks noChangeArrowheads="1"/>
            </p:cNvSpPr>
            <p:nvPr/>
          </p:nvSpPr>
          <p:spPr bwMode="auto">
            <a:xfrm>
              <a:off x="4239"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64" name="Rectangle 462"/>
            <p:cNvSpPr>
              <a:spLocks noChangeArrowheads="1"/>
            </p:cNvSpPr>
            <p:nvPr/>
          </p:nvSpPr>
          <p:spPr bwMode="auto">
            <a:xfrm>
              <a:off x="4103"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65" name="Rectangle 463"/>
            <p:cNvSpPr>
              <a:spLocks noChangeArrowheads="1"/>
            </p:cNvSpPr>
            <p:nvPr/>
          </p:nvSpPr>
          <p:spPr bwMode="auto">
            <a:xfrm>
              <a:off x="3967"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66" name="Rectangle 464"/>
            <p:cNvSpPr>
              <a:spLocks noChangeArrowheads="1"/>
            </p:cNvSpPr>
            <p:nvPr/>
          </p:nvSpPr>
          <p:spPr bwMode="auto">
            <a:xfrm>
              <a:off x="3831"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67" name="Rectangle 465"/>
            <p:cNvSpPr>
              <a:spLocks noChangeArrowheads="1"/>
            </p:cNvSpPr>
            <p:nvPr/>
          </p:nvSpPr>
          <p:spPr bwMode="auto">
            <a:xfrm>
              <a:off x="3695"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68" name="Rectangle 466"/>
            <p:cNvSpPr>
              <a:spLocks noChangeArrowheads="1"/>
            </p:cNvSpPr>
            <p:nvPr/>
          </p:nvSpPr>
          <p:spPr bwMode="auto">
            <a:xfrm>
              <a:off x="3559"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69" name="Rectangle 467"/>
            <p:cNvSpPr>
              <a:spLocks noChangeArrowheads="1"/>
            </p:cNvSpPr>
            <p:nvPr/>
          </p:nvSpPr>
          <p:spPr bwMode="auto">
            <a:xfrm>
              <a:off x="3423"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70" name="Rectangle 468"/>
            <p:cNvSpPr>
              <a:spLocks noChangeArrowheads="1"/>
            </p:cNvSpPr>
            <p:nvPr/>
          </p:nvSpPr>
          <p:spPr bwMode="auto">
            <a:xfrm>
              <a:off x="3287"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71" name="Rectangle 469"/>
            <p:cNvSpPr>
              <a:spLocks noChangeArrowheads="1"/>
            </p:cNvSpPr>
            <p:nvPr/>
          </p:nvSpPr>
          <p:spPr bwMode="auto">
            <a:xfrm>
              <a:off x="3151"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72" name="Rectangle 470"/>
            <p:cNvSpPr>
              <a:spLocks noChangeArrowheads="1"/>
            </p:cNvSpPr>
            <p:nvPr/>
          </p:nvSpPr>
          <p:spPr bwMode="auto">
            <a:xfrm>
              <a:off x="3015"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73" name="Rectangle 471"/>
            <p:cNvSpPr>
              <a:spLocks noChangeArrowheads="1"/>
            </p:cNvSpPr>
            <p:nvPr/>
          </p:nvSpPr>
          <p:spPr bwMode="auto">
            <a:xfrm>
              <a:off x="2879"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74" name="Rectangle 472"/>
            <p:cNvSpPr>
              <a:spLocks noChangeArrowheads="1"/>
            </p:cNvSpPr>
            <p:nvPr/>
          </p:nvSpPr>
          <p:spPr bwMode="auto">
            <a:xfrm>
              <a:off x="2743"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75" name="Rectangle 473"/>
            <p:cNvSpPr>
              <a:spLocks noChangeArrowheads="1"/>
            </p:cNvSpPr>
            <p:nvPr/>
          </p:nvSpPr>
          <p:spPr bwMode="auto">
            <a:xfrm>
              <a:off x="2607"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76" name="Rectangle 474"/>
            <p:cNvSpPr>
              <a:spLocks noChangeArrowheads="1"/>
            </p:cNvSpPr>
            <p:nvPr/>
          </p:nvSpPr>
          <p:spPr bwMode="auto">
            <a:xfrm>
              <a:off x="2471"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77" name="Rectangle 475"/>
            <p:cNvSpPr>
              <a:spLocks noChangeArrowheads="1"/>
            </p:cNvSpPr>
            <p:nvPr/>
          </p:nvSpPr>
          <p:spPr bwMode="auto">
            <a:xfrm>
              <a:off x="2335"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78" name="Rectangle 476"/>
            <p:cNvSpPr>
              <a:spLocks noChangeArrowheads="1"/>
            </p:cNvSpPr>
            <p:nvPr/>
          </p:nvSpPr>
          <p:spPr bwMode="auto">
            <a:xfrm>
              <a:off x="2199"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79" name="Rectangle 477"/>
            <p:cNvSpPr>
              <a:spLocks noChangeArrowheads="1"/>
            </p:cNvSpPr>
            <p:nvPr/>
          </p:nvSpPr>
          <p:spPr bwMode="auto">
            <a:xfrm>
              <a:off x="2063"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80" name="Rectangle 478"/>
            <p:cNvSpPr>
              <a:spLocks noChangeArrowheads="1"/>
            </p:cNvSpPr>
            <p:nvPr/>
          </p:nvSpPr>
          <p:spPr bwMode="auto">
            <a:xfrm>
              <a:off x="1927"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81" name="Rectangle 479"/>
            <p:cNvSpPr>
              <a:spLocks noChangeArrowheads="1"/>
            </p:cNvSpPr>
            <p:nvPr/>
          </p:nvSpPr>
          <p:spPr bwMode="auto">
            <a:xfrm>
              <a:off x="1791"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82" name="Rectangle 480"/>
            <p:cNvSpPr>
              <a:spLocks noChangeArrowheads="1"/>
            </p:cNvSpPr>
            <p:nvPr/>
          </p:nvSpPr>
          <p:spPr bwMode="auto">
            <a:xfrm>
              <a:off x="1655"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83" name="Rectangle 481"/>
            <p:cNvSpPr>
              <a:spLocks noChangeArrowheads="1"/>
            </p:cNvSpPr>
            <p:nvPr/>
          </p:nvSpPr>
          <p:spPr bwMode="auto">
            <a:xfrm>
              <a:off x="1519"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84" name="Rectangle 482"/>
            <p:cNvSpPr>
              <a:spLocks noChangeArrowheads="1"/>
            </p:cNvSpPr>
            <p:nvPr/>
          </p:nvSpPr>
          <p:spPr bwMode="auto">
            <a:xfrm>
              <a:off x="1383"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85" name="Rectangle 483"/>
            <p:cNvSpPr>
              <a:spLocks noChangeArrowheads="1"/>
            </p:cNvSpPr>
            <p:nvPr/>
          </p:nvSpPr>
          <p:spPr bwMode="auto">
            <a:xfrm>
              <a:off x="1247"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86" name="Rectangle 484"/>
            <p:cNvSpPr>
              <a:spLocks noChangeArrowheads="1"/>
            </p:cNvSpPr>
            <p:nvPr/>
          </p:nvSpPr>
          <p:spPr bwMode="auto">
            <a:xfrm>
              <a:off x="1111" y="333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87" name="Rectangle 485"/>
            <p:cNvSpPr>
              <a:spLocks noChangeArrowheads="1"/>
            </p:cNvSpPr>
            <p:nvPr/>
          </p:nvSpPr>
          <p:spPr bwMode="auto">
            <a:xfrm>
              <a:off x="4375"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88" name="Rectangle 486"/>
            <p:cNvSpPr>
              <a:spLocks noChangeArrowheads="1"/>
            </p:cNvSpPr>
            <p:nvPr/>
          </p:nvSpPr>
          <p:spPr bwMode="auto">
            <a:xfrm>
              <a:off x="4239"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89" name="Rectangle 487"/>
            <p:cNvSpPr>
              <a:spLocks noChangeArrowheads="1"/>
            </p:cNvSpPr>
            <p:nvPr/>
          </p:nvSpPr>
          <p:spPr bwMode="auto">
            <a:xfrm>
              <a:off x="4103"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90" name="Rectangle 488"/>
            <p:cNvSpPr>
              <a:spLocks noChangeArrowheads="1"/>
            </p:cNvSpPr>
            <p:nvPr/>
          </p:nvSpPr>
          <p:spPr bwMode="auto">
            <a:xfrm>
              <a:off x="3967"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91" name="Rectangle 489"/>
            <p:cNvSpPr>
              <a:spLocks noChangeArrowheads="1"/>
            </p:cNvSpPr>
            <p:nvPr/>
          </p:nvSpPr>
          <p:spPr bwMode="auto">
            <a:xfrm>
              <a:off x="3831"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92" name="Rectangle 490"/>
            <p:cNvSpPr>
              <a:spLocks noChangeArrowheads="1"/>
            </p:cNvSpPr>
            <p:nvPr/>
          </p:nvSpPr>
          <p:spPr bwMode="auto">
            <a:xfrm>
              <a:off x="3695"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93" name="Rectangle 491"/>
            <p:cNvSpPr>
              <a:spLocks noChangeArrowheads="1"/>
            </p:cNvSpPr>
            <p:nvPr/>
          </p:nvSpPr>
          <p:spPr bwMode="auto">
            <a:xfrm>
              <a:off x="3559"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94" name="Rectangle 492"/>
            <p:cNvSpPr>
              <a:spLocks noChangeArrowheads="1"/>
            </p:cNvSpPr>
            <p:nvPr/>
          </p:nvSpPr>
          <p:spPr bwMode="auto">
            <a:xfrm>
              <a:off x="3423"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95" name="Rectangle 493"/>
            <p:cNvSpPr>
              <a:spLocks noChangeArrowheads="1"/>
            </p:cNvSpPr>
            <p:nvPr/>
          </p:nvSpPr>
          <p:spPr bwMode="auto">
            <a:xfrm>
              <a:off x="3287"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96" name="Rectangle 494"/>
            <p:cNvSpPr>
              <a:spLocks noChangeArrowheads="1"/>
            </p:cNvSpPr>
            <p:nvPr/>
          </p:nvSpPr>
          <p:spPr bwMode="auto">
            <a:xfrm>
              <a:off x="3151"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97" name="Rectangle 495"/>
            <p:cNvSpPr>
              <a:spLocks noChangeArrowheads="1"/>
            </p:cNvSpPr>
            <p:nvPr/>
          </p:nvSpPr>
          <p:spPr bwMode="auto">
            <a:xfrm>
              <a:off x="3015"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98" name="Rectangle 496"/>
            <p:cNvSpPr>
              <a:spLocks noChangeArrowheads="1"/>
            </p:cNvSpPr>
            <p:nvPr/>
          </p:nvSpPr>
          <p:spPr bwMode="auto">
            <a:xfrm>
              <a:off x="2879"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399" name="Rectangle 497"/>
            <p:cNvSpPr>
              <a:spLocks noChangeArrowheads="1"/>
            </p:cNvSpPr>
            <p:nvPr/>
          </p:nvSpPr>
          <p:spPr bwMode="auto">
            <a:xfrm>
              <a:off x="2743"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00" name="Rectangle 498"/>
            <p:cNvSpPr>
              <a:spLocks noChangeArrowheads="1"/>
            </p:cNvSpPr>
            <p:nvPr/>
          </p:nvSpPr>
          <p:spPr bwMode="auto">
            <a:xfrm>
              <a:off x="2607"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01" name="Rectangle 499"/>
            <p:cNvSpPr>
              <a:spLocks noChangeArrowheads="1"/>
            </p:cNvSpPr>
            <p:nvPr/>
          </p:nvSpPr>
          <p:spPr bwMode="auto">
            <a:xfrm>
              <a:off x="2471"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02" name="Rectangle 500"/>
            <p:cNvSpPr>
              <a:spLocks noChangeArrowheads="1"/>
            </p:cNvSpPr>
            <p:nvPr/>
          </p:nvSpPr>
          <p:spPr bwMode="auto">
            <a:xfrm>
              <a:off x="2335"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03" name="Rectangle 501"/>
            <p:cNvSpPr>
              <a:spLocks noChangeArrowheads="1"/>
            </p:cNvSpPr>
            <p:nvPr/>
          </p:nvSpPr>
          <p:spPr bwMode="auto">
            <a:xfrm>
              <a:off x="2199"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04" name="Rectangle 502"/>
            <p:cNvSpPr>
              <a:spLocks noChangeArrowheads="1"/>
            </p:cNvSpPr>
            <p:nvPr/>
          </p:nvSpPr>
          <p:spPr bwMode="auto">
            <a:xfrm>
              <a:off x="2063"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05" name="Rectangle 503"/>
            <p:cNvSpPr>
              <a:spLocks noChangeArrowheads="1"/>
            </p:cNvSpPr>
            <p:nvPr/>
          </p:nvSpPr>
          <p:spPr bwMode="auto">
            <a:xfrm>
              <a:off x="1927"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06" name="Rectangle 504"/>
            <p:cNvSpPr>
              <a:spLocks noChangeArrowheads="1"/>
            </p:cNvSpPr>
            <p:nvPr/>
          </p:nvSpPr>
          <p:spPr bwMode="auto">
            <a:xfrm>
              <a:off x="1791"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07" name="Rectangle 505"/>
            <p:cNvSpPr>
              <a:spLocks noChangeArrowheads="1"/>
            </p:cNvSpPr>
            <p:nvPr/>
          </p:nvSpPr>
          <p:spPr bwMode="auto">
            <a:xfrm>
              <a:off x="1655"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08" name="Rectangle 506"/>
            <p:cNvSpPr>
              <a:spLocks noChangeArrowheads="1"/>
            </p:cNvSpPr>
            <p:nvPr/>
          </p:nvSpPr>
          <p:spPr bwMode="auto">
            <a:xfrm>
              <a:off x="1519"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09" name="Rectangle 507"/>
            <p:cNvSpPr>
              <a:spLocks noChangeArrowheads="1"/>
            </p:cNvSpPr>
            <p:nvPr/>
          </p:nvSpPr>
          <p:spPr bwMode="auto">
            <a:xfrm>
              <a:off x="1383"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10" name="Rectangle 508"/>
            <p:cNvSpPr>
              <a:spLocks noChangeArrowheads="1"/>
            </p:cNvSpPr>
            <p:nvPr/>
          </p:nvSpPr>
          <p:spPr bwMode="auto">
            <a:xfrm>
              <a:off x="1247"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11" name="Rectangle 509"/>
            <p:cNvSpPr>
              <a:spLocks noChangeArrowheads="1"/>
            </p:cNvSpPr>
            <p:nvPr/>
          </p:nvSpPr>
          <p:spPr bwMode="auto">
            <a:xfrm>
              <a:off x="1111" y="317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12" name="Rectangle 510"/>
            <p:cNvSpPr>
              <a:spLocks noChangeArrowheads="1"/>
            </p:cNvSpPr>
            <p:nvPr/>
          </p:nvSpPr>
          <p:spPr bwMode="auto">
            <a:xfrm>
              <a:off x="4375"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13" name="Rectangle 511"/>
            <p:cNvSpPr>
              <a:spLocks noChangeArrowheads="1"/>
            </p:cNvSpPr>
            <p:nvPr/>
          </p:nvSpPr>
          <p:spPr bwMode="auto">
            <a:xfrm>
              <a:off x="4239"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14" name="Rectangle 512"/>
            <p:cNvSpPr>
              <a:spLocks noChangeArrowheads="1"/>
            </p:cNvSpPr>
            <p:nvPr/>
          </p:nvSpPr>
          <p:spPr bwMode="auto">
            <a:xfrm>
              <a:off x="4103"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15" name="Rectangle 513"/>
            <p:cNvSpPr>
              <a:spLocks noChangeArrowheads="1"/>
            </p:cNvSpPr>
            <p:nvPr/>
          </p:nvSpPr>
          <p:spPr bwMode="auto">
            <a:xfrm>
              <a:off x="3967"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16" name="Rectangle 514"/>
            <p:cNvSpPr>
              <a:spLocks noChangeArrowheads="1"/>
            </p:cNvSpPr>
            <p:nvPr/>
          </p:nvSpPr>
          <p:spPr bwMode="auto">
            <a:xfrm>
              <a:off x="3831"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17" name="Rectangle 515"/>
            <p:cNvSpPr>
              <a:spLocks noChangeArrowheads="1"/>
            </p:cNvSpPr>
            <p:nvPr/>
          </p:nvSpPr>
          <p:spPr bwMode="auto">
            <a:xfrm>
              <a:off x="3695"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18" name="Rectangle 516"/>
            <p:cNvSpPr>
              <a:spLocks noChangeArrowheads="1"/>
            </p:cNvSpPr>
            <p:nvPr/>
          </p:nvSpPr>
          <p:spPr bwMode="auto">
            <a:xfrm>
              <a:off x="3559"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19" name="Rectangle 517"/>
            <p:cNvSpPr>
              <a:spLocks noChangeArrowheads="1"/>
            </p:cNvSpPr>
            <p:nvPr/>
          </p:nvSpPr>
          <p:spPr bwMode="auto">
            <a:xfrm>
              <a:off x="3423"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20" name="Rectangle 518"/>
            <p:cNvSpPr>
              <a:spLocks noChangeArrowheads="1"/>
            </p:cNvSpPr>
            <p:nvPr/>
          </p:nvSpPr>
          <p:spPr bwMode="auto">
            <a:xfrm>
              <a:off x="3287"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21" name="Rectangle 519"/>
            <p:cNvSpPr>
              <a:spLocks noChangeArrowheads="1"/>
            </p:cNvSpPr>
            <p:nvPr/>
          </p:nvSpPr>
          <p:spPr bwMode="auto">
            <a:xfrm>
              <a:off x="3151"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22" name="Rectangle 520"/>
            <p:cNvSpPr>
              <a:spLocks noChangeArrowheads="1"/>
            </p:cNvSpPr>
            <p:nvPr/>
          </p:nvSpPr>
          <p:spPr bwMode="auto">
            <a:xfrm>
              <a:off x="3015"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23" name="Rectangle 521"/>
            <p:cNvSpPr>
              <a:spLocks noChangeArrowheads="1"/>
            </p:cNvSpPr>
            <p:nvPr/>
          </p:nvSpPr>
          <p:spPr bwMode="auto">
            <a:xfrm>
              <a:off x="2879"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24" name="Rectangle 522"/>
            <p:cNvSpPr>
              <a:spLocks noChangeArrowheads="1"/>
            </p:cNvSpPr>
            <p:nvPr/>
          </p:nvSpPr>
          <p:spPr bwMode="auto">
            <a:xfrm>
              <a:off x="2743"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25" name="Rectangle 523"/>
            <p:cNvSpPr>
              <a:spLocks noChangeArrowheads="1"/>
            </p:cNvSpPr>
            <p:nvPr/>
          </p:nvSpPr>
          <p:spPr bwMode="auto">
            <a:xfrm>
              <a:off x="2607"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26" name="Rectangle 524"/>
            <p:cNvSpPr>
              <a:spLocks noChangeArrowheads="1"/>
            </p:cNvSpPr>
            <p:nvPr/>
          </p:nvSpPr>
          <p:spPr bwMode="auto">
            <a:xfrm>
              <a:off x="2471"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27" name="Rectangle 525"/>
            <p:cNvSpPr>
              <a:spLocks noChangeArrowheads="1"/>
            </p:cNvSpPr>
            <p:nvPr/>
          </p:nvSpPr>
          <p:spPr bwMode="auto">
            <a:xfrm>
              <a:off x="2335"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28" name="Rectangle 526"/>
            <p:cNvSpPr>
              <a:spLocks noChangeArrowheads="1"/>
            </p:cNvSpPr>
            <p:nvPr/>
          </p:nvSpPr>
          <p:spPr bwMode="auto">
            <a:xfrm>
              <a:off x="2199"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29" name="Rectangle 527"/>
            <p:cNvSpPr>
              <a:spLocks noChangeArrowheads="1"/>
            </p:cNvSpPr>
            <p:nvPr/>
          </p:nvSpPr>
          <p:spPr bwMode="auto">
            <a:xfrm>
              <a:off x="2063"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30" name="Rectangle 528"/>
            <p:cNvSpPr>
              <a:spLocks noChangeArrowheads="1"/>
            </p:cNvSpPr>
            <p:nvPr/>
          </p:nvSpPr>
          <p:spPr bwMode="auto">
            <a:xfrm>
              <a:off x="1927"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31" name="Rectangle 529"/>
            <p:cNvSpPr>
              <a:spLocks noChangeArrowheads="1"/>
            </p:cNvSpPr>
            <p:nvPr/>
          </p:nvSpPr>
          <p:spPr bwMode="auto">
            <a:xfrm>
              <a:off x="1791"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32" name="Rectangle 530"/>
            <p:cNvSpPr>
              <a:spLocks noChangeArrowheads="1"/>
            </p:cNvSpPr>
            <p:nvPr/>
          </p:nvSpPr>
          <p:spPr bwMode="auto">
            <a:xfrm>
              <a:off x="1655"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33" name="Rectangle 531"/>
            <p:cNvSpPr>
              <a:spLocks noChangeArrowheads="1"/>
            </p:cNvSpPr>
            <p:nvPr/>
          </p:nvSpPr>
          <p:spPr bwMode="auto">
            <a:xfrm>
              <a:off x="1519"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34" name="Rectangle 532"/>
            <p:cNvSpPr>
              <a:spLocks noChangeArrowheads="1"/>
            </p:cNvSpPr>
            <p:nvPr/>
          </p:nvSpPr>
          <p:spPr bwMode="auto">
            <a:xfrm>
              <a:off x="1383"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35" name="Rectangle 533"/>
            <p:cNvSpPr>
              <a:spLocks noChangeArrowheads="1"/>
            </p:cNvSpPr>
            <p:nvPr/>
          </p:nvSpPr>
          <p:spPr bwMode="auto">
            <a:xfrm>
              <a:off x="1247"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36" name="Rectangle 534"/>
            <p:cNvSpPr>
              <a:spLocks noChangeArrowheads="1"/>
            </p:cNvSpPr>
            <p:nvPr/>
          </p:nvSpPr>
          <p:spPr bwMode="auto">
            <a:xfrm>
              <a:off x="1111" y="3024"/>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37" name="Rectangle 535"/>
            <p:cNvSpPr>
              <a:spLocks noChangeArrowheads="1"/>
            </p:cNvSpPr>
            <p:nvPr/>
          </p:nvSpPr>
          <p:spPr bwMode="auto">
            <a:xfrm>
              <a:off x="4375"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38" name="Rectangle 536"/>
            <p:cNvSpPr>
              <a:spLocks noChangeArrowheads="1"/>
            </p:cNvSpPr>
            <p:nvPr/>
          </p:nvSpPr>
          <p:spPr bwMode="auto">
            <a:xfrm>
              <a:off x="4239"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39" name="Rectangle 537"/>
            <p:cNvSpPr>
              <a:spLocks noChangeArrowheads="1"/>
            </p:cNvSpPr>
            <p:nvPr/>
          </p:nvSpPr>
          <p:spPr bwMode="auto">
            <a:xfrm>
              <a:off x="4103"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40" name="Rectangle 538"/>
            <p:cNvSpPr>
              <a:spLocks noChangeArrowheads="1"/>
            </p:cNvSpPr>
            <p:nvPr/>
          </p:nvSpPr>
          <p:spPr bwMode="auto">
            <a:xfrm>
              <a:off x="3967"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41" name="Rectangle 539"/>
            <p:cNvSpPr>
              <a:spLocks noChangeArrowheads="1"/>
            </p:cNvSpPr>
            <p:nvPr/>
          </p:nvSpPr>
          <p:spPr bwMode="auto">
            <a:xfrm>
              <a:off x="3831"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42" name="Rectangle 540"/>
            <p:cNvSpPr>
              <a:spLocks noChangeArrowheads="1"/>
            </p:cNvSpPr>
            <p:nvPr/>
          </p:nvSpPr>
          <p:spPr bwMode="auto">
            <a:xfrm>
              <a:off x="3695"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43" name="Rectangle 541"/>
            <p:cNvSpPr>
              <a:spLocks noChangeArrowheads="1"/>
            </p:cNvSpPr>
            <p:nvPr/>
          </p:nvSpPr>
          <p:spPr bwMode="auto">
            <a:xfrm>
              <a:off x="3559"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44" name="Rectangle 542"/>
            <p:cNvSpPr>
              <a:spLocks noChangeArrowheads="1"/>
            </p:cNvSpPr>
            <p:nvPr/>
          </p:nvSpPr>
          <p:spPr bwMode="auto">
            <a:xfrm>
              <a:off x="3423"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45" name="Rectangle 543"/>
            <p:cNvSpPr>
              <a:spLocks noChangeArrowheads="1"/>
            </p:cNvSpPr>
            <p:nvPr/>
          </p:nvSpPr>
          <p:spPr bwMode="auto">
            <a:xfrm>
              <a:off x="3287"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46" name="Rectangle 544"/>
            <p:cNvSpPr>
              <a:spLocks noChangeArrowheads="1"/>
            </p:cNvSpPr>
            <p:nvPr/>
          </p:nvSpPr>
          <p:spPr bwMode="auto">
            <a:xfrm>
              <a:off x="3151"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47" name="Rectangle 545"/>
            <p:cNvSpPr>
              <a:spLocks noChangeArrowheads="1"/>
            </p:cNvSpPr>
            <p:nvPr/>
          </p:nvSpPr>
          <p:spPr bwMode="auto">
            <a:xfrm>
              <a:off x="3015"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48" name="Rectangle 546"/>
            <p:cNvSpPr>
              <a:spLocks noChangeArrowheads="1"/>
            </p:cNvSpPr>
            <p:nvPr/>
          </p:nvSpPr>
          <p:spPr bwMode="auto">
            <a:xfrm>
              <a:off x="2879"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49" name="Rectangle 547"/>
            <p:cNvSpPr>
              <a:spLocks noChangeArrowheads="1"/>
            </p:cNvSpPr>
            <p:nvPr/>
          </p:nvSpPr>
          <p:spPr bwMode="auto">
            <a:xfrm>
              <a:off x="2743"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50" name="Rectangle 548"/>
            <p:cNvSpPr>
              <a:spLocks noChangeArrowheads="1"/>
            </p:cNvSpPr>
            <p:nvPr/>
          </p:nvSpPr>
          <p:spPr bwMode="auto">
            <a:xfrm>
              <a:off x="2607"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51" name="Rectangle 549"/>
            <p:cNvSpPr>
              <a:spLocks noChangeArrowheads="1"/>
            </p:cNvSpPr>
            <p:nvPr/>
          </p:nvSpPr>
          <p:spPr bwMode="auto">
            <a:xfrm>
              <a:off x="2471"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52" name="Rectangle 550"/>
            <p:cNvSpPr>
              <a:spLocks noChangeArrowheads="1"/>
            </p:cNvSpPr>
            <p:nvPr/>
          </p:nvSpPr>
          <p:spPr bwMode="auto">
            <a:xfrm>
              <a:off x="2335"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53" name="Rectangle 551"/>
            <p:cNvSpPr>
              <a:spLocks noChangeArrowheads="1"/>
            </p:cNvSpPr>
            <p:nvPr/>
          </p:nvSpPr>
          <p:spPr bwMode="auto">
            <a:xfrm>
              <a:off x="2199"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54" name="Rectangle 552"/>
            <p:cNvSpPr>
              <a:spLocks noChangeArrowheads="1"/>
            </p:cNvSpPr>
            <p:nvPr/>
          </p:nvSpPr>
          <p:spPr bwMode="auto">
            <a:xfrm>
              <a:off x="2063"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55" name="Rectangle 553"/>
            <p:cNvSpPr>
              <a:spLocks noChangeArrowheads="1"/>
            </p:cNvSpPr>
            <p:nvPr/>
          </p:nvSpPr>
          <p:spPr bwMode="auto">
            <a:xfrm>
              <a:off x="1927"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56" name="Rectangle 554"/>
            <p:cNvSpPr>
              <a:spLocks noChangeArrowheads="1"/>
            </p:cNvSpPr>
            <p:nvPr/>
          </p:nvSpPr>
          <p:spPr bwMode="auto">
            <a:xfrm>
              <a:off x="1791"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57" name="Rectangle 555"/>
            <p:cNvSpPr>
              <a:spLocks noChangeArrowheads="1"/>
            </p:cNvSpPr>
            <p:nvPr/>
          </p:nvSpPr>
          <p:spPr bwMode="auto">
            <a:xfrm>
              <a:off x="1655"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58" name="Rectangle 556"/>
            <p:cNvSpPr>
              <a:spLocks noChangeArrowheads="1"/>
            </p:cNvSpPr>
            <p:nvPr/>
          </p:nvSpPr>
          <p:spPr bwMode="auto">
            <a:xfrm>
              <a:off x="1519"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59" name="Rectangle 557"/>
            <p:cNvSpPr>
              <a:spLocks noChangeArrowheads="1"/>
            </p:cNvSpPr>
            <p:nvPr/>
          </p:nvSpPr>
          <p:spPr bwMode="auto">
            <a:xfrm>
              <a:off x="1383"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60" name="Rectangle 558"/>
            <p:cNvSpPr>
              <a:spLocks noChangeArrowheads="1"/>
            </p:cNvSpPr>
            <p:nvPr/>
          </p:nvSpPr>
          <p:spPr bwMode="auto">
            <a:xfrm>
              <a:off x="1247"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61" name="Rectangle 559"/>
            <p:cNvSpPr>
              <a:spLocks noChangeArrowheads="1"/>
            </p:cNvSpPr>
            <p:nvPr/>
          </p:nvSpPr>
          <p:spPr bwMode="auto">
            <a:xfrm>
              <a:off x="1111" y="2871"/>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62" name="Rectangle 560"/>
            <p:cNvSpPr>
              <a:spLocks noChangeArrowheads="1"/>
            </p:cNvSpPr>
            <p:nvPr/>
          </p:nvSpPr>
          <p:spPr bwMode="auto">
            <a:xfrm>
              <a:off x="4375"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63" name="Rectangle 561"/>
            <p:cNvSpPr>
              <a:spLocks noChangeArrowheads="1"/>
            </p:cNvSpPr>
            <p:nvPr/>
          </p:nvSpPr>
          <p:spPr bwMode="auto">
            <a:xfrm>
              <a:off x="4239"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64" name="Rectangle 562"/>
            <p:cNvSpPr>
              <a:spLocks noChangeArrowheads="1"/>
            </p:cNvSpPr>
            <p:nvPr/>
          </p:nvSpPr>
          <p:spPr bwMode="auto">
            <a:xfrm>
              <a:off x="4103"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65" name="Rectangle 563"/>
            <p:cNvSpPr>
              <a:spLocks noChangeArrowheads="1"/>
            </p:cNvSpPr>
            <p:nvPr/>
          </p:nvSpPr>
          <p:spPr bwMode="auto">
            <a:xfrm>
              <a:off x="3967"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66" name="Rectangle 564"/>
            <p:cNvSpPr>
              <a:spLocks noChangeArrowheads="1"/>
            </p:cNvSpPr>
            <p:nvPr/>
          </p:nvSpPr>
          <p:spPr bwMode="auto">
            <a:xfrm>
              <a:off x="3831"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67" name="Rectangle 565"/>
            <p:cNvSpPr>
              <a:spLocks noChangeArrowheads="1"/>
            </p:cNvSpPr>
            <p:nvPr/>
          </p:nvSpPr>
          <p:spPr bwMode="auto">
            <a:xfrm>
              <a:off x="3695"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68" name="Rectangle 566"/>
            <p:cNvSpPr>
              <a:spLocks noChangeArrowheads="1"/>
            </p:cNvSpPr>
            <p:nvPr/>
          </p:nvSpPr>
          <p:spPr bwMode="auto">
            <a:xfrm>
              <a:off x="3559"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69" name="Rectangle 567"/>
            <p:cNvSpPr>
              <a:spLocks noChangeArrowheads="1"/>
            </p:cNvSpPr>
            <p:nvPr/>
          </p:nvSpPr>
          <p:spPr bwMode="auto">
            <a:xfrm>
              <a:off x="3423"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70" name="Rectangle 568"/>
            <p:cNvSpPr>
              <a:spLocks noChangeArrowheads="1"/>
            </p:cNvSpPr>
            <p:nvPr/>
          </p:nvSpPr>
          <p:spPr bwMode="auto">
            <a:xfrm>
              <a:off x="3287"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71" name="Rectangle 569"/>
            <p:cNvSpPr>
              <a:spLocks noChangeArrowheads="1"/>
            </p:cNvSpPr>
            <p:nvPr/>
          </p:nvSpPr>
          <p:spPr bwMode="auto">
            <a:xfrm>
              <a:off x="3151"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72" name="Rectangle 570"/>
            <p:cNvSpPr>
              <a:spLocks noChangeArrowheads="1"/>
            </p:cNvSpPr>
            <p:nvPr/>
          </p:nvSpPr>
          <p:spPr bwMode="auto">
            <a:xfrm>
              <a:off x="3015"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73" name="Rectangle 571"/>
            <p:cNvSpPr>
              <a:spLocks noChangeArrowheads="1"/>
            </p:cNvSpPr>
            <p:nvPr/>
          </p:nvSpPr>
          <p:spPr bwMode="auto">
            <a:xfrm>
              <a:off x="2879"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74" name="Rectangle 572"/>
            <p:cNvSpPr>
              <a:spLocks noChangeArrowheads="1"/>
            </p:cNvSpPr>
            <p:nvPr/>
          </p:nvSpPr>
          <p:spPr bwMode="auto">
            <a:xfrm>
              <a:off x="2743"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75" name="Rectangle 573"/>
            <p:cNvSpPr>
              <a:spLocks noChangeArrowheads="1"/>
            </p:cNvSpPr>
            <p:nvPr/>
          </p:nvSpPr>
          <p:spPr bwMode="auto">
            <a:xfrm>
              <a:off x="2607"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76" name="Rectangle 574"/>
            <p:cNvSpPr>
              <a:spLocks noChangeArrowheads="1"/>
            </p:cNvSpPr>
            <p:nvPr/>
          </p:nvSpPr>
          <p:spPr bwMode="auto">
            <a:xfrm>
              <a:off x="2471"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77" name="Rectangle 575"/>
            <p:cNvSpPr>
              <a:spLocks noChangeArrowheads="1"/>
            </p:cNvSpPr>
            <p:nvPr/>
          </p:nvSpPr>
          <p:spPr bwMode="auto">
            <a:xfrm>
              <a:off x="2335"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78" name="Rectangle 576"/>
            <p:cNvSpPr>
              <a:spLocks noChangeArrowheads="1"/>
            </p:cNvSpPr>
            <p:nvPr/>
          </p:nvSpPr>
          <p:spPr bwMode="auto">
            <a:xfrm>
              <a:off x="2199"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79" name="Rectangle 577"/>
            <p:cNvSpPr>
              <a:spLocks noChangeArrowheads="1"/>
            </p:cNvSpPr>
            <p:nvPr/>
          </p:nvSpPr>
          <p:spPr bwMode="auto">
            <a:xfrm>
              <a:off x="2063"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80" name="Rectangle 578"/>
            <p:cNvSpPr>
              <a:spLocks noChangeArrowheads="1"/>
            </p:cNvSpPr>
            <p:nvPr/>
          </p:nvSpPr>
          <p:spPr bwMode="auto">
            <a:xfrm>
              <a:off x="1927"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81" name="Rectangle 579"/>
            <p:cNvSpPr>
              <a:spLocks noChangeArrowheads="1"/>
            </p:cNvSpPr>
            <p:nvPr/>
          </p:nvSpPr>
          <p:spPr bwMode="auto">
            <a:xfrm>
              <a:off x="1791"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82" name="Rectangle 580"/>
            <p:cNvSpPr>
              <a:spLocks noChangeArrowheads="1"/>
            </p:cNvSpPr>
            <p:nvPr/>
          </p:nvSpPr>
          <p:spPr bwMode="auto">
            <a:xfrm>
              <a:off x="1655"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83" name="Rectangle 581"/>
            <p:cNvSpPr>
              <a:spLocks noChangeArrowheads="1"/>
            </p:cNvSpPr>
            <p:nvPr/>
          </p:nvSpPr>
          <p:spPr bwMode="auto">
            <a:xfrm>
              <a:off x="1519"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84" name="Rectangle 582"/>
            <p:cNvSpPr>
              <a:spLocks noChangeArrowheads="1"/>
            </p:cNvSpPr>
            <p:nvPr/>
          </p:nvSpPr>
          <p:spPr bwMode="auto">
            <a:xfrm>
              <a:off x="1383"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85" name="Rectangle 583"/>
            <p:cNvSpPr>
              <a:spLocks noChangeArrowheads="1"/>
            </p:cNvSpPr>
            <p:nvPr/>
          </p:nvSpPr>
          <p:spPr bwMode="auto">
            <a:xfrm>
              <a:off x="1247"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86" name="Rectangle 584"/>
            <p:cNvSpPr>
              <a:spLocks noChangeArrowheads="1"/>
            </p:cNvSpPr>
            <p:nvPr/>
          </p:nvSpPr>
          <p:spPr bwMode="auto">
            <a:xfrm>
              <a:off x="1111" y="2693"/>
              <a:ext cx="1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87" name="Rectangle 585"/>
            <p:cNvSpPr>
              <a:spLocks noChangeArrowheads="1"/>
            </p:cNvSpPr>
            <p:nvPr/>
          </p:nvSpPr>
          <p:spPr bwMode="auto">
            <a:xfrm>
              <a:off x="4375"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88" name="Rectangle 586"/>
            <p:cNvSpPr>
              <a:spLocks noChangeArrowheads="1"/>
            </p:cNvSpPr>
            <p:nvPr/>
          </p:nvSpPr>
          <p:spPr bwMode="auto">
            <a:xfrm>
              <a:off x="4239"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89" name="Rectangle 587"/>
            <p:cNvSpPr>
              <a:spLocks noChangeArrowheads="1"/>
            </p:cNvSpPr>
            <p:nvPr/>
          </p:nvSpPr>
          <p:spPr bwMode="auto">
            <a:xfrm>
              <a:off x="4103"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90" name="Rectangle 588"/>
            <p:cNvSpPr>
              <a:spLocks noChangeArrowheads="1"/>
            </p:cNvSpPr>
            <p:nvPr/>
          </p:nvSpPr>
          <p:spPr bwMode="auto">
            <a:xfrm>
              <a:off x="3967"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91" name="Rectangle 589"/>
            <p:cNvSpPr>
              <a:spLocks noChangeArrowheads="1"/>
            </p:cNvSpPr>
            <p:nvPr/>
          </p:nvSpPr>
          <p:spPr bwMode="auto">
            <a:xfrm>
              <a:off x="3831"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92" name="Rectangle 590"/>
            <p:cNvSpPr>
              <a:spLocks noChangeArrowheads="1"/>
            </p:cNvSpPr>
            <p:nvPr/>
          </p:nvSpPr>
          <p:spPr bwMode="auto">
            <a:xfrm>
              <a:off x="3695"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93" name="Rectangle 591"/>
            <p:cNvSpPr>
              <a:spLocks noChangeArrowheads="1"/>
            </p:cNvSpPr>
            <p:nvPr/>
          </p:nvSpPr>
          <p:spPr bwMode="auto">
            <a:xfrm>
              <a:off x="3559"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94" name="Rectangle 592"/>
            <p:cNvSpPr>
              <a:spLocks noChangeArrowheads="1"/>
            </p:cNvSpPr>
            <p:nvPr/>
          </p:nvSpPr>
          <p:spPr bwMode="auto">
            <a:xfrm>
              <a:off x="3423"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95" name="Rectangle 593"/>
            <p:cNvSpPr>
              <a:spLocks noChangeArrowheads="1"/>
            </p:cNvSpPr>
            <p:nvPr/>
          </p:nvSpPr>
          <p:spPr bwMode="auto">
            <a:xfrm>
              <a:off x="3287"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96" name="Rectangle 594"/>
            <p:cNvSpPr>
              <a:spLocks noChangeArrowheads="1"/>
            </p:cNvSpPr>
            <p:nvPr/>
          </p:nvSpPr>
          <p:spPr bwMode="auto">
            <a:xfrm>
              <a:off x="3151"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97" name="Rectangle 595"/>
            <p:cNvSpPr>
              <a:spLocks noChangeArrowheads="1"/>
            </p:cNvSpPr>
            <p:nvPr/>
          </p:nvSpPr>
          <p:spPr bwMode="auto">
            <a:xfrm>
              <a:off x="3015"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98" name="Rectangle 596"/>
            <p:cNvSpPr>
              <a:spLocks noChangeArrowheads="1"/>
            </p:cNvSpPr>
            <p:nvPr/>
          </p:nvSpPr>
          <p:spPr bwMode="auto">
            <a:xfrm>
              <a:off x="2879"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499" name="Rectangle 597"/>
            <p:cNvSpPr>
              <a:spLocks noChangeArrowheads="1"/>
            </p:cNvSpPr>
            <p:nvPr/>
          </p:nvSpPr>
          <p:spPr bwMode="auto">
            <a:xfrm>
              <a:off x="2743"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00" name="Rectangle 598"/>
            <p:cNvSpPr>
              <a:spLocks noChangeArrowheads="1"/>
            </p:cNvSpPr>
            <p:nvPr/>
          </p:nvSpPr>
          <p:spPr bwMode="auto">
            <a:xfrm>
              <a:off x="2607"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01" name="Rectangle 599"/>
            <p:cNvSpPr>
              <a:spLocks noChangeArrowheads="1"/>
            </p:cNvSpPr>
            <p:nvPr/>
          </p:nvSpPr>
          <p:spPr bwMode="auto">
            <a:xfrm>
              <a:off x="2471"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02" name="Rectangle 600"/>
            <p:cNvSpPr>
              <a:spLocks noChangeArrowheads="1"/>
            </p:cNvSpPr>
            <p:nvPr/>
          </p:nvSpPr>
          <p:spPr bwMode="auto">
            <a:xfrm>
              <a:off x="2335"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03" name="Rectangle 601"/>
            <p:cNvSpPr>
              <a:spLocks noChangeArrowheads="1"/>
            </p:cNvSpPr>
            <p:nvPr/>
          </p:nvSpPr>
          <p:spPr bwMode="auto">
            <a:xfrm>
              <a:off x="2199"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04" name="Rectangle 602"/>
            <p:cNvSpPr>
              <a:spLocks noChangeArrowheads="1"/>
            </p:cNvSpPr>
            <p:nvPr/>
          </p:nvSpPr>
          <p:spPr bwMode="auto">
            <a:xfrm>
              <a:off x="2063"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05" name="Rectangle 603"/>
            <p:cNvSpPr>
              <a:spLocks noChangeArrowheads="1"/>
            </p:cNvSpPr>
            <p:nvPr/>
          </p:nvSpPr>
          <p:spPr bwMode="auto">
            <a:xfrm>
              <a:off x="1927"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06" name="Rectangle 604"/>
            <p:cNvSpPr>
              <a:spLocks noChangeArrowheads="1"/>
            </p:cNvSpPr>
            <p:nvPr/>
          </p:nvSpPr>
          <p:spPr bwMode="auto">
            <a:xfrm>
              <a:off x="1791"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07" name="Rectangle 605"/>
            <p:cNvSpPr>
              <a:spLocks noChangeArrowheads="1"/>
            </p:cNvSpPr>
            <p:nvPr/>
          </p:nvSpPr>
          <p:spPr bwMode="auto">
            <a:xfrm>
              <a:off x="1655"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08" name="Rectangle 606"/>
            <p:cNvSpPr>
              <a:spLocks noChangeArrowheads="1"/>
            </p:cNvSpPr>
            <p:nvPr/>
          </p:nvSpPr>
          <p:spPr bwMode="auto">
            <a:xfrm>
              <a:off x="1519"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09" name="Rectangle 607"/>
            <p:cNvSpPr>
              <a:spLocks noChangeArrowheads="1"/>
            </p:cNvSpPr>
            <p:nvPr/>
          </p:nvSpPr>
          <p:spPr bwMode="auto">
            <a:xfrm>
              <a:off x="1383"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10" name="Rectangle 608"/>
            <p:cNvSpPr>
              <a:spLocks noChangeArrowheads="1"/>
            </p:cNvSpPr>
            <p:nvPr/>
          </p:nvSpPr>
          <p:spPr bwMode="auto">
            <a:xfrm>
              <a:off x="1247"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11" name="Rectangle 609"/>
            <p:cNvSpPr>
              <a:spLocks noChangeArrowheads="1"/>
            </p:cNvSpPr>
            <p:nvPr/>
          </p:nvSpPr>
          <p:spPr bwMode="auto">
            <a:xfrm>
              <a:off x="1111" y="254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12" name="Rectangle 610"/>
            <p:cNvSpPr>
              <a:spLocks noChangeArrowheads="1"/>
            </p:cNvSpPr>
            <p:nvPr/>
          </p:nvSpPr>
          <p:spPr bwMode="auto">
            <a:xfrm>
              <a:off x="4375"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13" name="Rectangle 611"/>
            <p:cNvSpPr>
              <a:spLocks noChangeArrowheads="1"/>
            </p:cNvSpPr>
            <p:nvPr/>
          </p:nvSpPr>
          <p:spPr bwMode="auto">
            <a:xfrm>
              <a:off x="4239"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14" name="Rectangle 612"/>
            <p:cNvSpPr>
              <a:spLocks noChangeArrowheads="1"/>
            </p:cNvSpPr>
            <p:nvPr/>
          </p:nvSpPr>
          <p:spPr bwMode="auto">
            <a:xfrm>
              <a:off x="4103"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15" name="Rectangle 613"/>
            <p:cNvSpPr>
              <a:spLocks noChangeArrowheads="1"/>
            </p:cNvSpPr>
            <p:nvPr/>
          </p:nvSpPr>
          <p:spPr bwMode="auto">
            <a:xfrm>
              <a:off x="3967"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16" name="Rectangle 614"/>
            <p:cNvSpPr>
              <a:spLocks noChangeArrowheads="1"/>
            </p:cNvSpPr>
            <p:nvPr/>
          </p:nvSpPr>
          <p:spPr bwMode="auto">
            <a:xfrm>
              <a:off x="3831"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17" name="Rectangle 615"/>
            <p:cNvSpPr>
              <a:spLocks noChangeArrowheads="1"/>
            </p:cNvSpPr>
            <p:nvPr/>
          </p:nvSpPr>
          <p:spPr bwMode="auto">
            <a:xfrm>
              <a:off x="3695"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18" name="Rectangle 616"/>
            <p:cNvSpPr>
              <a:spLocks noChangeArrowheads="1"/>
            </p:cNvSpPr>
            <p:nvPr/>
          </p:nvSpPr>
          <p:spPr bwMode="auto">
            <a:xfrm>
              <a:off x="3559"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19" name="Rectangle 617"/>
            <p:cNvSpPr>
              <a:spLocks noChangeArrowheads="1"/>
            </p:cNvSpPr>
            <p:nvPr/>
          </p:nvSpPr>
          <p:spPr bwMode="auto">
            <a:xfrm>
              <a:off x="3423"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20" name="Rectangle 618"/>
            <p:cNvSpPr>
              <a:spLocks noChangeArrowheads="1"/>
            </p:cNvSpPr>
            <p:nvPr/>
          </p:nvSpPr>
          <p:spPr bwMode="auto">
            <a:xfrm>
              <a:off x="3287"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21" name="Rectangle 619"/>
            <p:cNvSpPr>
              <a:spLocks noChangeArrowheads="1"/>
            </p:cNvSpPr>
            <p:nvPr/>
          </p:nvSpPr>
          <p:spPr bwMode="auto">
            <a:xfrm>
              <a:off x="3151"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22" name="Rectangle 620"/>
            <p:cNvSpPr>
              <a:spLocks noChangeArrowheads="1"/>
            </p:cNvSpPr>
            <p:nvPr/>
          </p:nvSpPr>
          <p:spPr bwMode="auto">
            <a:xfrm>
              <a:off x="3015"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23" name="Rectangle 621"/>
            <p:cNvSpPr>
              <a:spLocks noChangeArrowheads="1"/>
            </p:cNvSpPr>
            <p:nvPr/>
          </p:nvSpPr>
          <p:spPr bwMode="auto">
            <a:xfrm>
              <a:off x="2879"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24" name="Rectangle 622"/>
            <p:cNvSpPr>
              <a:spLocks noChangeArrowheads="1"/>
            </p:cNvSpPr>
            <p:nvPr/>
          </p:nvSpPr>
          <p:spPr bwMode="auto">
            <a:xfrm>
              <a:off x="2743"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25" name="Rectangle 623"/>
            <p:cNvSpPr>
              <a:spLocks noChangeArrowheads="1"/>
            </p:cNvSpPr>
            <p:nvPr/>
          </p:nvSpPr>
          <p:spPr bwMode="auto">
            <a:xfrm>
              <a:off x="2607"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26" name="Rectangle 624"/>
            <p:cNvSpPr>
              <a:spLocks noChangeArrowheads="1"/>
            </p:cNvSpPr>
            <p:nvPr/>
          </p:nvSpPr>
          <p:spPr bwMode="auto">
            <a:xfrm>
              <a:off x="2471"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27" name="Rectangle 625"/>
            <p:cNvSpPr>
              <a:spLocks noChangeArrowheads="1"/>
            </p:cNvSpPr>
            <p:nvPr/>
          </p:nvSpPr>
          <p:spPr bwMode="auto">
            <a:xfrm>
              <a:off x="2335"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28" name="Rectangle 626"/>
            <p:cNvSpPr>
              <a:spLocks noChangeArrowheads="1"/>
            </p:cNvSpPr>
            <p:nvPr/>
          </p:nvSpPr>
          <p:spPr bwMode="auto">
            <a:xfrm>
              <a:off x="2199"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29" name="Rectangle 627"/>
            <p:cNvSpPr>
              <a:spLocks noChangeArrowheads="1"/>
            </p:cNvSpPr>
            <p:nvPr/>
          </p:nvSpPr>
          <p:spPr bwMode="auto">
            <a:xfrm>
              <a:off x="2063"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30" name="Rectangle 628"/>
            <p:cNvSpPr>
              <a:spLocks noChangeArrowheads="1"/>
            </p:cNvSpPr>
            <p:nvPr/>
          </p:nvSpPr>
          <p:spPr bwMode="auto">
            <a:xfrm>
              <a:off x="1927"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31" name="Rectangle 629"/>
            <p:cNvSpPr>
              <a:spLocks noChangeArrowheads="1"/>
            </p:cNvSpPr>
            <p:nvPr/>
          </p:nvSpPr>
          <p:spPr bwMode="auto">
            <a:xfrm>
              <a:off x="1791"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32" name="Rectangle 630"/>
            <p:cNvSpPr>
              <a:spLocks noChangeArrowheads="1"/>
            </p:cNvSpPr>
            <p:nvPr/>
          </p:nvSpPr>
          <p:spPr bwMode="auto">
            <a:xfrm>
              <a:off x="1655"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33" name="Rectangle 631"/>
            <p:cNvSpPr>
              <a:spLocks noChangeArrowheads="1"/>
            </p:cNvSpPr>
            <p:nvPr/>
          </p:nvSpPr>
          <p:spPr bwMode="auto">
            <a:xfrm>
              <a:off x="1519"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34" name="Rectangle 632"/>
            <p:cNvSpPr>
              <a:spLocks noChangeArrowheads="1"/>
            </p:cNvSpPr>
            <p:nvPr/>
          </p:nvSpPr>
          <p:spPr bwMode="auto">
            <a:xfrm>
              <a:off x="1383"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35" name="Rectangle 633"/>
            <p:cNvSpPr>
              <a:spLocks noChangeArrowheads="1"/>
            </p:cNvSpPr>
            <p:nvPr/>
          </p:nvSpPr>
          <p:spPr bwMode="auto">
            <a:xfrm>
              <a:off x="1247"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36" name="Rectangle 634"/>
            <p:cNvSpPr>
              <a:spLocks noChangeArrowheads="1"/>
            </p:cNvSpPr>
            <p:nvPr/>
          </p:nvSpPr>
          <p:spPr bwMode="auto">
            <a:xfrm>
              <a:off x="1111" y="238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37" name="Rectangle 635"/>
            <p:cNvSpPr>
              <a:spLocks noChangeArrowheads="1"/>
            </p:cNvSpPr>
            <p:nvPr/>
          </p:nvSpPr>
          <p:spPr bwMode="auto">
            <a:xfrm>
              <a:off x="4375"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38" name="Rectangle 636"/>
            <p:cNvSpPr>
              <a:spLocks noChangeArrowheads="1"/>
            </p:cNvSpPr>
            <p:nvPr/>
          </p:nvSpPr>
          <p:spPr bwMode="auto">
            <a:xfrm>
              <a:off x="4239"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39" name="Rectangle 637"/>
            <p:cNvSpPr>
              <a:spLocks noChangeArrowheads="1"/>
            </p:cNvSpPr>
            <p:nvPr/>
          </p:nvSpPr>
          <p:spPr bwMode="auto">
            <a:xfrm>
              <a:off x="4103"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40" name="Rectangle 638"/>
            <p:cNvSpPr>
              <a:spLocks noChangeArrowheads="1"/>
            </p:cNvSpPr>
            <p:nvPr/>
          </p:nvSpPr>
          <p:spPr bwMode="auto">
            <a:xfrm>
              <a:off x="3967"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41" name="Rectangle 639"/>
            <p:cNvSpPr>
              <a:spLocks noChangeArrowheads="1"/>
            </p:cNvSpPr>
            <p:nvPr/>
          </p:nvSpPr>
          <p:spPr bwMode="auto">
            <a:xfrm>
              <a:off x="3831"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42" name="Rectangle 640"/>
            <p:cNvSpPr>
              <a:spLocks noChangeArrowheads="1"/>
            </p:cNvSpPr>
            <p:nvPr/>
          </p:nvSpPr>
          <p:spPr bwMode="auto">
            <a:xfrm>
              <a:off x="3695"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43" name="Rectangle 641"/>
            <p:cNvSpPr>
              <a:spLocks noChangeArrowheads="1"/>
            </p:cNvSpPr>
            <p:nvPr/>
          </p:nvSpPr>
          <p:spPr bwMode="auto">
            <a:xfrm>
              <a:off x="3559"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44" name="Rectangle 642"/>
            <p:cNvSpPr>
              <a:spLocks noChangeArrowheads="1"/>
            </p:cNvSpPr>
            <p:nvPr/>
          </p:nvSpPr>
          <p:spPr bwMode="auto">
            <a:xfrm>
              <a:off x="3423"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45" name="Rectangle 643"/>
            <p:cNvSpPr>
              <a:spLocks noChangeArrowheads="1"/>
            </p:cNvSpPr>
            <p:nvPr/>
          </p:nvSpPr>
          <p:spPr bwMode="auto">
            <a:xfrm>
              <a:off x="3287"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46" name="Rectangle 644"/>
            <p:cNvSpPr>
              <a:spLocks noChangeArrowheads="1"/>
            </p:cNvSpPr>
            <p:nvPr/>
          </p:nvSpPr>
          <p:spPr bwMode="auto">
            <a:xfrm>
              <a:off x="3151"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47" name="Rectangle 645"/>
            <p:cNvSpPr>
              <a:spLocks noChangeArrowheads="1"/>
            </p:cNvSpPr>
            <p:nvPr/>
          </p:nvSpPr>
          <p:spPr bwMode="auto">
            <a:xfrm>
              <a:off x="3015"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48" name="Rectangle 646"/>
            <p:cNvSpPr>
              <a:spLocks noChangeArrowheads="1"/>
            </p:cNvSpPr>
            <p:nvPr/>
          </p:nvSpPr>
          <p:spPr bwMode="auto">
            <a:xfrm>
              <a:off x="2879"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49" name="Rectangle 647"/>
            <p:cNvSpPr>
              <a:spLocks noChangeArrowheads="1"/>
            </p:cNvSpPr>
            <p:nvPr/>
          </p:nvSpPr>
          <p:spPr bwMode="auto">
            <a:xfrm>
              <a:off x="2743"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50" name="Rectangle 648"/>
            <p:cNvSpPr>
              <a:spLocks noChangeArrowheads="1"/>
            </p:cNvSpPr>
            <p:nvPr/>
          </p:nvSpPr>
          <p:spPr bwMode="auto">
            <a:xfrm>
              <a:off x="2607"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51" name="Rectangle 649"/>
            <p:cNvSpPr>
              <a:spLocks noChangeArrowheads="1"/>
            </p:cNvSpPr>
            <p:nvPr/>
          </p:nvSpPr>
          <p:spPr bwMode="auto">
            <a:xfrm>
              <a:off x="2471"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52" name="Rectangle 650"/>
            <p:cNvSpPr>
              <a:spLocks noChangeArrowheads="1"/>
            </p:cNvSpPr>
            <p:nvPr/>
          </p:nvSpPr>
          <p:spPr bwMode="auto">
            <a:xfrm>
              <a:off x="2335"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53" name="Rectangle 651"/>
            <p:cNvSpPr>
              <a:spLocks noChangeArrowheads="1"/>
            </p:cNvSpPr>
            <p:nvPr/>
          </p:nvSpPr>
          <p:spPr bwMode="auto">
            <a:xfrm>
              <a:off x="2199"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54" name="Rectangle 652"/>
            <p:cNvSpPr>
              <a:spLocks noChangeArrowheads="1"/>
            </p:cNvSpPr>
            <p:nvPr/>
          </p:nvSpPr>
          <p:spPr bwMode="auto">
            <a:xfrm>
              <a:off x="2063"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55" name="Rectangle 653"/>
            <p:cNvSpPr>
              <a:spLocks noChangeArrowheads="1"/>
            </p:cNvSpPr>
            <p:nvPr/>
          </p:nvSpPr>
          <p:spPr bwMode="auto">
            <a:xfrm>
              <a:off x="1927"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56" name="Rectangle 654"/>
            <p:cNvSpPr>
              <a:spLocks noChangeArrowheads="1"/>
            </p:cNvSpPr>
            <p:nvPr/>
          </p:nvSpPr>
          <p:spPr bwMode="auto">
            <a:xfrm>
              <a:off x="1791"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57" name="Rectangle 655"/>
            <p:cNvSpPr>
              <a:spLocks noChangeArrowheads="1"/>
            </p:cNvSpPr>
            <p:nvPr/>
          </p:nvSpPr>
          <p:spPr bwMode="auto">
            <a:xfrm>
              <a:off x="1655"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58" name="Rectangle 656"/>
            <p:cNvSpPr>
              <a:spLocks noChangeArrowheads="1"/>
            </p:cNvSpPr>
            <p:nvPr/>
          </p:nvSpPr>
          <p:spPr bwMode="auto">
            <a:xfrm>
              <a:off x="1519"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59" name="Rectangle 657"/>
            <p:cNvSpPr>
              <a:spLocks noChangeArrowheads="1"/>
            </p:cNvSpPr>
            <p:nvPr/>
          </p:nvSpPr>
          <p:spPr bwMode="auto">
            <a:xfrm>
              <a:off x="1383"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60" name="Rectangle 658"/>
            <p:cNvSpPr>
              <a:spLocks noChangeArrowheads="1"/>
            </p:cNvSpPr>
            <p:nvPr/>
          </p:nvSpPr>
          <p:spPr bwMode="auto">
            <a:xfrm>
              <a:off x="1247"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61" name="Rectangle 659"/>
            <p:cNvSpPr>
              <a:spLocks noChangeArrowheads="1"/>
            </p:cNvSpPr>
            <p:nvPr/>
          </p:nvSpPr>
          <p:spPr bwMode="auto">
            <a:xfrm>
              <a:off x="1111" y="2188"/>
              <a:ext cx="136"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62" name="Rectangle 660"/>
            <p:cNvSpPr>
              <a:spLocks noChangeArrowheads="1"/>
            </p:cNvSpPr>
            <p:nvPr/>
          </p:nvSpPr>
          <p:spPr bwMode="auto">
            <a:xfrm>
              <a:off x="4375"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63" name="Rectangle 661"/>
            <p:cNvSpPr>
              <a:spLocks noChangeArrowheads="1"/>
            </p:cNvSpPr>
            <p:nvPr/>
          </p:nvSpPr>
          <p:spPr bwMode="auto">
            <a:xfrm>
              <a:off x="4239"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64" name="Rectangle 662"/>
            <p:cNvSpPr>
              <a:spLocks noChangeArrowheads="1"/>
            </p:cNvSpPr>
            <p:nvPr/>
          </p:nvSpPr>
          <p:spPr bwMode="auto">
            <a:xfrm>
              <a:off x="4103"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65" name="Rectangle 663"/>
            <p:cNvSpPr>
              <a:spLocks noChangeArrowheads="1"/>
            </p:cNvSpPr>
            <p:nvPr/>
          </p:nvSpPr>
          <p:spPr bwMode="auto">
            <a:xfrm>
              <a:off x="3967"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66" name="Rectangle 664"/>
            <p:cNvSpPr>
              <a:spLocks noChangeArrowheads="1"/>
            </p:cNvSpPr>
            <p:nvPr/>
          </p:nvSpPr>
          <p:spPr bwMode="auto">
            <a:xfrm>
              <a:off x="3831"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67" name="Rectangle 665"/>
            <p:cNvSpPr>
              <a:spLocks noChangeArrowheads="1"/>
            </p:cNvSpPr>
            <p:nvPr/>
          </p:nvSpPr>
          <p:spPr bwMode="auto">
            <a:xfrm>
              <a:off x="3695"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68" name="Rectangle 666"/>
            <p:cNvSpPr>
              <a:spLocks noChangeArrowheads="1"/>
            </p:cNvSpPr>
            <p:nvPr/>
          </p:nvSpPr>
          <p:spPr bwMode="auto">
            <a:xfrm>
              <a:off x="3559"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69" name="Rectangle 667"/>
            <p:cNvSpPr>
              <a:spLocks noChangeArrowheads="1"/>
            </p:cNvSpPr>
            <p:nvPr/>
          </p:nvSpPr>
          <p:spPr bwMode="auto">
            <a:xfrm>
              <a:off x="3423"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70" name="Rectangle 668"/>
            <p:cNvSpPr>
              <a:spLocks noChangeArrowheads="1"/>
            </p:cNvSpPr>
            <p:nvPr/>
          </p:nvSpPr>
          <p:spPr bwMode="auto">
            <a:xfrm>
              <a:off x="3287"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71" name="Rectangle 669"/>
            <p:cNvSpPr>
              <a:spLocks noChangeArrowheads="1"/>
            </p:cNvSpPr>
            <p:nvPr/>
          </p:nvSpPr>
          <p:spPr bwMode="auto">
            <a:xfrm>
              <a:off x="3151"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72" name="Rectangle 670"/>
            <p:cNvSpPr>
              <a:spLocks noChangeArrowheads="1"/>
            </p:cNvSpPr>
            <p:nvPr/>
          </p:nvSpPr>
          <p:spPr bwMode="auto">
            <a:xfrm>
              <a:off x="3015"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73" name="Rectangle 671"/>
            <p:cNvSpPr>
              <a:spLocks noChangeArrowheads="1"/>
            </p:cNvSpPr>
            <p:nvPr/>
          </p:nvSpPr>
          <p:spPr bwMode="auto">
            <a:xfrm>
              <a:off x="2879"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74" name="Rectangle 672"/>
            <p:cNvSpPr>
              <a:spLocks noChangeArrowheads="1"/>
            </p:cNvSpPr>
            <p:nvPr/>
          </p:nvSpPr>
          <p:spPr bwMode="auto">
            <a:xfrm>
              <a:off x="2743"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75" name="Rectangle 673"/>
            <p:cNvSpPr>
              <a:spLocks noChangeArrowheads="1"/>
            </p:cNvSpPr>
            <p:nvPr/>
          </p:nvSpPr>
          <p:spPr bwMode="auto">
            <a:xfrm>
              <a:off x="2607"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76" name="Rectangle 674"/>
            <p:cNvSpPr>
              <a:spLocks noChangeArrowheads="1"/>
            </p:cNvSpPr>
            <p:nvPr/>
          </p:nvSpPr>
          <p:spPr bwMode="auto">
            <a:xfrm>
              <a:off x="2471"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77" name="Rectangle 675"/>
            <p:cNvSpPr>
              <a:spLocks noChangeArrowheads="1"/>
            </p:cNvSpPr>
            <p:nvPr/>
          </p:nvSpPr>
          <p:spPr bwMode="auto">
            <a:xfrm>
              <a:off x="2335"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78" name="Rectangle 676"/>
            <p:cNvSpPr>
              <a:spLocks noChangeArrowheads="1"/>
            </p:cNvSpPr>
            <p:nvPr/>
          </p:nvSpPr>
          <p:spPr bwMode="auto">
            <a:xfrm>
              <a:off x="2199"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79" name="Rectangle 677"/>
            <p:cNvSpPr>
              <a:spLocks noChangeArrowheads="1"/>
            </p:cNvSpPr>
            <p:nvPr/>
          </p:nvSpPr>
          <p:spPr bwMode="auto">
            <a:xfrm>
              <a:off x="2063"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80" name="Rectangle 678"/>
            <p:cNvSpPr>
              <a:spLocks noChangeArrowheads="1"/>
            </p:cNvSpPr>
            <p:nvPr/>
          </p:nvSpPr>
          <p:spPr bwMode="auto">
            <a:xfrm>
              <a:off x="1927"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81" name="Rectangle 679"/>
            <p:cNvSpPr>
              <a:spLocks noChangeArrowheads="1"/>
            </p:cNvSpPr>
            <p:nvPr/>
          </p:nvSpPr>
          <p:spPr bwMode="auto">
            <a:xfrm>
              <a:off x="1791"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82" name="Rectangle 680"/>
            <p:cNvSpPr>
              <a:spLocks noChangeArrowheads="1"/>
            </p:cNvSpPr>
            <p:nvPr/>
          </p:nvSpPr>
          <p:spPr bwMode="auto">
            <a:xfrm>
              <a:off x="1655"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83" name="Rectangle 681"/>
            <p:cNvSpPr>
              <a:spLocks noChangeArrowheads="1"/>
            </p:cNvSpPr>
            <p:nvPr/>
          </p:nvSpPr>
          <p:spPr bwMode="auto">
            <a:xfrm>
              <a:off x="1519"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84" name="Rectangle 682"/>
            <p:cNvSpPr>
              <a:spLocks noChangeArrowheads="1"/>
            </p:cNvSpPr>
            <p:nvPr/>
          </p:nvSpPr>
          <p:spPr bwMode="auto">
            <a:xfrm>
              <a:off x="1383"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85" name="Rectangle 683"/>
            <p:cNvSpPr>
              <a:spLocks noChangeArrowheads="1"/>
            </p:cNvSpPr>
            <p:nvPr/>
          </p:nvSpPr>
          <p:spPr bwMode="auto">
            <a:xfrm>
              <a:off x="1247"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86" name="Rectangle 684"/>
            <p:cNvSpPr>
              <a:spLocks noChangeArrowheads="1"/>
            </p:cNvSpPr>
            <p:nvPr/>
          </p:nvSpPr>
          <p:spPr bwMode="auto">
            <a:xfrm>
              <a:off x="1111" y="2035"/>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87" name="Rectangle 685"/>
            <p:cNvSpPr>
              <a:spLocks noChangeArrowheads="1"/>
            </p:cNvSpPr>
            <p:nvPr/>
          </p:nvSpPr>
          <p:spPr bwMode="auto">
            <a:xfrm>
              <a:off x="4375"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88" name="Rectangle 686"/>
            <p:cNvSpPr>
              <a:spLocks noChangeArrowheads="1"/>
            </p:cNvSpPr>
            <p:nvPr/>
          </p:nvSpPr>
          <p:spPr bwMode="auto">
            <a:xfrm>
              <a:off x="4239"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89" name="Rectangle 687"/>
            <p:cNvSpPr>
              <a:spLocks noChangeArrowheads="1"/>
            </p:cNvSpPr>
            <p:nvPr/>
          </p:nvSpPr>
          <p:spPr bwMode="auto">
            <a:xfrm>
              <a:off x="4103"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90" name="Rectangle 688"/>
            <p:cNvSpPr>
              <a:spLocks noChangeArrowheads="1"/>
            </p:cNvSpPr>
            <p:nvPr/>
          </p:nvSpPr>
          <p:spPr bwMode="auto">
            <a:xfrm>
              <a:off x="3967"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91" name="Rectangle 689"/>
            <p:cNvSpPr>
              <a:spLocks noChangeArrowheads="1"/>
            </p:cNvSpPr>
            <p:nvPr/>
          </p:nvSpPr>
          <p:spPr bwMode="auto">
            <a:xfrm>
              <a:off x="3831"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92" name="Rectangle 690"/>
            <p:cNvSpPr>
              <a:spLocks noChangeArrowheads="1"/>
            </p:cNvSpPr>
            <p:nvPr/>
          </p:nvSpPr>
          <p:spPr bwMode="auto">
            <a:xfrm>
              <a:off x="3695"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93" name="Rectangle 691"/>
            <p:cNvSpPr>
              <a:spLocks noChangeArrowheads="1"/>
            </p:cNvSpPr>
            <p:nvPr/>
          </p:nvSpPr>
          <p:spPr bwMode="auto">
            <a:xfrm>
              <a:off x="3559"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94" name="Rectangle 692"/>
            <p:cNvSpPr>
              <a:spLocks noChangeArrowheads="1"/>
            </p:cNvSpPr>
            <p:nvPr/>
          </p:nvSpPr>
          <p:spPr bwMode="auto">
            <a:xfrm>
              <a:off x="3423"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95" name="Rectangle 693"/>
            <p:cNvSpPr>
              <a:spLocks noChangeArrowheads="1"/>
            </p:cNvSpPr>
            <p:nvPr/>
          </p:nvSpPr>
          <p:spPr bwMode="auto">
            <a:xfrm>
              <a:off x="3287"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96" name="Rectangle 694"/>
            <p:cNvSpPr>
              <a:spLocks noChangeArrowheads="1"/>
            </p:cNvSpPr>
            <p:nvPr/>
          </p:nvSpPr>
          <p:spPr bwMode="auto">
            <a:xfrm>
              <a:off x="3151"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97" name="Rectangle 695"/>
            <p:cNvSpPr>
              <a:spLocks noChangeArrowheads="1"/>
            </p:cNvSpPr>
            <p:nvPr/>
          </p:nvSpPr>
          <p:spPr bwMode="auto">
            <a:xfrm>
              <a:off x="3015"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98" name="Rectangle 696"/>
            <p:cNvSpPr>
              <a:spLocks noChangeArrowheads="1"/>
            </p:cNvSpPr>
            <p:nvPr/>
          </p:nvSpPr>
          <p:spPr bwMode="auto">
            <a:xfrm>
              <a:off x="2879"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599" name="Rectangle 697"/>
            <p:cNvSpPr>
              <a:spLocks noChangeArrowheads="1"/>
            </p:cNvSpPr>
            <p:nvPr/>
          </p:nvSpPr>
          <p:spPr bwMode="auto">
            <a:xfrm>
              <a:off x="2743"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00" name="Rectangle 698"/>
            <p:cNvSpPr>
              <a:spLocks noChangeArrowheads="1"/>
            </p:cNvSpPr>
            <p:nvPr/>
          </p:nvSpPr>
          <p:spPr bwMode="auto">
            <a:xfrm>
              <a:off x="2607"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01" name="Rectangle 699"/>
            <p:cNvSpPr>
              <a:spLocks noChangeArrowheads="1"/>
            </p:cNvSpPr>
            <p:nvPr/>
          </p:nvSpPr>
          <p:spPr bwMode="auto">
            <a:xfrm>
              <a:off x="2471"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02" name="Rectangle 700"/>
            <p:cNvSpPr>
              <a:spLocks noChangeArrowheads="1"/>
            </p:cNvSpPr>
            <p:nvPr/>
          </p:nvSpPr>
          <p:spPr bwMode="auto">
            <a:xfrm>
              <a:off x="2335"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03" name="Rectangle 701"/>
            <p:cNvSpPr>
              <a:spLocks noChangeArrowheads="1"/>
            </p:cNvSpPr>
            <p:nvPr/>
          </p:nvSpPr>
          <p:spPr bwMode="auto">
            <a:xfrm>
              <a:off x="2199"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04" name="Rectangle 702"/>
            <p:cNvSpPr>
              <a:spLocks noChangeArrowheads="1"/>
            </p:cNvSpPr>
            <p:nvPr/>
          </p:nvSpPr>
          <p:spPr bwMode="auto">
            <a:xfrm>
              <a:off x="2063"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05" name="Rectangle 703"/>
            <p:cNvSpPr>
              <a:spLocks noChangeArrowheads="1"/>
            </p:cNvSpPr>
            <p:nvPr/>
          </p:nvSpPr>
          <p:spPr bwMode="auto">
            <a:xfrm>
              <a:off x="1927"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06" name="Rectangle 704"/>
            <p:cNvSpPr>
              <a:spLocks noChangeArrowheads="1"/>
            </p:cNvSpPr>
            <p:nvPr/>
          </p:nvSpPr>
          <p:spPr bwMode="auto">
            <a:xfrm>
              <a:off x="1791"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07" name="Rectangle 705"/>
            <p:cNvSpPr>
              <a:spLocks noChangeArrowheads="1"/>
            </p:cNvSpPr>
            <p:nvPr/>
          </p:nvSpPr>
          <p:spPr bwMode="auto">
            <a:xfrm>
              <a:off x="1655"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08" name="Rectangle 706"/>
            <p:cNvSpPr>
              <a:spLocks noChangeArrowheads="1"/>
            </p:cNvSpPr>
            <p:nvPr/>
          </p:nvSpPr>
          <p:spPr bwMode="auto">
            <a:xfrm>
              <a:off x="1519"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09" name="Rectangle 707"/>
            <p:cNvSpPr>
              <a:spLocks noChangeArrowheads="1"/>
            </p:cNvSpPr>
            <p:nvPr/>
          </p:nvSpPr>
          <p:spPr bwMode="auto">
            <a:xfrm>
              <a:off x="1383"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10" name="Rectangle 708"/>
            <p:cNvSpPr>
              <a:spLocks noChangeArrowheads="1"/>
            </p:cNvSpPr>
            <p:nvPr/>
          </p:nvSpPr>
          <p:spPr bwMode="auto">
            <a:xfrm>
              <a:off x="1247"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11" name="Rectangle 709"/>
            <p:cNvSpPr>
              <a:spLocks noChangeArrowheads="1"/>
            </p:cNvSpPr>
            <p:nvPr/>
          </p:nvSpPr>
          <p:spPr bwMode="auto">
            <a:xfrm>
              <a:off x="1111" y="1882"/>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12" name="Rectangle 710"/>
            <p:cNvSpPr>
              <a:spLocks noChangeArrowheads="1"/>
            </p:cNvSpPr>
            <p:nvPr/>
          </p:nvSpPr>
          <p:spPr bwMode="auto">
            <a:xfrm>
              <a:off x="4375"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13" name="Rectangle 711"/>
            <p:cNvSpPr>
              <a:spLocks noChangeArrowheads="1"/>
            </p:cNvSpPr>
            <p:nvPr/>
          </p:nvSpPr>
          <p:spPr bwMode="auto">
            <a:xfrm>
              <a:off x="4239"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14" name="Rectangle 712"/>
            <p:cNvSpPr>
              <a:spLocks noChangeArrowheads="1"/>
            </p:cNvSpPr>
            <p:nvPr/>
          </p:nvSpPr>
          <p:spPr bwMode="auto">
            <a:xfrm>
              <a:off x="4103"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15" name="Rectangle 713"/>
            <p:cNvSpPr>
              <a:spLocks noChangeArrowheads="1"/>
            </p:cNvSpPr>
            <p:nvPr/>
          </p:nvSpPr>
          <p:spPr bwMode="auto">
            <a:xfrm>
              <a:off x="3967"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16" name="Rectangle 714"/>
            <p:cNvSpPr>
              <a:spLocks noChangeArrowheads="1"/>
            </p:cNvSpPr>
            <p:nvPr/>
          </p:nvSpPr>
          <p:spPr bwMode="auto">
            <a:xfrm>
              <a:off x="3831"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17" name="Rectangle 715"/>
            <p:cNvSpPr>
              <a:spLocks noChangeArrowheads="1"/>
            </p:cNvSpPr>
            <p:nvPr/>
          </p:nvSpPr>
          <p:spPr bwMode="auto">
            <a:xfrm>
              <a:off x="3695"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18" name="Rectangle 716"/>
            <p:cNvSpPr>
              <a:spLocks noChangeArrowheads="1"/>
            </p:cNvSpPr>
            <p:nvPr/>
          </p:nvSpPr>
          <p:spPr bwMode="auto">
            <a:xfrm>
              <a:off x="3559"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19" name="Rectangle 717"/>
            <p:cNvSpPr>
              <a:spLocks noChangeArrowheads="1"/>
            </p:cNvSpPr>
            <p:nvPr/>
          </p:nvSpPr>
          <p:spPr bwMode="auto">
            <a:xfrm>
              <a:off x="3423"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20" name="Rectangle 718"/>
            <p:cNvSpPr>
              <a:spLocks noChangeArrowheads="1"/>
            </p:cNvSpPr>
            <p:nvPr/>
          </p:nvSpPr>
          <p:spPr bwMode="auto">
            <a:xfrm>
              <a:off x="3287"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21" name="Rectangle 719"/>
            <p:cNvSpPr>
              <a:spLocks noChangeArrowheads="1"/>
            </p:cNvSpPr>
            <p:nvPr/>
          </p:nvSpPr>
          <p:spPr bwMode="auto">
            <a:xfrm>
              <a:off x="3151"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22" name="Rectangle 720"/>
            <p:cNvSpPr>
              <a:spLocks noChangeArrowheads="1"/>
            </p:cNvSpPr>
            <p:nvPr/>
          </p:nvSpPr>
          <p:spPr bwMode="auto">
            <a:xfrm>
              <a:off x="3015"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23" name="Rectangle 721"/>
            <p:cNvSpPr>
              <a:spLocks noChangeArrowheads="1"/>
            </p:cNvSpPr>
            <p:nvPr/>
          </p:nvSpPr>
          <p:spPr bwMode="auto">
            <a:xfrm>
              <a:off x="2879"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24" name="Rectangle 722"/>
            <p:cNvSpPr>
              <a:spLocks noChangeArrowheads="1"/>
            </p:cNvSpPr>
            <p:nvPr/>
          </p:nvSpPr>
          <p:spPr bwMode="auto">
            <a:xfrm>
              <a:off x="2743"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25" name="Rectangle 723"/>
            <p:cNvSpPr>
              <a:spLocks noChangeArrowheads="1"/>
            </p:cNvSpPr>
            <p:nvPr/>
          </p:nvSpPr>
          <p:spPr bwMode="auto">
            <a:xfrm>
              <a:off x="2607"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26" name="Rectangle 724"/>
            <p:cNvSpPr>
              <a:spLocks noChangeArrowheads="1"/>
            </p:cNvSpPr>
            <p:nvPr/>
          </p:nvSpPr>
          <p:spPr bwMode="auto">
            <a:xfrm>
              <a:off x="2471"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27" name="Rectangle 725"/>
            <p:cNvSpPr>
              <a:spLocks noChangeArrowheads="1"/>
            </p:cNvSpPr>
            <p:nvPr/>
          </p:nvSpPr>
          <p:spPr bwMode="auto">
            <a:xfrm>
              <a:off x="2335"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28" name="Rectangle 726"/>
            <p:cNvSpPr>
              <a:spLocks noChangeArrowheads="1"/>
            </p:cNvSpPr>
            <p:nvPr/>
          </p:nvSpPr>
          <p:spPr bwMode="auto">
            <a:xfrm>
              <a:off x="2199"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29" name="Rectangle 727"/>
            <p:cNvSpPr>
              <a:spLocks noChangeArrowheads="1"/>
            </p:cNvSpPr>
            <p:nvPr/>
          </p:nvSpPr>
          <p:spPr bwMode="auto">
            <a:xfrm>
              <a:off x="2063"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30" name="Rectangle 728"/>
            <p:cNvSpPr>
              <a:spLocks noChangeArrowheads="1"/>
            </p:cNvSpPr>
            <p:nvPr/>
          </p:nvSpPr>
          <p:spPr bwMode="auto">
            <a:xfrm>
              <a:off x="1927"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31" name="Rectangle 729"/>
            <p:cNvSpPr>
              <a:spLocks noChangeArrowheads="1"/>
            </p:cNvSpPr>
            <p:nvPr/>
          </p:nvSpPr>
          <p:spPr bwMode="auto">
            <a:xfrm>
              <a:off x="1791"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32" name="Rectangle 730"/>
            <p:cNvSpPr>
              <a:spLocks noChangeArrowheads="1"/>
            </p:cNvSpPr>
            <p:nvPr/>
          </p:nvSpPr>
          <p:spPr bwMode="auto">
            <a:xfrm>
              <a:off x="1655"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33" name="Rectangle 731"/>
            <p:cNvSpPr>
              <a:spLocks noChangeArrowheads="1"/>
            </p:cNvSpPr>
            <p:nvPr/>
          </p:nvSpPr>
          <p:spPr bwMode="auto">
            <a:xfrm>
              <a:off x="1519"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34" name="Rectangle 732"/>
            <p:cNvSpPr>
              <a:spLocks noChangeArrowheads="1"/>
            </p:cNvSpPr>
            <p:nvPr/>
          </p:nvSpPr>
          <p:spPr bwMode="auto">
            <a:xfrm>
              <a:off x="1383"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35" name="Rectangle 733"/>
            <p:cNvSpPr>
              <a:spLocks noChangeArrowheads="1"/>
            </p:cNvSpPr>
            <p:nvPr/>
          </p:nvSpPr>
          <p:spPr bwMode="auto">
            <a:xfrm>
              <a:off x="1247"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36" name="Rectangle 734"/>
            <p:cNvSpPr>
              <a:spLocks noChangeArrowheads="1"/>
            </p:cNvSpPr>
            <p:nvPr/>
          </p:nvSpPr>
          <p:spPr bwMode="auto">
            <a:xfrm>
              <a:off x="1111" y="1729"/>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37" name="Rectangle 735"/>
            <p:cNvSpPr>
              <a:spLocks noChangeArrowheads="1"/>
            </p:cNvSpPr>
            <p:nvPr/>
          </p:nvSpPr>
          <p:spPr bwMode="auto">
            <a:xfrm>
              <a:off x="4375"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38" name="Rectangle 736"/>
            <p:cNvSpPr>
              <a:spLocks noChangeArrowheads="1"/>
            </p:cNvSpPr>
            <p:nvPr/>
          </p:nvSpPr>
          <p:spPr bwMode="auto">
            <a:xfrm>
              <a:off x="4239"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39" name="Rectangle 737"/>
            <p:cNvSpPr>
              <a:spLocks noChangeArrowheads="1"/>
            </p:cNvSpPr>
            <p:nvPr/>
          </p:nvSpPr>
          <p:spPr bwMode="auto">
            <a:xfrm>
              <a:off x="4103"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40" name="Rectangle 738"/>
            <p:cNvSpPr>
              <a:spLocks noChangeArrowheads="1"/>
            </p:cNvSpPr>
            <p:nvPr/>
          </p:nvSpPr>
          <p:spPr bwMode="auto">
            <a:xfrm>
              <a:off x="3967"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41" name="Rectangle 739"/>
            <p:cNvSpPr>
              <a:spLocks noChangeArrowheads="1"/>
            </p:cNvSpPr>
            <p:nvPr/>
          </p:nvSpPr>
          <p:spPr bwMode="auto">
            <a:xfrm>
              <a:off x="3831"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42" name="Rectangle 740"/>
            <p:cNvSpPr>
              <a:spLocks noChangeArrowheads="1"/>
            </p:cNvSpPr>
            <p:nvPr/>
          </p:nvSpPr>
          <p:spPr bwMode="auto">
            <a:xfrm>
              <a:off x="3695"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43" name="Rectangle 741"/>
            <p:cNvSpPr>
              <a:spLocks noChangeArrowheads="1"/>
            </p:cNvSpPr>
            <p:nvPr/>
          </p:nvSpPr>
          <p:spPr bwMode="auto">
            <a:xfrm>
              <a:off x="3559"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44" name="Rectangle 742"/>
            <p:cNvSpPr>
              <a:spLocks noChangeArrowheads="1"/>
            </p:cNvSpPr>
            <p:nvPr/>
          </p:nvSpPr>
          <p:spPr bwMode="auto">
            <a:xfrm>
              <a:off x="3423"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45" name="Rectangle 743"/>
            <p:cNvSpPr>
              <a:spLocks noChangeArrowheads="1"/>
            </p:cNvSpPr>
            <p:nvPr/>
          </p:nvSpPr>
          <p:spPr bwMode="auto">
            <a:xfrm>
              <a:off x="3287"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46" name="Rectangle 744"/>
            <p:cNvSpPr>
              <a:spLocks noChangeArrowheads="1"/>
            </p:cNvSpPr>
            <p:nvPr/>
          </p:nvSpPr>
          <p:spPr bwMode="auto">
            <a:xfrm>
              <a:off x="3151"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47" name="Rectangle 745"/>
            <p:cNvSpPr>
              <a:spLocks noChangeArrowheads="1"/>
            </p:cNvSpPr>
            <p:nvPr/>
          </p:nvSpPr>
          <p:spPr bwMode="auto">
            <a:xfrm>
              <a:off x="3015"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48" name="Rectangle 746"/>
            <p:cNvSpPr>
              <a:spLocks noChangeArrowheads="1"/>
            </p:cNvSpPr>
            <p:nvPr/>
          </p:nvSpPr>
          <p:spPr bwMode="auto">
            <a:xfrm>
              <a:off x="2879"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49" name="Rectangle 747"/>
            <p:cNvSpPr>
              <a:spLocks noChangeArrowheads="1"/>
            </p:cNvSpPr>
            <p:nvPr/>
          </p:nvSpPr>
          <p:spPr bwMode="auto">
            <a:xfrm>
              <a:off x="2743"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50" name="Rectangle 748"/>
            <p:cNvSpPr>
              <a:spLocks noChangeArrowheads="1"/>
            </p:cNvSpPr>
            <p:nvPr/>
          </p:nvSpPr>
          <p:spPr bwMode="auto">
            <a:xfrm>
              <a:off x="2607"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51" name="Rectangle 749"/>
            <p:cNvSpPr>
              <a:spLocks noChangeArrowheads="1"/>
            </p:cNvSpPr>
            <p:nvPr/>
          </p:nvSpPr>
          <p:spPr bwMode="auto">
            <a:xfrm>
              <a:off x="2471"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52" name="Rectangle 750"/>
            <p:cNvSpPr>
              <a:spLocks noChangeArrowheads="1"/>
            </p:cNvSpPr>
            <p:nvPr/>
          </p:nvSpPr>
          <p:spPr bwMode="auto">
            <a:xfrm>
              <a:off x="2335"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53" name="Rectangle 751"/>
            <p:cNvSpPr>
              <a:spLocks noChangeArrowheads="1"/>
            </p:cNvSpPr>
            <p:nvPr/>
          </p:nvSpPr>
          <p:spPr bwMode="auto">
            <a:xfrm>
              <a:off x="2199"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54" name="Rectangle 752"/>
            <p:cNvSpPr>
              <a:spLocks noChangeArrowheads="1"/>
            </p:cNvSpPr>
            <p:nvPr/>
          </p:nvSpPr>
          <p:spPr bwMode="auto">
            <a:xfrm>
              <a:off x="2063"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55" name="Rectangle 753"/>
            <p:cNvSpPr>
              <a:spLocks noChangeArrowheads="1"/>
            </p:cNvSpPr>
            <p:nvPr/>
          </p:nvSpPr>
          <p:spPr bwMode="auto">
            <a:xfrm>
              <a:off x="1927"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56" name="Rectangle 754"/>
            <p:cNvSpPr>
              <a:spLocks noChangeArrowheads="1"/>
            </p:cNvSpPr>
            <p:nvPr/>
          </p:nvSpPr>
          <p:spPr bwMode="auto">
            <a:xfrm>
              <a:off x="1791"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57" name="Rectangle 755"/>
            <p:cNvSpPr>
              <a:spLocks noChangeArrowheads="1"/>
            </p:cNvSpPr>
            <p:nvPr/>
          </p:nvSpPr>
          <p:spPr bwMode="auto">
            <a:xfrm>
              <a:off x="1655"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58" name="Rectangle 756"/>
            <p:cNvSpPr>
              <a:spLocks noChangeArrowheads="1"/>
            </p:cNvSpPr>
            <p:nvPr/>
          </p:nvSpPr>
          <p:spPr bwMode="auto">
            <a:xfrm>
              <a:off x="1519"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59" name="Rectangle 757"/>
            <p:cNvSpPr>
              <a:spLocks noChangeArrowheads="1"/>
            </p:cNvSpPr>
            <p:nvPr/>
          </p:nvSpPr>
          <p:spPr bwMode="auto">
            <a:xfrm>
              <a:off x="1383"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60" name="Rectangle 758"/>
            <p:cNvSpPr>
              <a:spLocks noChangeArrowheads="1"/>
            </p:cNvSpPr>
            <p:nvPr/>
          </p:nvSpPr>
          <p:spPr bwMode="auto">
            <a:xfrm>
              <a:off x="1247"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61" name="Rectangle 759"/>
            <p:cNvSpPr>
              <a:spLocks noChangeArrowheads="1"/>
            </p:cNvSpPr>
            <p:nvPr/>
          </p:nvSpPr>
          <p:spPr bwMode="auto">
            <a:xfrm>
              <a:off x="1111" y="1576"/>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62" name="Rectangle 760"/>
            <p:cNvSpPr>
              <a:spLocks noChangeArrowheads="1"/>
            </p:cNvSpPr>
            <p:nvPr/>
          </p:nvSpPr>
          <p:spPr bwMode="auto">
            <a:xfrm>
              <a:off x="4375"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63" name="Rectangle 761"/>
            <p:cNvSpPr>
              <a:spLocks noChangeArrowheads="1"/>
            </p:cNvSpPr>
            <p:nvPr/>
          </p:nvSpPr>
          <p:spPr bwMode="auto">
            <a:xfrm>
              <a:off x="4239"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64" name="Rectangle 762"/>
            <p:cNvSpPr>
              <a:spLocks noChangeArrowheads="1"/>
            </p:cNvSpPr>
            <p:nvPr/>
          </p:nvSpPr>
          <p:spPr bwMode="auto">
            <a:xfrm>
              <a:off x="4103"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65" name="Rectangle 763"/>
            <p:cNvSpPr>
              <a:spLocks noChangeArrowheads="1"/>
            </p:cNvSpPr>
            <p:nvPr/>
          </p:nvSpPr>
          <p:spPr bwMode="auto">
            <a:xfrm>
              <a:off x="3967"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66" name="Rectangle 764"/>
            <p:cNvSpPr>
              <a:spLocks noChangeArrowheads="1"/>
            </p:cNvSpPr>
            <p:nvPr/>
          </p:nvSpPr>
          <p:spPr bwMode="auto">
            <a:xfrm>
              <a:off x="3831"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67" name="Rectangle 765"/>
            <p:cNvSpPr>
              <a:spLocks noChangeArrowheads="1"/>
            </p:cNvSpPr>
            <p:nvPr/>
          </p:nvSpPr>
          <p:spPr bwMode="auto">
            <a:xfrm>
              <a:off x="3695"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68" name="Rectangle 766"/>
            <p:cNvSpPr>
              <a:spLocks noChangeArrowheads="1"/>
            </p:cNvSpPr>
            <p:nvPr/>
          </p:nvSpPr>
          <p:spPr bwMode="auto">
            <a:xfrm>
              <a:off x="3559"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69" name="Rectangle 767"/>
            <p:cNvSpPr>
              <a:spLocks noChangeArrowheads="1"/>
            </p:cNvSpPr>
            <p:nvPr/>
          </p:nvSpPr>
          <p:spPr bwMode="auto">
            <a:xfrm>
              <a:off x="3423"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70" name="Rectangle 768"/>
            <p:cNvSpPr>
              <a:spLocks noChangeArrowheads="1"/>
            </p:cNvSpPr>
            <p:nvPr/>
          </p:nvSpPr>
          <p:spPr bwMode="auto">
            <a:xfrm>
              <a:off x="3287"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71" name="Rectangle 769"/>
            <p:cNvSpPr>
              <a:spLocks noChangeArrowheads="1"/>
            </p:cNvSpPr>
            <p:nvPr/>
          </p:nvSpPr>
          <p:spPr bwMode="auto">
            <a:xfrm>
              <a:off x="3151"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72" name="Rectangle 770"/>
            <p:cNvSpPr>
              <a:spLocks noChangeArrowheads="1"/>
            </p:cNvSpPr>
            <p:nvPr/>
          </p:nvSpPr>
          <p:spPr bwMode="auto">
            <a:xfrm>
              <a:off x="3015"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73" name="Rectangle 771"/>
            <p:cNvSpPr>
              <a:spLocks noChangeArrowheads="1"/>
            </p:cNvSpPr>
            <p:nvPr/>
          </p:nvSpPr>
          <p:spPr bwMode="auto">
            <a:xfrm>
              <a:off x="2879"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74" name="Rectangle 772"/>
            <p:cNvSpPr>
              <a:spLocks noChangeArrowheads="1"/>
            </p:cNvSpPr>
            <p:nvPr/>
          </p:nvSpPr>
          <p:spPr bwMode="auto">
            <a:xfrm>
              <a:off x="2743"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75" name="Rectangle 773"/>
            <p:cNvSpPr>
              <a:spLocks noChangeArrowheads="1"/>
            </p:cNvSpPr>
            <p:nvPr/>
          </p:nvSpPr>
          <p:spPr bwMode="auto">
            <a:xfrm>
              <a:off x="2607"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76" name="Rectangle 774"/>
            <p:cNvSpPr>
              <a:spLocks noChangeArrowheads="1"/>
            </p:cNvSpPr>
            <p:nvPr/>
          </p:nvSpPr>
          <p:spPr bwMode="auto">
            <a:xfrm>
              <a:off x="2471"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77" name="Rectangle 775"/>
            <p:cNvSpPr>
              <a:spLocks noChangeArrowheads="1"/>
            </p:cNvSpPr>
            <p:nvPr/>
          </p:nvSpPr>
          <p:spPr bwMode="auto">
            <a:xfrm>
              <a:off x="2335"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78" name="Rectangle 776"/>
            <p:cNvSpPr>
              <a:spLocks noChangeArrowheads="1"/>
            </p:cNvSpPr>
            <p:nvPr/>
          </p:nvSpPr>
          <p:spPr bwMode="auto">
            <a:xfrm>
              <a:off x="2199"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79" name="Rectangle 777"/>
            <p:cNvSpPr>
              <a:spLocks noChangeArrowheads="1"/>
            </p:cNvSpPr>
            <p:nvPr/>
          </p:nvSpPr>
          <p:spPr bwMode="auto">
            <a:xfrm>
              <a:off x="2063"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80" name="Rectangle 778"/>
            <p:cNvSpPr>
              <a:spLocks noChangeArrowheads="1"/>
            </p:cNvSpPr>
            <p:nvPr/>
          </p:nvSpPr>
          <p:spPr bwMode="auto">
            <a:xfrm>
              <a:off x="1927"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81" name="Rectangle 779"/>
            <p:cNvSpPr>
              <a:spLocks noChangeArrowheads="1"/>
            </p:cNvSpPr>
            <p:nvPr/>
          </p:nvSpPr>
          <p:spPr bwMode="auto">
            <a:xfrm>
              <a:off x="1791"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82" name="Rectangle 780"/>
            <p:cNvSpPr>
              <a:spLocks noChangeArrowheads="1"/>
            </p:cNvSpPr>
            <p:nvPr/>
          </p:nvSpPr>
          <p:spPr bwMode="auto">
            <a:xfrm>
              <a:off x="1655"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83" name="Rectangle 781"/>
            <p:cNvSpPr>
              <a:spLocks noChangeArrowheads="1"/>
            </p:cNvSpPr>
            <p:nvPr/>
          </p:nvSpPr>
          <p:spPr bwMode="auto">
            <a:xfrm>
              <a:off x="1519"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84" name="Rectangle 782"/>
            <p:cNvSpPr>
              <a:spLocks noChangeArrowheads="1"/>
            </p:cNvSpPr>
            <p:nvPr/>
          </p:nvSpPr>
          <p:spPr bwMode="auto">
            <a:xfrm>
              <a:off x="1383"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85" name="Rectangle 783"/>
            <p:cNvSpPr>
              <a:spLocks noChangeArrowheads="1"/>
            </p:cNvSpPr>
            <p:nvPr/>
          </p:nvSpPr>
          <p:spPr bwMode="auto">
            <a:xfrm>
              <a:off x="1247"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86" name="Rectangle 784"/>
            <p:cNvSpPr>
              <a:spLocks noChangeArrowheads="1"/>
            </p:cNvSpPr>
            <p:nvPr/>
          </p:nvSpPr>
          <p:spPr bwMode="auto">
            <a:xfrm>
              <a:off x="1111" y="1423"/>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87" name="Rectangle 785"/>
            <p:cNvSpPr>
              <a:spLocks noChangeArrowheads="1"/>
            </p:cNvSpPr>
            <p:nvPr/>
          </p:nvSpPr>
          <p:spPr bwMode="auto">
            <a:xfrm>
              <a:off x="4375"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88" name="Rectangle 786"/>
            <p:cNvSpPr>
              <a:spLocks noChangeArrowheads="1"/>
            </p:cNvSpPr>
            <p:nvPr/>
          </p:nvSpPr>
          <p:spPr bwMode="auto">
            <a:xfrm>
              <a:off x="4239"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89" name="Rectangle 787"/>
            <p:cNvSpPr>
              <a:spLocks noChangeArrowheads="1"/>
            </p:cNvSpPr>
            <p:nvPr/>
          </p:nvSpPr>
          <p:spPr bwMode="auto">
            <a:xfrm>
              <a:off x="4103"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90" name="Rectangle 788"/>
            <p:cNvSpPr>
              <a:spLocks noChangeArrowheads="1"/>
            </p:cNvSpPr>
            <p:nvPr/>
          </p:nvSpPr>
          <p:spPr bwMode="auto">
            <a:xfrm>
              <a:off x="3967"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91" name="Rectangle 789"/>
            <p:cNvSpPr>
              <a:spLocks noChangeArrowheads="1"/>
            </p:cNvSpPr>
            <p:nvPr/>
          </p:nvSpPr>
          <p:spPr bwMode="auto">
            <a:xfrm>
              <a:off x="3831"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92" name="Rectangle 790"/>
            <p:cNvSpPr>
              <a:spLocks noChangeArrowheads="1"/>
            </p:cNvSpPr>
            <p:nvPr/>
          </p:nvSpPr>
          <p:spPr bwMode="auto">
            <a:xfrm>
              <a:off x="3695"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93" name="Rectangle 791"/>
            <p:cNvSpPr>
              <a:spLocks noChangeArrowheads="1"/>
            </p:cNvSpPr>
            <p:nvPr/>
          </p:nvSpPr>
          <p:spPr bwMode="auto">
            <a:xfrm>
              <a:off x="3559"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94" name="Rectangle 792"/>
            <p:cNvSpPr>
              <a:spLocks noChangeArrowheads="1"/>
            </p:cNvSpPr>
            <p:nvPr/>
          </p:nvSpPr>
          <p:spPr bwMode="auto">
            <a:xfrm>
              <a:off x="3423"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95" name="Rectangle 793"/>
            <p:cNvSpPr>
              <a:spLocks noChangeArrowheads="1"/>
            </p:cNvSpPr>
            <p:nvPr/>
          </p:nvSpPr>
          <p:spPr bwMode="auto">
            <a:xfrm>
              <a:off x="3287"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96" name="Rectangle 794"/>
            <p:cNvSpPr>
              <a:spLocks noChangeArrowheads="1"/>
            </p:cNvSpPr>
            <p:nvPr/>
          </p:nvSpPr>
          <p:spPr bwMode="auto">
            <a:xfrm>
              <a:off x="3151"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97" name="Rectangle 795"/>
            <p:cNvSpPr>
              <a:spLocks noChangeArrowheads="1"/>
            </p:cNvSpPr>
            <p:nvPr/>
          </p:nvSpPr>
          <p:spPr bwMode="auto">
            <a:xfrm>
              <a:off x="3015"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98" name="Rectangle 796"/>
            <p:cNvSpPr>
              <a:spLocks noChangeArrowheads="1"/>
            </p:cNvSpPr>
            <p:nvPr/>
          </p:nvSpPr>
          <p:spPr bwMode="auto">
            <a:xfrm>
              <a:off x="2879"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699" name="Rectangle 797"/>
            <p:cNvSpPr>
              <a:spLocks noChangeArrowheads="1"/>
            </p:cNvSpPr>
            <p:nvPr/>
          </p:nvSpPr>
          <p:spPr bwMode="auto">
            <a:xfrm>
              <a:off x="2743"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00" name="Rectangle 798"/>
            <p:cNvSpPr>
              <a:spLocks noChangeArrowheads="1"/>
            </p:cNvSpPr>
            <p:nvPr/>
          </p:nvSpPr>
          <p:spPr bwMode="auto">
            <a:xfrm>
              <a:off x="2607"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01" name="Rectangle 799"/>
            <p:cNvSpPr>
              <a:spLocks noChangeArrowheads="1"/>
            </p:cNvSpPr>
            <p:nvPr/>
          </p:nvSpPr>
          <p:spPr bwMode="auto">
            <a:xfrm>
              <a:off x="2471"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02" name="Rectangle 800"/>
            <p:cNvSpPr>
              <a:spLocks noChangeArrowheads="1"/>
            </p:cNvSpPr>
            <p:nvPr/>
          </p:nvSpPr>
          <p:spPr bwMode="auto">
            <a:xfrm>
              <a:off x="2335"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03" name="Rectangle 801"/>
            <p:cNvSpPr>
              <a:spLocks noChangeArrowheads="1"/>
            </p:cNvSpPr>
            <p:nvPr/>
          </p:nvSpPr>
          <p:spPr bwMode="auto">
            <a:xfrm>
              <a:off x="2199"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04" name="Rectangle 802"/>
            <p:cNvSpPr>
              <a:spLocks noChangeArrowheads="1"/>
            </p:cNvSpPr>
            <p:nvPr/>
          </p:nvSpPr>
          <p:spPr bwMode="auto">
            <a:xfrm>
              <a:off x="2063"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05" name="Rectangle 803"/>
            <p:cNvSpPr>
              <a:spLocks noChangeArrowheads="1"/>
            </p:cNvSpPr>
            <p:nvPr/>
          </p:nvSpPr>
          <p:spPr bwMode="auto">
            <a:xfrm>
              <a:off x="1927"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06" name="Rectangle 804"/>
            <p:cNvSpPr>
              <a:spLocks noChangeArrowheads="1"/>
            </p:cNvSpPr>
            <p:nvPr/>
          </p:nvSpPr>
          <p:spPr bwMode="auto">
            <a:xfrm>
              <a:off x="1791"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07" name="Rectangle 805"/>
            <p:cNvSpPr>
              <a:spLocks noChangeArrowheads="1"/>
            </p:cNvSpPr>
            <p:nvPr/>
          </p:nvSpPr>
          <p:spPr bwMode="auto">
            <a:xfrm>
              <a:off x="1655"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08" name="Rectangle 806"/>
            <p:cNvSpPr>
              <a:spLocks noChangeArrowheads="1"/>
            </p:cNvSpPr>
            <p:nvPr/>
          </p:nvSpPr>
          <p:spPr bwMode="auto">
            <a:xfrm>
              <a:off x="1519"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09" name="Rectangle 807"/>
            <p:cNvSpPr>
              <a:spLocks noChangeArrowheads="1"/>
            </p:cNvSpPr>
            <p:nvPr/>
          </p:nvSpPr>
          <p:spPr bwMode="auto">
            <a:xfrm>
              <a:off x="1383"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10" name="Rectangle 808"/>
            <p:cNvSpPr>
              <a:spLocks noChangeArrowheads="1"/>
            </p:cNvSpPr>
            <p:nvPr/>
          </p:nvSpPr>
          <p:spPr bwMode="auto">
            <a:xfrm>
              <a:off x="1247"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11" name="Rectangle 809"/>
            <p:cNvSpPr>
              <a:spLocks noChangeArrowheads="1"/>
            </p:cNvSpPr>
            <p:nvPr/>
          </p:nvSpPr>
          <p:spPr bwMode="auto">
            <a:xfrm>
              <a:off x="1111" y="1270"/>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12" name="Rectangle 810"/>
            <p:cNvSpPr>
              <a:spLocks noChangeArrowheads="1"/>
            </p:cNvSpPr>
            <p:nvPr/>
          </p:nvSpPr>
          <p:spPr bwMode="auto">
            <a:xfrm>
              <a:off x="4375"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13" name="Rectangle 811"/>
            <p:cNvSpPr>
              <a:spLocks noChangeArrowheads="1"/>
            </p:cNvSpPr>
            <p:nvPr/>
          </p:nvSpPr>
          <p:spPr bwMode="auto">
            <a:xfrm>
              <a:off x="4239"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14" name="Rectangle 812"/>
            <p:cNvSpPr>
              <a:spLocks noChangeArrowheads="1"/>
            </p:cNvSpPr>
            <p:nvPr/>
          </p:nvSpPr>
          <p:spPr bwMode="auto">
            <a:xfrm>
              <a:off x="4103"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15" name="Rectangle 813"/>
            <p:cNvSpPr>
              <a:spLocks noChangeArrowheads="1"/>
            </p:cNvSpPr>
            <p:nvPr/>
          </p:nvSpPr>
          <p:spPr bwMode="auto">
            <a:xfrm>
              <a:off x="3967"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16" name="Rectangle 814"/>
            <p:cNvSpPr>
              <a:spLocks noChangeArrowheads="1"/>
            </p:cNvSpPr>
            <p:nvPr/>
          </p:nvSpPr>
          <p:spPr bwMode="auto">
            <a:xfrm>
              <a:off x="3831"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17" name="Rectangle 815"/>
            <p:cNvSpPr>
              <a:spLocks noChangeArrowheads="1"/>
            </p:cNvSpPr>
            <p:nvPr/>
          </p:nvSpPr>
          <p:spPr bwMode="auto">
            <a:xfrm>
              <a:off x="3695"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18" name="Rectangle 816"/>
            <p:cNvSpPr>
              <a:spLocks noChangeArrowheads="1"/>
            </p:cNvSpPr>
            <p:nvPr/>
          </p:nvSpPr>
          <p:spPr bwMode="auto">
            <a:xfrm>
              <a:off x="3559"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19" name="Rectangle 817"/>
            <p:cNvSpPr>
              <a:spLocks noChangeArrowheads="1"/>
            </p:cNvSpPr>
            <p:nvPr/>
          </p:nvSpPr>
          <p:spPr bwMode="auto">
            <a:xfrm>
              <a:off x="3423"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20" name="Rectangle 818"/>
            <p:cNvSpPr>
              <a:spLocks noChangeArrowheads="1"/>
            </p:cNvSpPr>
            <p:nvPr/>
          </p:nvSpPr>
          <p:spPr bwMode="auto">
            <a:xfrm>
              <a:off x="3287"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21" name="Rectangle 819"/>
            <p:cNvSpPr>
              <a:spLocks noChangeArrowheads="1"/>
            </p:cNvSpPr>
            <p:nvPr/>
          </p:nvSpPr>
          <p:spPr bwMode="auto">
            <a:xfrm>
              <a:off x="3151"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22" name="Rectangle 820"/>
            <p:cNvSpPr>
              <a:spLocks noChangeArrowheads="1"/>
            </p:cNvSpPr>
            <p:nvPr/>
          </p:nvSpPr>
          <p:spPr bwMode="auto">
            <a:xfrm>
              <a:off x="3015"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23" name="Rectangle 821"/>
            <p:cNvSpPr>
              <a:spLocks noChangeArrowheads="1"/>
            </p:cNvSpPr>
            <p:nvPr/>
          </p:nvSpPr>
          <p:spPr bwMode="auto">
            <a:xfrm>
              <a:off x="2879"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24" name="Rectangle 822"/>
            <p:cNvSpPr>
              <a:spLocks noChangeArrowheads="1"/>
            </p:cNvSpPr>
            <p:nvPr/>
          </p:nvSpPr>
          <p:spPr bwMode="auto">
            <a:xfrm>
              <a:off x="2743"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25" name="Rectangle 823"/>
            <p:cNvSpPr>
              <a:spLocks noChangeArrowheads="1"/>
            </p:cNvSpPr>
            <p:nvPr/>
          </p:nvSpPr>
          <p:spPr bwMode="auto">
            <a:xfrm>
              <a:off x="2607"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26" name="Rectangle 824"/>
            <p:cNvSpPr>
              <a:spLocks noChangeArrowheads="1"/>
            </p:cNvSpPr>
            <p:nvPr/>
          </p:nvSpPr>
          <p:spPr bwMode="auto">
            <a:xfrm>
              <a:off x="2471"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27" name="Rectangle 825"/>
            <p:cNvSpPr>
              <a:spLocks noChangeArrowheads="1"/>
            </p:cNvSpPr>
            <p:nvPr/>
          </p:nvSpPr>
          <p:spPr bwMode="auto">
            <a:xfrm>
              <a:off x="2335"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28" name="Rectangle 826"/>
            <p:cNvSpPr>
              <a:spLocks noChangeArrowheads="1"/>
            </p:cNvSpPr>
            <p:nvPr/>
          </p:nvSpPr>
          <p:spPr bwMode="auto">
            <a:xfrm>
              <a:off x="2199"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29" name="Rectangle 827"/>
            <p:cNvSpPr>
              <a:spLocks noChangeArrowheads="1"/>
            </p:cNvSpPr>
            <p:nvPr/>
          </p:nvSpPr>
          <p:spPr bwMode="auto">
            <a:xfrm>
              <a:off x="2063"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30" name="Rectangle 828"/>
            <p:cNvSpPr>
              <a:spLocks noChangeArrowheads="1"/>
            </p:cNvSpPr>
            <p:nvPr/>
          </p:nvSpPr>
          <p:spPr bwMode="auto">
            <a:xfrm>
              <a:off x="1927"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31" name="Rectangle 829"/>
            <p:cNvSpPr>
              <a:spLocks noChangeArrowheads="1"/>
            </p:cNvSpPr>
            <p:nvPr/>
          </p:nvSpPr>
          <p:spPr bwMode="auto">
            <a:xfrm>
              <a:off x="1791"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32" name="Rectangle 830"/>
            <p:cNvSpPr>
              <a:spLocks noChangeArrowheads="1"/>
            </p:cNvSpPr>
            <p:nvPr/>
          </p:nvSpPr>
          <p:spPr bwMode="auto">
            <a:xfrm>
              <a:off x="1655"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33" name="Rectangle 831"/>
            <p:cNvSpPr>
              <a:spLocks noChangeArrowheads="1"/>
            </p:cNvSpPr>
            <p:nvPr/>
          </p:nvSpPr>
          <p:spPr bwMode="auto">
            <a:xfrm>
              <a:off x="1519"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34" name="Rectangle 832"/>
            <p:cNvSpPr>
              <a:spLocks noChangeArrowheads="1"/>
            </p:cNvSpPr>
            <p:nvPr/>
          </p:nvSpPr>
          <p:spPr bwMode="auto">
            <a:xfrm>
              <a:off x="1383"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35" name="Rectangle 833"/>
            <p:cNvSpPr>
              <a:spLocks noChangeArrowheads="1"/>
            </p:cNvSpPr>
            <p:nvPr/>
          </p:nvSpPr>
          <p:spPr bwMode="auto">
            <a:xfrm>
              <a:off x="1247"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36" name="Rectangle 834"/>
            <p:cNvSpPr>
              <a:spLocks noChangeArrowheads="1"/>
            </p:cNvSpPr>
            <p:nvPr/>
          </p:nvSpPr>
          <p:spPr bwMode="auto">
            <a:xfrm>
              <a:off x="1111" y="1117"/>
              <a:ext cx="136"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1000">
                  <a:cs typeface="Times New Roman" panose="02020603050405020304" pitchFamily="18" charset="0"/>
                </a:rPr>
                <a:t> </a:t>
              </a:r>
              <a:endParaRPr lang="en-US"/>
            </a:p>
          </p:txBody>
        </p:sp>
        <p:sp>
          <p:nvSpPr>
            <p:cNvPr id="1737" name="Line 835"/>
            <p:cNvSpPr>
              <a:spLocks noChangeShapeType="1"/>
            </p:cNvSpPr>
            <p:nvPr/>
          </p:nvSpPr>
          <p:spPr bwMode="auto">
            <a:xfrm>
              <a:off x="1111" y="1117"/>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38" name="Line 836"/>
            <p:cNvSpPr>
              <a:spLocks noChangeShapeType="1"/>
            </p:cNvSpPr>
            <p:nvPr/>
          </p:nvSpPr>
          <p:spPr bwMode="auto">
            <a:xfrm>
              <a:off x="1111" y="6237"/>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39" name="Line 837"/>
            <p:cNvSpPr>
              <a:spLocks noChangeShapeType="1"/>
            </p:cNvSpPr>
            <p:nvPr/>
          </p:nvSpPr>
          <p:spPr bwMode="auto">
            <a:xfrm>
              <a:off x="1111"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40" name="Line 838"/>
            <p:cNvSpPr>
              <a:spLocks noChangeShapeType="1"/>
            </p:cNvSpPr>
            <p:nvPr/>
          </p:nvSpPr>
          <p:spPr bwMode="auto">
            <a:xfrm>
              <a:off x="4511"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41" name="Line 839"/>
            <p:cNvSpPr>
              <a:spLocks noChangeShapeType="1"/>
            </p:cNvSpPr>
            <p:nvPr/>
          </p:nvSpPr>
          <p:spPr bwMode="auto">
            <a:xfrm>
              <a:off x="1111" y="1270"/>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42" name="Line 840"/>
            <p:cNvSpPr>
              <a:spLocks noChangeShapeType="1"/>
            </p:cNvSpPr>
            <p:nvPr/>
          </p:nvSpPr>
          <p:spPr bwMode="auto">
            <a:xfrm>
              <a:off x="4375"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43" name="Line 841"/>
            <p:cNvSpPr>
              <a:spLocks noChangeShapeType="1"/>
            </p:cNvSpPr>
            <p:nvPr/>
          </p:nvSpPr>
          <p:spPr bwMode="auto">
            <a:xfrm>
              <a:off x="4239"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44" name="Line 842"/>
            <p:cNvSpPr>
              <a:spLocks noChangeShapeType="1"/>
            </p:cNvSpPr>
            <p:nvPr/>
          </p:nvSpPr>
          <p:spPr bwMode="auto">
            <a:xfrm>
              <a:off x="4103"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45" name="Line 843"/>
            <p:cNvSpPr>
              <a:spLocks noChangeShapeType="1"/>
            </p:cNvSpPr>
            <p:nvPr/>
          </p:nvSpPr>
          <p:spPr bwMode="auto">
            <a:xfrm>
              <a:off x="3967"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46" name="Line 844"/>
            <p:cNvSpPr>
              <a:spLocks noChangeShapeType="1"/>
            </p:cNvSpPr>
            <p:nvPr/>
          </p:nvSpPr>
          <p:spPr bwMode="auto">
            <a:xfrm>
              <a:off x="3831"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47" name="Line 845"/>
            <p:cNvSpPr>
              <a:spLocks noChangeShapeType="1"/>
            </p:cNvSpPr>
            <p:nvPr/>
          </p:nvSpPr>
          <p:spPr bwMode="auto">
            <a:xfrm>
              <a:off x="3695"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48" name="Line 846"/>
            <p:cNvSpPr>
              <a:spLocks noChangeShapeType="1"/>
            </p:cNvSpPr>
            <p:nvPr/>
          </p:nvSpPr>
          <p:spPr bwMode="auto">
            <a:xfrm>
              <a:off x="3559"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49" name="Line 847"/>
            <p:cNvSpPr>
              <a:spLocks noChangeShapeType="1"/>
            </p:cNvSpPr>
            <p:nvPr/>
          </p:nvSpPr>
          <p:spPr bwMode="auto">
            <a:xfrm>
              <a:off x="3423"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50" name="Line 848"/>
            <p:cNvSpPr>
              <a:spLocks noChangeShapeType="1"/>
            </p:cNvSpPr>
            <p:nvPr/>
          </p:nvSpPr>
          <p:spPr bwMode="auto">
            <a:xfrm>
              <a:off x="3287"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51" name="Line 849"/>
            <p:cNvSpPr>
              <a:spLocks noChangeShapeType="1"/>
            </p:cNvSpPr>
            <p:nvPr/>
          </p:nvSpPr>
          <p:spPr bwMode="auto">
            <a:xfrm>
              <a:off x="3151"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52" name="Line 850"/>
            <p:cNvSpPr>
              <a:spLocks noChangeShapeType="1"/>
            </p:cNvSpPr>
            <p:nvPr/>
          </p:nvSpPr>
          <p:spPr bwMode="auto">
            <a:xfrm>
              <a:off x="3015"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53" name="Line 851"/>
            <p:cNvSpPr>
              <a:spLocks noChangeShapeType="1"/>
            </p:cNvSpPr>
            <p:nvPr/>
          </p:nvSpPr>
          <p:spPr bwMode="auto">
            <a:xfrm>
              <a:off x="2879"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54" name="Line 852"/>
            <p:cNvSpPr>
              <a:spLocks noChangeShapeType="1"/>
            </p:cNvSpPr>
            <p:nvPr/>
          </p:nvSpPr>
          <p:spPr bwMode="auto">
            <a:xfrm>
              <a:off x="2743"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55" name="Line 853"/>
            <p:cNvSpPr>
              <a:spLocks noChangeShapeType="1"/>
            </p:cNvSpPr>
            <p:nvPr/>
          </p:nvSpPr>
          <p:spPr bwMode="auto">
            <a:xfrm>
              <a:off x="2607"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56" name="Line 854"/>
            <p:cNvSpPr>
              <a:spLocks noChangeShapeType="1"/>
            </p:cNvSpPr>
            <p:nvPr/>
          </p:nvSpPr>
          <p:spPr bwMode="auto">
            <a:xfrm>
              <a:off x="2471"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57" name="Line 855"/>
            <p:cNvSpPr>
              <a:spLocks noChangeShapeType="1"/>
            </p:cNvSpPr>
            <p:nvPr/>
          </p:nvSpPr>
          <p:spPr bwMode="auto">
            <a:xfrm>
              <a:off x="2335"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58" name="Line 856"/>
            <p:cNvSpPr>
              <a:spLocks noChangeShapeType="1"/>
            </p:cNvSpPr>
            <p:nvPr/>
          </p:nvSpPr>
          <p:spPr bwMode="auto">
            <a:xfrm>
              <a:off x="2199"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59" name="Line 857"/>
            <p:cNvSpPr>
              <a:spLocks noChangeShapeType="1"/>
            </p:cNvSpPr>
            <p:nvPr/>
          </p:nvSpPr>
          <p:spPr bwMode="auto">
            <a:xfrm>
              <a:off x="2063"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60" name="Line 858"/>
            <p:cNvSpPr>
              <a:spLocks noChangeShapeType="1"/>
            </p:cNvSpPr>
            <p:nvPr/>
          </p:nvSpPr>
          <p:spPr bwMode="auto">
            <a:xfrm>
              <a:off x="1927"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61" name="Line 859"/>
            <p:cNvSpPr>
              <a:spLocks noChangeShapeType="1"/>
            </p:cNvSpPr>
            <p:nvPr/>
          </p:nvSpPr>
          <p:spPr bwMode="auto">
            <a:xfrm>
              <a:off x="1791"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62" name="Line 860"/>
            <p:cNvSpPr>
              <a:spLocks noChangeShapeType="1"/>
            </p:cNvSpPr>
            <p:nvPr/>
          </p:nvSpPr>
          <p:spPr bwMode="auto">
            <a:xfrm>
              <a:off x="1655"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63" name="Line 861"/>
            <p:cNvSpPr>
              <a:spLocks noChangeShapeType="1"/>
            </p:cNvSpPr>
            <p:nvPr/>
          </p:nvSpPr>
          <p:spPr bwMode="auto">
            <a:xfrm>
              <a:off x="1519"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64" name="Line 862"/>
            <p:cNvSpPr>
              <a:spLocks noChangeShapeType="1"/>
            </p:cNvSpPr>
            <p:nvPr/>
          </p:nvSpPr>
          <p:spPr bwMode="auto">
            <a:xfrm>
              <a:off x="1383"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65" name="Line 863"/>
            <p:cNvSpPr>
              <a:spLocks noChangeShapeType="1"/>
            </p:cNvSpPr>
            <p:nvPr/>
          </p:nvSpPr>
          <p:spPr bwMode="auto">
            <a:xfrm>
              <a:off x="1247" y="1117"/>
              <a:ext cx="0" cy="512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66" name="Line 864"/>
            <p:cNvSpPr>
              <a:spLocks noChangeShapeType="1"/>
            </p:cNvSpPr>
            <p:nvPr/>
          </p:nvSpPr>
          <p:spPr bwMode="auto">
            <a:xfrm>
              <a:off x="1111" y="1423"/>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67" name="Line 865"/>
            <p:cNvSpPr>
              <a:spLocks noChangeShapeType="1"/>
            </p:cNvSpPr>
            <p:nvPr/>
          </p:nvSpPr>
          <p:spPr bwMode="auto">
            <a:xfrm>
              <a:off x="1111" y="1576"/>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68" name="Line 866"/>
            <p:cNvSpPr>
              <a:spLocks noChangeShapeType="1"/>
            </p:cNvSpPr>
            <p:nvPr/>
          </p:nvSpPr>
          <p:spPr bwMode="auto">
            <a:xfrm>
              <a:off x="1111" y="1729"/>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69" name="Line 867"/>
            <p:cNvSpPr>
              <a:spLocks noChangeShapeType="1"/>
            </p:cNvSpPr>
            <p:nvPr/>
          </p:nvSpPr>
          <p:spPr bwMode="auto">
            <a:xfrm>
              <a:off x="1111" y="1882"/>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70" name="Line 868"/>
            <p:cNvSpPr>
              <a:spLocks noChangeShapeType="1"/>
            </p:cNvSpPr>
            <p:nvPr/>
          </p:nvSpPr>
          <p:spPr bwMode="auto">
            <a:xfrm>
              <a:off x="1111" y="2035"/>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71" name="Line 869"/>
            <p:cNvSpPr>
              <a:spLocks noChangeShapeType="1"/>
            </p:cNvSpPr>
            <p:nvPr/>
          </p:nvSpPr>
          <p:spPr bwMode="auto">
            <a:xfrm>
              <a:off x="1111" y="2188"/>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72" name="Line 870"/>
            <p:cNvSpPr>
              <a:spLocks noChangeShapeType="1"/>
            </p:cNvSpPr>
            <p:nvPr/>
          </p:nvSpPr>
          <p:spPr bwMode="auto">
            <a:xfrm>
              <a:off x="1099" y="2363"/>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73" name="Line 871"/>
            <p:cNvSpPr>
              <a:spLocks noChangeShapeType="1"/>
            </p:cNvSpPr>
            <p:nvPr/>
          </p:nvSpPr>
          <p:spPr bwMode="auto">
            <a:xfrm>
              <a:off x="1111" y="2540"/>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74" name="Line 872"/>
            <p:cNvSpPr>
              <a:spLocks noChangeShapeType="1"/>
            </p:cNvSpPr>
            <p:nvPr/>
          </p:nvSpPr>
          <p:spPr bwMode="auto">
            <a:xfrm>
              <a:off x="1111" y="2693"/>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75" name="Line 873"/>
            <p:cNvSpPr>
              <a:spLocks noChangeShapeType="1"/>
            </p:cNvSpPr>
            <p:nvPr/>
          </p:nvSpPr>
          <p:spPr bwMode="auto">
            <a:xfrm>
              <a:off x="1111" y="2871"/>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76" name="Line 874"/>
            <p:cNvSpPr>
              <a:spLocks noChangeShapeType="1"/>
            </p:cNvSpPr>
            <p:nvPr/>
          </p:nvSpPr>
          <p:spPr bwMode="auto">
            <a:xfrm>
              <a:off x="1111" y="3024"/>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77" name="Line 875"/>
            <p:cNvSpPr>
              <a:spLocks noChangeShapeType="1"/>
            </p:cNvSpPr>
            <p:nvPr/>
          </p:nvSpPr>
          <p:spPr bwMode="auto">
            <a:xfrm>
              <a:off x="1111" y="3177"/>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78" name="Line 876"/>
            <p:cNvSpPr>
              <a:spLocks noChangeShapeType="1"/>
            </p:cNvSpPr>
            <p:nvPr/>
          </p:nvSpPr>
          <p:spPr bwMode="auto">
            <a:xfrm>
              <a:off x="1111" y="3330"/>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79" name="Line 877"/>
            <p:cNvSpPr>
              <a:spLocks noChangeShapeType="1"/>
            </p:cNvSpPr>
            <p:nvPr/>
          </p:nvSpPr>
          <p:spPr bwMode="auto">
            <a:xfrm>
              <a:off x="1111" y="3483"/>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80" name="Line 878"/>
            <p:cNvSpPr>
              <a:spLocks noChangeShapeType="1"/>
            </p:cNvSpPr>
            <p:nvPr/>
          </p:nvSpPr>
          <p:spPr bwMode="auto">
            <a:xfrm>
              <a:off x="1111" y="3636"/>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81" name="Line 879"/>
            <p:cNvSpPr>
              <a:spLocks noChangeShapeType="1"/>
            </p:cNvSpPr>
            <p:nvPr/>
          </p:nvSpPr>
          <p:spPr bwMode="auto">
            <a:xfrm>
              <a:off x="1111" y="3789"/>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82" name="Line 880"/>
            <p:cNvSpPr>
              <a:spLocks noChangeShapeType="1"/>
            </p:cNvSpPr>
            <p:nvPr/>
          </p:nvSpPr>
          <p:spPr bwMode="auto">
            <a:xfrm>
              <a:off x="1111" y="3942"/>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83" name="Line 881"/>
            <p:cNvSpPr>
              <a:spLocks noChangeShapeType="1"/>
            </p:cNvSpPr>
            <p:nvPr/>
          </p:nvSpPr>
          <p:spPr bwMode="auto">
            <a:xfrm>
              <a:off x="1111" y="4095"/>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84" name="Line 882"/>
            <p:cNvSpPr>
              <a:spLocks noChangeShapeType="1"/>
            </p:cNvSpPr>
            <p:nvPr/>
          </p:nvSpPr>
          <p:spPr bwMode="auto">
            <a:xfrm>
              <a:off x="1111" y="4248"/>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85" name="Line 883"/>
            <p:cNvSpPr>
              <a:spLocks noChangeShapeType="1"/>
            </p:cNvSpPr>
            <p:nvPr/>
          </p:nvSpPr>
          <p:spPr bwMode="auto">
            <a:xfrm>
              <a:off x="1111" y="4401"/>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86" name="Line 884"/>
            <p:cNvSpPr>
              <a:spLocks noChangeShapeType="1"/>
            </p:cNvSpPr>
            <p:nvPr/>
          </p:nvSpPr>
          <p:spPr bwMode="auto">
            <a:xfrm>
              <a:off x="1111" y="4554"/>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87" name="Line 885"/>
            <p:cNvSpPr>
              <a:spLocks noChangeShapeType="1"/>
            </p:cNvSpPr>
            <p:nvPr/>
          </p:nvSpPr>
          <p:spPr bwMode="auto">
            <a:xfrm>
              <a:off x="1111" y="4707"/>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88" name="Line 886"/>
            <p:cNvSpPr>
              <a:spLocks noChangeShapeType="1"/>
            </p:cNvSpPr>
            <p:nvPr/>
          </p:nvSpPr>
          <p:spPr bwMode="auto">
            <a:xfrm>
              <a:off x="1111" y="4860"/>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89" name="Line 887"/>
            <p:cNvSpPr>
              <a:spLocks noChangeShapeType="1"/>
            </p:cNvSpPr>
            <p:nvPr/>
          </p:nvSpPr>
          <p:spPr bwMode="auto">
            <a:xfrm>
              <a:off x="1111" y="5013"/>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90" name="Line 888"/>
            <p:cNvSpPr>
              <a:spLocks noChangeShapeType="1"/>
            </p:cNvSpPr>
            <p:nvPr/>
          </p:nvSpPr>
          <p:spPr bwMode="auto">
            <a:xfrm>
              <a:off x="1111" y="5166"/>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91" name="Line 889"/>
            <p:cNvSpPr>
              <a:spLocks noChangeShapeType="1"/>
            </p:cNvSpPr>
            <p:nvPr/>
          </p:nvSpPr>
          <p:spPr bwMode="auto">
            <a:xfrm>
              <a:off x="1111" y="5319"/>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92" name="Line 890"/>
            <p:cNvSpPr>
              <a:spLocks noChangeShapeType="1"/>
            </p:cNvSpPr>
            <p:nvPr/>
          </p:nvSpPr>
          <p:spPr bwMode="auto">
            <a:xfrm>
              <a:off x="1111" y="5472"/>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93" name="Line 891"/>
            <p:cNvSpPr>
              <a:spLocks noChangeShapeType="1"/>
            </p:cNvSpPr>
            <p:nvPr/>
          </p:nvSpPr>
          <p:spPr bwMode="auto">
            <a:xfrm>
              <a:off x="1111" y="5625"/>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94" name="Line 892"/>
            <p:cNvSpPr>
              <a:spLocks noChangeShapeType="1"/>
            </p:cNvSpPr>
            <p:nvPr/>
          </p:nvSpPr>
          <p:spPr bwMode="auto">
            <a:xfrm>
              <a:off x="1111" y="5778"/>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95" name="Line 893"/>
            <p:cNvSpPr>
              <a:spLocks noChangeShapeType="1"/>
            </p:cNvSpPr>
            <p:nvPr/>
          </p:nvSpPr>
          <p:spPr bwMode="auto">
            <a:xfrm>
              <a:off x="1111" y="5931"/>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96" name="Line 894"/>
            <p:cNvSpPr>
              <a:spLocks noChangeShapeType="1"/>
            </p:cNvSpPr>
            <p:nvPr/>
          </p:nvSpPr>
          <p:spPr bwMode="auto">
            <a:xfrm>
              <a:off x="1111" y="6084"/>
              <a:ext cx="340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1797" name="Line 895"/>
          <p:cNvSpPr>
            <a:spLocks noChangeShapeType="1"/>
          </p:cNvSpPr>
          <p:nvPr/>
        </p:nvSpPr>
        <p:spPr bwMode="auto">
          <a:xfrm flipV="1">
            <a:off x="611188" y="2573518"/>
            <a:ext cx="2499657" cy="2614432"/>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98" name="Line 896"/>
          <p:cNvSpPr>
            <a:spLocks noChangeShapeType="1"/>
          </p:cNvSpPr>
          <p:nvPr/>
        </p:nvSpPr>
        <p:spPr bwMode="auto">
          <a:xfrm flipV="1">
            <a:off x="611189" y="1310325"/>
            <a:ext cx="2490230" cy="2529837"/>
          </a:xfrm>
          <a:prstGeom prst="line">
            <a:avLst/>
          </a:prstGeom>
          <a:noFill/>
          <a:ln w="76200">
            <a:solidFill>
              <a:schemeClr val="folHlink"/>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799" name="Line 897"/>
          <p:cNvSpPr>
            <a:spLocks noChangeShapeType="1"/>
          </p:cNvSpPr>
          <p:nvPr/>
        </p:nvSpPr>
        <p:spPr bwMode="auto">
          <a:xfrm>
            <a:off x="611188" y="2565400"/>
            <a:ext cx="5616575" cy="2376488"/>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800" name="Line 898"/>
          <p:cNvSpPr>
            <a:spLocks noChangeShapeType="1"/>
          </p:cNvSpPr>
          <p:nvPr/>
        </p:nvSpPr>
        <p:spPr bwMode="auto">
          <a:xfrm>
            <a:off x="611188" y="5154613"/>
            <a:ext cx="2997200" cy="1268412"/>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801" name="Line 899"/>
          <p:cNvSpPr>
            <a:spLocks noChangeShapeType="1"/>
          </p:cNvSpPr>
          <p:nvPr/>
        </p:nvSpPr>
        <p:spPr bwMode="auto">
          <a:xfrm>
            <a:off x="611188" y="4508500"/>
            <a:ext cx="59055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802" name="AutoShape 905"/>
          <p:cNvSpPr>
            <a:spLocks noChangeArrowheads="1"/>
          </p:cNvSpPr>
          <p:nvPr/>
        </p:nvSpPr>
        <p:spPr bwMode="auto">
          <a:xfrm>
            <a:off x="3482975" y="1304925"/>
            <a:ext cx="1368425" cy="431800"/>
          </a:xfrm>
          <a:prstGeom prst="wedgeRoundRectCallout">
            <a:avLst>
              <a:gd name="adj1" fmla="val -70417"/>
              <a:gd name="adj2" fmla="val -36764"/>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dirty="0" smtClean="0"/>
              <a:t>v=1.2t</a:t>
            </a:r>
            <a:endParaRPr lang="en-US" b="1" dirty="0"/>
          </a:p>
        </p:txBody>
      </p:sp>
      <p:sp>
        <p:nvSpPr>
          <p:cNvPr id="1803" name="AutoShape 906"/>
          <p:cNvSpPr>
            <a:spLocks noChangeArrowheads="1"/>
          </p:cNvSpPr>
          <p:nvPr/>
        </p:nvSpPr>
        <p:spPr bwMode="auto">
          <a:xfrm>
            <a:off x="3563938" y="2276475"/>
            <a:ext cx="1584325" cy="431800"/>
          </a:xfrm>
          <a:prstGeom prst="wedgeRoundRectCallout">
            <a:avLst>
              <a:gd name="adj1" fmla="val -74648"/>
              <a:gd name="adj2" fmla="val -62866"/>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dirty="0"/>
              <a:t>v=- </a:t>
            </a:r>
            <a:r>
              <a:rPr lang="en-US" b="1" dirty="0" smtClean="0"/>
              <a:t>6+1.2t</a:t>
            </a:r>
            <a:endParaRPr lang="en-US" b="1" dirty="0"/>
          </a:p>
        </p:txBody>
      </p:sp>
      <p:sp>
        <p:nvSpPr>
          <p:cNvPr id="1804" name="AutoShape 907"/>
          <p:cNvSpPr>
            <a:spLocks noChangeArrowheads="1"/>
          </p:cNvSpPr>
          <p:nvPr/>
        </p:nvSpPr>
        <p:spPr bwMode="auto">
          <a:xfrm>
            <a:off x="6588125" y="5013325"/>
            <a:ext cx="1584325" cy="431800"/>
          </a:xfrm>
          <a:prstGeom prst="wedgeRoundRectCallout">
            <a:avLst>
              <a:gd name="adj1" fmla="val -74648"/>
              <a:gd name="adj2" fmla="val -62866"/>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v=6 - 0.5t</a:t>
            </a:r>
          </a:p>
        </p:txBody>
      </p:sp>
      <p:sp>
        <p:nvSpPr>
          <p:cNvPr id="1805" name="Text Box 908"/>
          <p:cNvSpPr txBox="1">
            <a:spLocks noChangeArrowheads="1"/>
          </p:cNvSpPr>
          <p:nvPr/>
        </p:nvSpPr>
        <p:spPr bwMode="auto">
          <a:xfrm>
            <a:off x="179388" y="3644900"/>
            <a:ext cx="360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b="1"/>
              <a:t>0</a:t>
            </a:r>
          </a:p>
        </p:txBody>
      </p:sp>
      <p:sp>
        <p:nvSpPr>
          <p:cNvPr id="1806" name="AutoShape 909"/>
          <p:cNvSpPr>
            <a:spLocks noChangeArrowheads="1"/>
          </p:cNvSpPr>
          <p:nvPr/>
        </p:nvSpPr>
        <p:spPr bwMode="auto">
          <a:xfrm>
            <a:off x="3059113" y="5589588"/>
            <a:ext cx="1584325" cy="431800"/>
          </a:xfrm>
          <a:prstGeom prst="wedgeRoundRectCallout">
            <a:avLst>
              <a:gd name="adj1" fmla="val -20542"/>
              <a:gd name="adj2" fmla="val 132722"/>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v=- 6 - 0.5t</a:t>
            </a:r>
          </a:p>
        </p:txBody>
      </p:sp>
      <p:sp>
        <p:nvSpPr>
          <p:cNvPr id="1807" name="AutoShape 910"/>
          <p:cNvSpPr>
            <a:spLocks noChangeArrowheads="1"/>
          </p:cNvSpPr>
          <p:nvPr/>
        </p:nvSpPr>
        <p:spPr bwMode="auto">
          <a:xfrm>
            <a:off x="6300788" y="3716338"/>
            <a:ext cx="1584325" cy="431800"/>
          </a:xfrm>
          <a:prstGeom prst="wedgeRoundRectCallout">
            <a:avLst>
              <a:gd name="adj1" fmla="val -80861"/>
              <a:gd name="adj2" fmla="val 129046"/>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a:t>v=- 3</a:t>
            </a:r>
          </a:p>
        </p:txBody>
      </p:sp>
    </p:spTree>
    <p:extLst>
      <p:ext uri="{BB962C8B-B14F-4D97-AF65-F5344CB8AC3E}">
        <p14:creationId xmlns:p14="http://schemas.microsoft.com/office/powerpoint/2010/main" val="227611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98"/>
                                        </p:tgtEl>
                                        <p:attrNameLst>
                                          <p:attrName>style.visibility</p:attrName>
                                        </p:attrNameLst>
                                      </p:cBhvr>
                                      <p:to>
                                        <p:strVal val="visible"/>
                                      </p:to>
                                    </p:set>
                                    <p:animEffect transition="in" filter="box(in)">
                                      <p:cBhvr>
                                        <p:cTn id="7" dur="500"/>
                                        <p:tgtEl>
                                          <p:spTgt spid="17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02"/>
                                        </p:tgtEl>
                                        <p:attrNameLst>
                                          <p:attrName>style.visibility</p:attrName>
                                        </p:attrNameLst>
                                      </p:cBhvr>
                                      <p:to>
                                        <p:strVal val="visible"/>
                                      </p:to>
                                    </p:set>
                                    <p:animEffect transition="in" filter="blinds(horizontal)">
                                      <p:cBhvr>
                                        <p:cTn id="12" dur="500"/>
                                        <p:tgtEl>
                                          <p:spTgt spid="180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97"/>
                                        </p:tgtEl>
                                        <p:attrNameLst>
                                          <p:attrName>style.visibility</p:attrName>
                                        </p:attrNameLst>
                                      </p:cBhvr>
                                      <p:to>
                                        <p:strVal val="visible"/>
                                      </p:to>
                                    </p:set>
                                    <p:animEffect transition="in" filter="box(in)">
                                      <p:cBhvr>
                                        <p:cTn id="17" dur="500"/>
                                        <p:tgtEl>
                                          <p:spTgt spid="179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03"/>
                                        </p:tgtEl>
                                        <p:attrNameLst>
                                          <p:attrName>style.visibility</p:attrName>
                                        </p:attrNameLst>
                                      </p:cBhvr>
                                      <p:to>
                                        <p:strVal val="visible"/>
                                      </p:to>
                                    </p:set>
                                    <p:animEffect transition="in" filter="blinds(horizontal)">
                                      <p:cBhvr>
                                        <p:cTn id="22" dur="500"/>
                                        <p:tgtEl>
                                          <p:spTgt spid="180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799"/>
                                        </p:tgtEl>
                                        <p:attrNameLst>
                                          <p:attrName>style.visibility</p:attrName>
                                        </p:attrNameLst>
                                      </p:cBhvr>
                                      <p:to>
                                        <p:strVal val="visible"/>
                                      </p:to>
                                    </p:set>
                                    <p:animEffect transition="in" filter="box(in)">
                                      <p:cBhvr>
                                        <p:cTn id="27" dur="500"/>
                                        <p:tgtEl>
                                          <p:spTgt spid="179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04"/>
                                        </p:tgtEl>
                                        <p:attrNameLst>
                                          <p:attrName>style.visibility</p:attrName>
                                        </p:attrNameLst>
                                      </p:cBhvr>
                                      <p:to>
                                        <p:strVal val="visible"/>
                                      </p:to>
                                    </p:set>
                                    <p:animEffect transition="in" filter="blinds(horizontal)">
                                      <p:cBhvr>
                                        <p:cTn id="32" dur="500"/>
                                        <p:tgtEl>
                                          <p:spTgt spid="180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800"/>
                                        </p:tgtEl>
                                        <p:attrNameLst>
                                          <p:attrName>style.visibility</p:attrName>
                                        </p:attrNameLst>
                                      </p:cBhvr>
                                      <p:to>
                                        <p:strVal val="visible"/>
                                      </p:to>
                                    </p:set>
                                    <p:animEffect transition="in" filter="box(in)">
                                      <p:cBhvr>
                                        <p:cTn id="37" dur="500"/>
                                        <p:tgtEl>
                                          <p:spTgt spid="180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806"/>
                                        </p:tgtEl>
                                        <p:attrNameLst>
                                          <p:attrName>style.visibility</p:attrName>
                                        </p:attrNameLst>
                                      </p:cBhvr>
                                      <p:to>
                                        <p:strVal val="visible"/>
                                      </p:to>
                                    </p:set>
                                    <p:animEffect transition="in" filter="blinds(horizontal)">
                                      <p:cBhvr>
                                        <p:cTn id="42" dur="500"/>
                                        <p:tgtEl>
                                          <p:spTgt spid="180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801"/>
                                        </p:tgtEl>
                                        <p:attrNameLst>
                                          <p:attrName>style.visibility</p:attrName>
                                        </p:attrNameLst>
                                      </p:cBhvr>
                                      <p:to>
                                        <p:strVal val="visible"/>
                                      </p:to>
                                    </p:set>
                                    <p:animEffect transition="in" filter="box(in)">
                                      <p:cBhvr>
                                        <p:cTn id="47" dur="500"/>
                                        <p:tgtEl>
                                          <p:spTgt spid="180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07"/>
                                        </p:tgtEl>
                                        <p:attrNameLst>
                                          <p:attrName>style.visibility</p:attrName>
                                        </p:attrNameLst>
                                      </p:cBhvr>
                                      <p:to>
                                        <p:strVal val="visible"/>
                                      </p:to>
                                    </p:set>
                                    <p:animEffect transition="in" filter="blinds(horizontal)">
                                      <p:cBhvr>
                                        <p:cTn id="52" dur="500"/>
                                        <p:tgtEl>
                                          <p:spTgt spid="1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7" grpId="0" animBg="1"/>
      <p:bldP spid="1798" grpId="0" animBg="1"/>
      <p:bldP spid="1799" grpId="0" animBg="1"/>
      <p:bldP spid="1800" grpId="0" animBg="1"/>
      <p:bldP spid="1801" grpId="0" animBg="1"/>
      <p:bldP spid="1802" grpId="0" animBg="1"/>
      <p:bldP spid="1803" grpId="0" animBg="1"/>
      <p:bldP spid="1804" grpId="0" animBg="1"/>
      <p:bldP spid="1806" grpId="0" animBg="1"/>
      <p:bldP spid="180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2"/>
          <p:cNvGrpSpPr>
            <a:grpSpLocks/>
          </p:cNvGrpSpPr>
          <p:nvPr/>
        </p:nvGrpSpPr>
        <p:grpSpPr bwMode="auto">
          <a:xfrm>
            <a:off x="1403350" y="908050"/>
            <a:ext cx="6121400" cy="2760663"/>
            <a:chOff x="521" y="572"/>
            <a:chExt cx="3856" cy="1739"/>
          </a:xfrm>
        </p:grpSpPr>
        <p:grpSp>
          <p:nvGrpSpPr>
            <p:cNvPr id="7171" name="Group 3"/>
            <p:cNvGrpSpPr>
              <a:grpSpLocks/>
            </p:cNvGrpSpPr>
            <p:nvPr/>
          </p:nvGrpSpPr>
          <p:grpSpPr bwMode="auto">
            <a:xfrm>
              <a:off x="521" y="572"/>
              <a:ext cx="3856" cy="1739"/>
              <a:chOff x="521" y="572"/>
              <a:chExt cx="3856" cy="1739"/>
            </a:xfrm>
          </p:grpSpPr>
          <p:sp>
            <p:nvSpPr>
              <p:cNvPr id="7172" name="Text Box 4"/>
              <p:cNvSpPr txBox="1">
                <a:spLocks noChangeArrowheads="1"/>
              </p:cNvSpPr>
              <p:nvPr/>
            </p:nvSpPr>
            <p:spPr bwMode="auto">
              <a:xfrm>
                <a:off x="657" y="572"/>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t>X, m</a:t>
                </a:r>
              </a:p>
            </p:txBody>
          </p:sp>
          <p:grpSp>
            <p:nvGrpSpPr>
              <p:cNvPr id="7173" name="Group 5"/>
              <p:cNvGrpSpPr>
                <a:grpSpLocks/>
              </p:cNvGrpSpPr>
              <p:nvPr/>
            </p:nvGrpSpPr>
            <p:grpSpPr bwMode="auto">
              <a:xfrm>
                <a:off x="521" y="799"/>
                <a:ext cx="3856" cy="1512"/>
                <a:chOff x="521" y="799"/>
                <a:chExt cx="3856" cy="1512"/>
              </a:xfrm>
            </p:grpSpPr>
            <p:sp>
              <p:nvSpPr>
                <p:cNvPr id="7174" name="Line 6"/>
                <p:cNvSpPr>
                  <a:spLocks noChangeShapeType="1"/>
                </p:cNvSpPr>
                <p:nvPr/>
              </p:nvSpPr>
              <p:spPr bwMode="auto">
                <a:xfrm flipV="1">
                  <a:off x="959" y="799"/>
                  <a:ext cx="0" cy="151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175" name="Line 7"/>
                <p:cNvSpPr>
                  <a:spLocks noChangeShapeType="1"/>
                </p:cNvSpPr>
                <p:nvPr/>
              </p:nvSpPr>
              <p:spPr bwMode="auto">
                <a:xfrm>
                  <a:off x="975" y="1597"/>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176" name="Line 8"/>
                <p:cNvSpPr>
                  <a:spLocks noChangeShapeType="1"/>
                </p:cNvSpPr>
                <p:nvPr/>
              </p:nvSpPr>
              <p:spPr bwMode="auto">
                <a:xfrm>
                  <a:off x="959" y="216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77" name="Line 9"/>
                <p:cNvSpPr>
                  <a:spLocks noChangeShapeType="1"/>
                </p:cNvSpPr>
                <p:nvPr/>
              </p:nvSpPr>
              <p:spPr bwMode="auto">
                <a:xfrm>
                  <a:off x="959" y="202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78" name="Line 10"/>
                <p:cNvSpPr>
                  <a:spLocks noChangeShapeType="1"/>
                </p:cNvSpPr>
                <p:nvPr/>
              </p:nvSpPr>
              <p:spPr bwMode="auto">
                <a:xfrm>
                  <a:off x="959" y="187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79" name="Line 11"/>
                <p:cNvSpPr>
                  <a:spLocks noChangeShapeType="1"/>
                </p:cNvSpPr>
                <p:nvPr/>
              </p:nvSpPr>
              <p:spPr bwMode="auto">
                <a:xfrm>
                  <a:off x="959" y="173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80" name="Line 12"/>
                <p:cNvSpPr>
                  <a:spLocks noChangeShapeType="1"/>
                </p:cNvSpPr>
                <p:nvPr/>
              </p:nvSpPr>
              <p:spPr bwMode="auto">
                <a:xfrm>
                  <a:off x="959" y="159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81" name="Line 13"/>
                <p:cNvSpPr>
                  <a:spLocks noChangeShapeType="1"/>
                </p:cNvSpPr>
                <p:nvPr/>
              </p:nvSpPr>
              <p:spPr bwMode="auto">
                <a:xfrm>
                  <a:off x="959" y="144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82" name="Line 14"/>
                <p:cNvSpPr>
                  <a:spLocks noChangeShapeType="1"/>
                </p:cNvSpPr>
                <p:nvPr/>
              </p:nvSpPr>
              <p:spPr bwMode="auto">
                <a:xfrm>
                  <a:off x="959" y="130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83" name="Line 15"/>
                <p:cNvSpPr>
                  <a:spLocks noChangeShapeType="1"/>
                </p:cNvSpPr>
                <p:nvPr/>
              </p:nvSpPr>
              <p:spPr bwMode="auto">
                <a:xfrm>
                  <a:off x="959" y="115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84" name="Line 16"/>
                <p:cNvSpPr>
                  <a:spLocks noChangeShapeType="1"/>
                </p:cNvSpPr>
                <p:nvPr/>
              </p:nvSpPr>
              <p:spPr bwMode="auto">
                <a:xfrm>
                  <a:off x="959" y="101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85" name="Line 17"/>
                <p:cNvSpPr>
                  <a:spLocks noChangeShapeType="1"/>
                </p:cNvSpPr>
                <p:nvPr/>
              </p:nvSpPr>
              <p:spPr bwMode="auto">
                <a:xfrm flipV="1">
                  <a:off x="1111"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86" name="Line 18"/>
                <p:cNvSpPr>
                  <a:spLocks noChangeShapeType="1"/>
                </p:cNvSpPr>
                <p:nvPr/>
              </p:nvSpPr>
              <p:spPr bwMode="auto">
                <a:xfrm flipV="1">
                  <a:off x="1262"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87" name="Line 19"/>
                <p:cNvSpPr>
                  <a:spLocks noChangeShapeType="1"/>
                </p:cNvSpPr>
                <p:nvPr/>
              </p:nvSpPr>
              <p:spPr bwMode="auto">
                <a:xfrm flipV="1">
                  <a:off x="141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88" name="Line 20"/>
                <p:cNvSpPr>
                  <a:spLocks noChangeShapeType="1"/>
                </p:cNvSpPr>
                <p:nvPr/>
              </p:nvSpPr>
              <p:spPr bwMode="auto">
                <a:xfrm flipV="1">
                  <a:off x="1565"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89" name="Line 21"/>
                <p:cNvSpPr>
                  <a:spLocks noChangeShapeType="1"/>
                </p:cNvSpPr>
                <p:nvPr/>
              </p:nvSpPr>
              <p:spPr bwMode="auto">
                <a:xfrm flipV="1">
                  <a:off x="1716"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0" name="Line 22"/>
                <p:cNvSpPr>
                  <a:spLocks noChangeShapeType="1"/>
                </p:cNvSpPr>
                <p:nvPr/>
              </p:nvSpPr>
              <p:spPr bwMode="auto">
                <a:xfrm flipV="1">
                  <a:off x="1868"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1" name="Line 23"/>
                <p:cNvSpPr>
                  <a:spLocks noChangeShapeType="1"/>
                </p:cNvSpPr>
                <p:nvPr/>
              </p:nvSpPr>
              <p:spPr bwMode="auto">
                <a:xfrm flipV="1">
                  <a:off x="2019"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2" name="Line 24"/>
                <p:cNvSpPr>
                  <a:spLocks noChangeShapeType="1"/>
                </p:cNvSpPr>
                <p:nvPr/>
              </p:nvSpPr>
              <p:spPr bwMode="auto">
                <a:xfrm flipV="1">
                  <a:off x="2170"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3" name="Line 25"/>
                <p:cNvSpPr>
                  <a:spLocks noChangeShapeType="1"/>
                </p:cNvSpPr>
                <p:nvPr/>
              </p:nvSpPr>
              <p:spPr bwMode="auto">
                <a:xfrm flipV="1">
                  <a:off x="2322"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4" name="Line 26"/>
                <p:cNvSpPr>
                  <a:spLocks noChangeShapeType="1"/>
                </p:cNvSpPr>
                <p:nvPr/>
              </p:nvSpPr>
              <p:spPr bwMode="auto">
                <a:xfrm flipV="1">
                  <a:off x="2473"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5" name="Line 27"/>
                <p:cNvSpPr>
                  <a:spLocks noChangeShapeType="1"/>
                </p:cNvSpPr>
                <p:nvPr/>
              </p:nvSpPr>
              <p:spPr bwMode="auto">
                <a:xfrm flipV="1">
                  <a:off x="262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6" name="Line 28"/>
                <p:cNvSpPr>
                  <a:spLocks noChangeShapeType="1"/>
                </p:cNvSpPr>
                <p:nvPr/>
              </p:nvSpPr>
              <p:spPr bwMode="auto">
                <a:xfrm flipV="1">
                  <a:off x="2776"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7" name="Line 29"/>
                <p:cNvSpPr>
                  <a:spLocks noChangeShapeType="1"/>
                </p:cNvSpPr>
                <p:nvPr/>
              </p:nvSpPr>
              <p:spPr bwMode="auto">
                <a:xfrm flipV="1">
                  <a:off x="2927"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8" name="Line 30"/>
                <p:cNvSpPr>
                  <a:spLocks noChangeShapeType="1"/>
                </p:cNvSpPr>
                <p:nvPr/>
              </p:nvSpPr>
              <p:spPr bwMode="auto">
                <a:xfrm flipV="1">
                  <a:off x="3079"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199" name="Line 31"/>
                <p:cNvSpPr>
                  <a:spLocks noChangeShapeType="1"/>
                </p:cNvSpPr>
                <p:nvPr/>
              </p:nvSpPr>
              <p:spPr bwMode="auto">
                <a:xfrm flipV="1">
                  <a:off x="3230"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00" name="Line 32"/>
                <p:cNvSpPr>
                  <a:spLocks noChangeShapeType="1"/>
                </p:cNvSpPr>
                <p:nvPr/>
              </p:nvSpPr>
              <p:spPr bwMode="auto">
                <a:xfrm flipV="1">
                  <a:off x="3381"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01" name="Line 33"/>
                <p:cNvSpPr>
                  <a:spLocks noChangeShapeType="1"/>
                </p:cNvSpPr>
                <p:nvPr/>
              </p:nvSpPr>
              <p:spPr bwMode="auto">
                <a:xfrm flipV="1">
                  <a:off x="3533"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02" name="Line 34"/>
                <p:cNvSpPr>
                  <a:spLocks noChangeShapeType="1"/>
                </p:cNvSpPr>
                <p:nvPr/>
              </p:nvSpPr>
              <p:spPr bwMode="auto">
                <a:xfrm flipV="1">
                  <a:off x="368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03" name="Line 35"/>
                <p:cNvSpPr>
                  <a:spLocks noChangeShapeType="1"/>
                </p:cNvSpPr>
                <p:nvPr/>
              </p:nvSpPr>
              <p:spPr bwMode="auto">
                <a:xfrm flipV="1">
                  <a:off x="3835"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04" name="Line 36"/>
                <p:cNvSpPr>
                  <a:spLocks noChangeShapeType="1"/>
                </p:cNvSpPr>
                <p:nvPr/>
              </p:nvSpPr>
              <p:spPr bwMode="auto">
                <a:xfrm flipV="1">
                  <a:off x="3987"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05" name="Line 37"/>
                <p:cNvSpPr>
                  <a:spLocks noChangeShapeType="1"/>
                </p:cNvSpPr>
                <p:nvPr/>
              </p:nvSpPr>
              <p:spPr bwMode="auto">
                <a:xfrm>
                  <a:off x="959" y="85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06" name="Text Box 38"/>
                <p:cNvSpPr txBox="1">
                  <a:spLocks noChangeArrowheads="1"/>
                </p:cNvSpPr>
                <p:nvPr/>
              </p:nvSpPr>
              <p:spPr bwMode="auto">
                <a:xfrm>
                  <a:off x="3878" y="1399"/>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t>t, s</a:t>
                  </a:r>
                </a:p>
              </p:txBody>
            </p:sp>
            <p:sp>
              <p:nvSpPr>
                <p:cNvPr id="7207" name="Text Box 39"/>
                <p:cNvSpPr txBox="1">
                  <a:spLocks noChangeArrowheads="1"/>
                </p:cNvSpPr>
                <p:nvPr/>
              </p:nvSpPr>
              <p:spPr bwMode="auto">
                <a:xfrm>
                  <a:off x="1140"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2</a:t>
                  </a:r>
                </a:p>
              </p:txBody>
            </p:sp>
            <p:sp>
              <p:nvSpPr>
                <p:cNvPr id="7208" name="Text Box 40"/>
                <p:cNvSpPr txBox="1">
                  <a:spLocks noChangeArrowheads="1"/>
                </p:cNvSpPr>
                <p:nvPr/>
              </p:nvSpPr>
              <p:spPr bwMode="auto">
                <a:xfrm>
                  <a:off x="1458"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4</a:t>
                  </a:r>
                </a:p>
              </p:txBody>
            </p:sp>
            <p:sp>
              <p:nvSpPr>
                <p:cNvPr id="7209" name="Text Box 41"/>
                <p:cNvSpPr txBox="1">
                  <a:spLocks noChangeArrowheads="1"/>
                </p:cNvSpPr>
                <p:nvPr/>
              </p:nvSpPr>
              <p:spPr bwMode="auto">
                <a:xfrm>
                  <a:off x="1775" y="155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6</a:t>
                  </a:r>
                </a:p>
              </p:txBody>
            </p:sp>
            <p:sp>
              <p:nvSpPr>
                <p:cNvPr id="7210" name="Text Box 42"/>
                <p:cNvSpPr txBox="1">
                  <a:spLocks noChangeArrowheads="1"/>
                </p:cNvSpPr>
                <p:nvPr/>
              </p:nvSpPr>
              <p:spPr bwMode="auto">
                <a:xfrm>
                  <a:off x="2062"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8</a:t>
                  </a:r>
                </a:p>
              </p:txBody>
            </p:sp>
            <p:sp>
              <p:nvSpPr>
                <p:cNvPr id="7211" name="Text Box 43"/>
                <p:cNvSpPr txBox="1">
                  <a:spLocks noChangeArrowheads="1"/>
                </p:cNvSpPr>
                <p:nvPr/>
              </p:nvSpPr>
              <p:spPr bwMode="auto">
                <a:xfrm>
                  <a:off x="2330" y="155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10</a:t>
                  </a:r>
                </a:p>
              </p:txBody>
            </p:sp>
            <p:sp>
              <p:nvSpPr>
                <p:cNvPr id="7212" name="Text Box 44"/>
                <p:cNvSpPr txBox="1">
                  <a:spLocks noChangeArrowheads="1"/>
                </p:cNvSpPr>
                <p:nvPr/>
              </p:nvSpPr>
              <p:spPr bwMode="auto">
                <a:xfrm>
                  <a:off x="2632" y="155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12</a:t>
                  </a:r>
                </a:p>
              </p:txBody>
            </p:sp>
            <p:sp>
              <p:nvSpPr>
                <p:cNvPr id="7213" name="Text Box 45"/>
                <p:cNvSpPr txBox="1">
                  <a:spLocks noChangeArrowheads="1"/>
                </p:cNvSpPr>
                <p:nvPr/>
              </p:nvSpPr>
              <p:spPr bwMode="auto">
                <a:xfrm>
                  <a:off x="2932" y="154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14</a:t>
                  </a:r>
                </a:p>
              </p:txBody>
            </p:sp>
            <p:sp>
              <p:nvSpPr>
                <p:cNvPr id="7214" name="Text Box 46"/>
                <p:cNvSpPr txBox="1">
                  <a:spLocks noChangeArrowheads="1"/>
                </p:cNvSpPr>
                <p:nvPr/>
              </p:nvSpPr>
              <p:spPr bwMode="auto">
                <a:xfrm>
                  <a:off x="3241" y="15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16</a:t>
                  </a:r>
                </a:p>
              </p:txBody>
            </p:sp>
            <p:sp>
              <p:nvSpPr>
                <p:cNvPr id="7215" name="Text Box 47"/>
                <p:cNvSpPr txBox="1">
                  <a:spLocks noChangeArrowheads="1"/>
                </p:cNvSpPr>
                <p:nvPr/>
              </p:nvSpPr>
              <p:spPr bwMode="auto">
                <a:xfrm>
                  <a:off x="3543" y="15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18</a:t>
                  </a:r>
                </a:p>
              </p:txBody>
            </p:sp>
            <p:sp>
              <p:nvSpPr>
                <p:cNvPr id="7216" name="Text Box 48"/>
                <p:cNvSpPr txBox="1">
                  <a:spLocks noChangeArrowheads="1"/>
                </p:cNvSpPr>
                <p:nvPr/>
              </p:nvSpPr>
              <p:spPr bwMode="auto">
                <a:xfrm>
                  <a:off x="3831" y="154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20</a:t>
                  </a:r>
                </a:p>
              </p:txBody>
            </p:sp>
            <p:sp>
              <p:nvSpPr>
                <p:cNvPr id="7217" name="Text Box 49"/>
                <p:cNvSpPr txBox="1">
                  <a:spLocks noChangeArrowheads="1"/>
                </p:cNvSpPr>
                <p:nvPr/>
              </p:nvSpPr>
              <p:spPr bwMode="auto">
                <a:xfrm>
                  <a:off x="521" y="2039"/>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-40</a:t>
                  </a:r>
                </a:p>
              </p:txBody>
            </p:sp>
            <p:sp>
              <p:nvSpPr>
                <p:cNvPr id="7218" name="Text Box 50"/>
                <p:cNvSpPr txBox="1">
                  <a:spLocks noChangeArrowheads="1"/>
                </p:cNvSpPr>
                <p:nvPr/>
              </p:nvSpPr>
              <p:spPr bwMode="auto">
                <a:xfrm>
                  <a:off x="521" y="1771"/>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-20</a:t>
                  </a:r>
                </a:p>
              </p:txBody>
            </p:sp>
            <p:sp>
              <p:nvSpPr>
                <p:cNvPr id="7219" name="Text Box 51"/>
                <p:cNvSpPr txBox="1">
                  <a:spLocks noChangeArrowheads="1"/>
                </p:cNvSpPr>
                <p:nvPr/>
              </p:nvSpPr>
              <p:spPr bwMode="auto">
                <a:xfrm>
                  <a:off x="762" y="149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0</a:t>
                  </a:r>
                </a:p>
              </p:txBody>
            </p:sp>
            <p:sp>
              <p:nvSpPr>
                <p:cNvPr id="7220" name="Text Box 52"/>
                <p:cNvSpPr txBox="1">
                  <a:spLocks noChangeArrowheads="1"/>
                </p:cNvSpPr>
                <p:nvPr/>
              </p:nvSpPr>
              <p:spPr bwMode="auto">
                <a:xfrm>
                  <a:off x="612" y="1207"/>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20</a:t>
                  </a:r>
                </a:p>
              </p:txBody>
            </p:sp>
            <p:sp>
              <p:nvSpPr>
                <p:cNvPr id="7221" name="Text Box 53"/>
                <p:cNvSpPr txBox="1">
                  <a:spLocks noChangeArrowheads="1"/>
                </p:cNvSpPr>
                <p:nvPr/>
              </p:nvSpPr>
              <p:spPr bwMode="auto">
                <a:xfrm>
                  <a:off x="657" y="905"/>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40</a:t>
                  </a:r>
                </a:p>
              </p:txBody>
            </p:sp>
          </p:grpSp>
        </p:grpSp>
        <p:sp>
          <p:nvSpPr>
            <p:cNvPr id="7222" name="Line 54"/>
            <p:cNvSpPr>
              <a:spLocks noChangeShapeType="1"/>
            </p:cNvSpPr>
            <p:nvPr/>
          </p:nvSpPr>
          <p:spPr bwMode="auto">
            <a:xfrm>
              <a:off x="971" y="2304"/>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7223" name="Group 55"/>
          <p:cNvGrpSpPr>
            <a:grpSpLocks/>
          </p:cNvGrpSpPr>
          <p:nvPr/>
        </p:nvGrpSpPr>
        <p:grpSpPr bwMode="auto">
          <a:xfrm>
            <a:off x="2112963" y="1052513"/>
            <a:ext cx="2393950" cy="1233487"/>
            <a:chOff x="1331" y="663"/>
            <a:chExt cx="1508" cy="777"/>
          </a:xfrm>
        </p:grpSpPr>
        <p:sp>
          <p:nvSpPr>
            <p:cNvPr id="7224" name="Freeform 56"/>
            <p:cNvSpPr>
              <a:spLocks/>
            </p:cNvSpPr>
            <p:nvPr/>
          </p:nvSpPr>
          <p:spPr bwMode="auto">
            <a:xfrm>
              <a:off x="1331" y="860"/>
              <a:ext cx="1508" cy="580"/>
            </a:xfrm>
            <a:custGeom>
              <a:avLst/>
              <a:gdLst>
                <a:gd name="T0" fmla="*/ 0 w 1508"/>
                <a:gd name="T1" fmla="*/ 580 h 580"/>
                <a:gd name="T2" fmla="*/ 1508 w 1508"/>
                <a:gd name="T3" fmla="*/ 0 h 580"/>
              </a:gdLst>
              <a:ahLst/>
              <a:cxnLst>
                <a:cxn ang="0">
                  <a:pos x="T0" y="T1"/>
                </a:cxn>
                <a:cxn ang="0">
                  <a:pos x="T2" y="T3"/>
                </a:cxn>
              </a:cxnLst>
              <a:rect l="0" t="0" r="r" b="b"/>
              <a:pathLst>
                <a:path w="1508" h="580">
                  <a:moveTo>
                    <a:pt x="0" y="580"/>
                  </a:moveTo>
                  <a:lnTo>
                    <a:pt x="1508" y="0"/>
                  </a:lnTo>
                </a:path>
              </a:pathLst>
            </a:custGeom>
            <a:noFill/>
            <a:ln w="28575" cmpd="sng">
              <a:solidFill>
                <a:schemeClr val="hlink"/>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225" name="Text Box 57"/>
            <p:cNvSpPr txBox="1">
              <a:spLocks noChangeArrowheads="1"/>
            </p:cNvSpPr>
            <p:nvPr/>
          </p:nvSpPr>
          <p:spPr bwMode="auto">
            <a:xfrm>
              <a:off x="2653" y="663"/>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hlink"/>
                  </a:solidFill>
                </a:rPr>
                <a:t>1</a:t>
              </a:r>
            </a:p>
          </p:txBody>
        </p:sp>
      </p:grpSp>
      <p:graphicFrame>
        <p:nvGraphicFramePr>
          <p:cNvPr id="7226" name="Group 58"/>
          <p:cNvGraphicFramePr>
            <a:graphicFrameLocks noGrp="1"/>
          </p:cNvGraphicFramePr>
          <p:nvPr/>
        </p:nvGraphicFramePr>
        <p:xfrm>
          <a:off x="1019175" y="3933825"/>
          <a:ext cx="7008813" cy="2808923"/>
        </p:xfrm>
        <a:graphic>
          <a:graphicData uri="http://schemas.openxmlformats.org/drawingml/2006/table">
            <a:tbl>
              <a:tblPr rtl="1"/>
              <a:tblGrid>
                <a:gridCol w="887413"/>
                <a:gridCol w="3176587"/>
                <a:gridCol w="2944813"/>
              </a:tblGrid>
              <a:tr h="4365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גוף</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מהירות</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משוות מיקום</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7248" name="Object 80"/>
          <p:cNvGraphicFramePr>
            <a:graphicFrameLocks noChangeAspect="1"/>
          </p:cNvGraphicFramePr>
          <p:nvPr/>
        </p:nvGraphicFramePr>
        <p:xfrm>
          <a:off x="4284663" y="4489450"/>
          <a:ext cx="2592387" cy="719138"/>
        </p:xfrm>
        <a:graphic>
          <a:graphicData uri="http://schemas.openxmlformats.org/presentationml/2006/ole">
            <mc:AlternateContent xmlns:mc="http://schemas.openxmlformats.org/markup-compatibility/2006">
              <mc:Choice xmlns:v="urn:schemas-microsoft-com:vml" Requires="v">
                <p:oleObj spid="_x0000_s108618" name="Equation" r:id="rId3" imgW="1371600" imgH="393480" progId="Equation.3">
                  <p:embed/>
                </p:oleObj>
              </mc:Choice>
              <mc:Fallback>
                <p:oleObj name="Equation" r:id="rId3" imgW="137160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489450"/>
                        <a:ext cx="2592387" cy="719138"/>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49" name="Text Box 81"/>
          <p:cNvSpPr txBox="1">
            <a:spLocks noChangeArrowheads="1"/>
          </p:cNvSpPr>
          <p:nvPr/>
        </p:nvSpPr>
        <p:spPr bwMode="auto">
          <a:xfrm>
            <a:off x="2195513" y="0"/>
            <a:ext cx="4897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sz="3600" b="1" u="sng"/>
              <a:t>קריאת גרפים</a:t>
            </a:r>
            <a:endParaRPr lang="en-US" sz="3600" b="1" u="sng"/>
          </a:p>
        </p:txBody>
      </p:sp>
      <p:graphicFrame>
        <p:nvGraphicFramePr>
          <p:cNvPr id="7250" name="Object 82"/>
          <p:cNvGraphicFramePr>
            <a:graphicFrameLocks noChangeAspect="1"/>
          </p:cNvGraphicFramePr>
          <p:nvPr/>
        </p:nvGraphicFramePr>
        <p:xfrm>
          <a:off x="1524000" y="4510088"/>
          <a:ext cx="1943100" cy="512762"/>
        </p:xfrm>
        <a:graphic>
          <a:graphicData uri="http://schemas.openxmlformats.org/presentationml/2006/ole">
            <mc:AlternateContent xmlns:mc="http://schemas.openxmlformats.org/markup-compatibility/2006">
              <mc:Choice xmlns:v="urn:schemas-microsoft-com:vml" Requires="v">
                <p:oleObj spid="_x0000_s108619" name="Equation" r:id="rId5" imgW="672840" imgH="177480" progId="Equation.3">
                  <p:embed/>
                </p:oleObj>
              </mc:Choice>
              <mc:Fallback>
                <p:oleObj name="Equation" r:id="rId5" imgW="6728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510088"/>
                        <a:ext cx="1943100" cy="512762"/>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51" name="Object 83"/>
          <p:cNvGraphicFramePr>
            <a:graphicFrameLocks noChangeAspect="1"/>
          </p:cNvGraphicFramePr>
          <p:nvPr/>
        </p:nvGraphicFramePr>
        <p:xfrm>
          <a:off x="223838" y="333375"/>
          <a:ext cx="1181100" cy="871538"/>
        </p:xfrm>
        <a:graphic>
          <a:graphicData uri="http://schemas.openxmlformats.org/presentationml/2006/ole">
            <mc:AlternateContent xmlns:mc="http://schemas.openxmlformats.org/markup-compatibility/2006">
              <mc:Choice xmlns:v="urn:schemas-microsoft-com:vml" Requires="v">
                <p:oleObj spid="_x0000_s108620" name="Equation" r:id="rId7" imgW="533160" imgH="393480" progId="Equation.3">
                  <p:embed/>
                </p:oleObj>
              </mc:Choice>
              <mc:Fallback>
                <p:oleObj name="Equation" r:id="rId7" imgW="53316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838" y="333375"/>
                        <a:ext cx="118110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253" name="Object 85"/>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08621" name="Equation" r:id="rId9" imgW="685800" imgH="228600" progId="Equation.3">
                  <p:embed/>
                </p:oleObj>
              </mc:Choice>
              <mc:Fallback>
                <p:oleObj name="Equation" r:id="rId9" imgW="68580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54928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7253"/>
                                        </p:tgtEl>
                                        <p:attrNameLst>
                                          <p:attrName>style.visibility</p:attrName>
                                        </p:attrNameLst>
                                      </p:cBhvr>
                                      <p:to>
                                        <p:strVal val="visible"/>
                                      </p:to>
                                    </p:set>
                                    <p:animEffect transition="in" filter="strips(downRight)">
                                      <p:cBhvr>
                                        <p:cTn id="7" dur="3000"/>
                                        <p:tgtEl>
                                          <p:spTgt spid="7253"/>
                                        </p:tgtEl>
                                      </p:cBhvr>
                                    </p:animEffect>
                                  </p:childTnLst>
                                </p:cTn>
                              </p:par>
                              <p:par>
                                <p:cTn id="8" presetID="18" presetClass="entr" presetSubtype="6" fill="hold" nodeType="withEffect">
                                  <p:stCondLst>
                                    <p:cond delay="3000"/>
                                  </p:stCondLst>
                                  <p:childTnLst>
                                    <p:set>
                                      <p:cBhvr>
                                        <p:cTn id="9" dur="1" fill="hold">
                                          <p:stCondLst>
                                            <p:cond delay="0"/>
                                          </p:stCondLst>
                                        </p:cTn>
                                        <p:tgtEl>
                                          <p:spTgt spid="7251"/>
                                        </p:tgtEl>
                                        <p:attrNameLst>
                                          <p:attrName>style.visibility</p:attrName>
                                        </p:attrNameLst>
                                      </p:cBhvr>
                                      <p:to>
                                        <p:strVal val="visible"/>
                                      </p:to>
                                    </p:set>
                                    <p:animEffect transition="in" filter="strips(downRight)">
                                      <p:cBhvr>
                                        <p:cTn id="10" dur="2000"/>
                                        <p:tgtEl>
                                          <p:spTgt spid="72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2000"/>
                                        <p:tgtEl>
                                          <p:spTgt spid="71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3" fill="hold" nodeType="clickEffect">
                                  <p:stCondLst>
                                    <p:cond delay="0"/>
                                  </p:stCondLst>
                                  <p:childTnLst>
                                    <p:set>
                                      <p:cBhvr>
                                        <p:cTn id="19" dur="1" fill="hold">
                                          <p:stCondLst>
                                            <p:cond delay="0"/>
                                          </p:stCondLst>
                                        </p:cTn>
                                        <p:tgtEl>
                                          <p:spTgt spid="7223"/>
                                        </p:tgtEl>
                                        <p:attrNameLst>
                                          <p:attrName>style.visibility</p:attrName>
                                        </p:attrNameLst>
                                      </p:cBhvr>
                                      <p:to>
                                        <p:strVal val="visible"/>
                                      </p:to>
                                    </p:set>
                                    <p:animEffect transition="in" filter="strips(upRight)">
                                      <p:cBhvr>
                                        <p:cTn id="20" dur="3000"/>
                                        <p:tgtEl>
                                          <p:spTgt spid="72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7226"/>
                                        </p:tgtEl>
                                        <p:attrNameLst>
                                          <p:attrName>style.visibility</p:attrName>
                                        </p:attrNameLst>
                                      </p:cBhvr>
                                      <p:to>
                                        <p:strVal val="visible"/>
                                      </p:to>
                                    </p:set>
                                    <p:animEffect transition="in" filter="slide(fromBottom)">
                                      <p:cBhvr>
                                        <p:cTn id="25" dur="500"/>
                                        <p:tgtEl>
                                          <p:spTgt spid="722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nodeType="clickEffect">
                                  <p:stCondLst>
                                    <p:cond delay="0"/>
                                  </p:stCondLst>
                                  <p:childTnLst>
                                    <p:set>
                                      <p:cBhvr>
                                        <p:cTn id="29" dur="1" fill="hold">
                                          <p:stCondLst>
                                            <p:cond delay="0"/>
                                          </p:stCondLst>
                                        </p:cTn>
                                        <p:tgtEl>
                                          <p:spTgt spid="7248"/>
                                        </p:tgtEl>
                                        <p:attrNameLst>
                                          <p:attrName>style.visibility</p:attrName>
                                        </p:attrNameLst>
                                      </p:cBhvr>
                                      <p:to>
                                        <p:strVal val="visible"/>
                                      </p:to>
                                    </p:set>
                                    <p:animEffect transition="in" filter="strips(downRight)">
                                      <p:cBhvr>
                                        <p:cTn id="30" dur="3000"/>
                                        <p:tgtEl>
                                          <p:spTgt spid="724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8" presetClass="entr" presetSubtype="6" fill="hold" nodeType="clickEffect">
                                  <p:stCondLst>
                                    <p:cond delay="0"/>
                                  </p:stCondLst>
                                  <p:childTnLst>
                                    <p:set>
                                      <p:cBhvr>
                                        <p:cTn id="34" dur="1" fill="hold">
                                          <p:stCondLst>
                                            <p:cond delay="0"/>
                                          </p:stCondLst>
                                        </p:cTn>
                                        <p:tgtEl>
                                          <p:spTgt spid="7250"/>
                                        </p:tgtEl>
                                        <p:attrNameLst>
                                          <p:attrName>style.visibility</p:attrName>
                                        </p:attrNameLst>
                                      </p:cBhvr>
                                      <p:to>
                                        <p:strVal val="visible"/>
                                      </p:to>
                                    </p:set>
                                    <p:animEffect transition="in" filter="strips(downRight)">
                                      <p:cBhvr>
                                        <p:cTn id="35" dur="3000"/>
                                        <p:tgtEl>
                                          <p:spTgt spid="7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1"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2"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3"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4"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5"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22536"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7"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8"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b="1"/>
              <a:t>מגנט</a:t>
            </a:r>
            <a:endParaRPr lang="en-US" altLang="he-IL" b="1"/>
          </a:p>
          <a:p>
            <a:pPr>
              <a:spcBef>
                <a:spcPct val="50000"/>
              </a:spcBef>
            </a:pPr>
            <a:r>
              <a:rPr lang="en-US" altLang="he-IL" b="1"/>
              <a:t>50 HZ</a:t>
            </a:r>
          </a:p>
        </p:txBody>
      </p:sp>
      <p:grpSp>
        <p:nvGrpSpPr>
          <p:cNvPr id="22539" name="Group 11"/>
          <p:cNvGrpSpPr>
            <a:grpSpLocks/>
          </p:cNvGrpSpPr>
          <p:nvPr/>
        </p:nvGrpSpPr>
        <p:grpSpPr bwMode="auto">
          <a:xfrm>
            <a:off x="684213" y="5157788"/>
            <a:ext cx="4824412" cy="719137"/>
            <a:chOff x="431" y="3249"/>
            <a:chExt cx="3039" cy="453"/>
          </a:xfrm>
        </p:grpSpPr>
        <p:sp>
          <p:nvSpPr>
            <p:cNvPr id="22540"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41"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2542" name="Rectangle 1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he-IL" altLang="he-IL" b="1" u="sng">
                <a:effectLst>
                  <a:outerShdw blurRad="38100" dist="38100" dir="2700000" algn="tl">
                    <a:srgbClr val="FFFFFF"/>
                  </a:outerShdw>
                </a:effectLst>
              </a:rPr>
              <a:t>ניסוי עם רשם זמן</a:t>
            </a:r>
            <a:endParaRPr lang="en-US" altLang="he-IL" b="1" u="sng">
              <a:effectLst>
                <a:outerShdw blurRad="38100" dist="38100" dir="2700000" algn="tl">
                  <a:srgbClr val="FFFFFF"/>
                </a:outerShdw>
              </a:effectLst>
            </a:endParaRPr>
          </a:p>
        </p:txBody>
      </p:sp>
      <p:sp>
        <p:nvSpPr>
          <p:cNvPr id="22543" name="Text Box 15"/>
          <p:cNvSpPr txBox="1">
            <a:spLocks noChangeArrowheads="1"/>
          </p:cNvSpPr>
          <p:nvPr/>
        </p:nvSpPr>
        <p:spPr bwMode="auto">
          <a:xfrm>
            <a:off x="5076825" y="2133600"/>
            <a:ext cx="352742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400" b="1">
                <a:cs typeface="David" panose="020E0502060401010101" pitchFamily="34" charset="-79"/>
              </a:rPr>
              <a:t>50נקודות בשנייה - אז זמן שעובר בין שתי הנקודות הוא 1/50= </a:t>
            </a:r>
            <a:r>
              <a:rPr lang="he-IL" altLang="he-IL" sz="2800" b="1" u="sng">
                <a:effectLst>
                  <a:outerShdw blurRad="38100" dist="38100" dir="2700000" algn="tl">
                    <a:srgbClr val="FFFFFF"/>
                  </a:outerShdw>
                </a:effectLst>
                <a:cs typeface="David" panose="020E0502060401010101" pitchFamily="34" charset="-79"/>
              </a:rPr>
              <a:t>0.02 שניות</a:t>
            </a:r>
            <a:endParaRPr lang="en-US" altLang="he-IL" sz="2800" b="1" u="sng">
              <a:effectLst>
                <a:outerShdw blurRad="38100" dist="38100" dir="2700000" algn="tl">
                  <a:srgbClr val="FFFFFF"/>
                </a:outerShdw>
              </a:effectLst>
              <a:cs typeface="David" panose="020E0502060401010101" pitchFamily="34" charset="-79"/>
            </a:endParaRPr>
          </a:p>
        </p:txBody>
      </p:sp>
      <p:sp>
        <p:nvSpPr>
          <p:cNvPr id="22544" name="Rectangle 16"/>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pic>
        <p:nvPicPr>
          <p:cNvPr id="2" name="תמונה 1"/>
          <p:cNvPicPr>
            <a:picLocks noChangeAspect="1"/>
          </p:cNvPicPr>
          <p:nvPr/>
        </p:nvPicPr>
        <p:blipFill>
          <a:blip r:embed="rId2"/>
          <a:stretch>
            <a:fillRect/>
          </a:stretch>
        </p:blipFill>
        <p:spPr>
          <a:xfrm>
            <a:off x="95590" y="1431303"/>
            <a:ext cx="8952819" cy="4445622"/>
          </a:xfrm>
          <a:prstGeom prst="rect">
            <a:avLst/>
          </a:prstGeom>
        </p:spPr>
      </p:pic>
    </p:spTree>
    <p:extLst>
      <p:ext uri="{BB962C8B-B14F-4D97-AF65-F5344CB8AC3E}">
        <p14:creationId xmlns:p14="http://schemas.microsoft.com/office/powerpoint/2010/main" val="399147844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1403350" y="908050"/>
            <a:ext cx="6121400" cy="2760663"/>
            <a:chOff x="521" y="572"/>
            <a:chExt cx="3856" cy="1739"/>
          </a:xfrm>
        </p:grpSpPr>
        <p:grpSp>
          <p:nvGrpSpPr>
            <p:cNvPr id="8195" name="Group 3"/>
            <p:cNvGrpSpPr>
              <a:grpSpLocks/>
            </p:cNvGrpSpPr>
            <p:nvPr/>
          </p:nvGrpSpPr>
          <p:grpSpPr bwMode="auto">
            <a:xfrm>
              <a:off x="521" y="572"/>
              <a:ext cx="3856" cy="1739"/>
              <a:chOff x="521" y="572"/>
              <a:chExt cx="3856" cy="1739"/>
            </a:xfrm>
          </p:grpSpPr>
          <p:sp>
            <p:nvSpPr>
              <p:cNvPr id="8196" name="Text Box 4"/>
              <p:cNvSpPr txBox="1">
                <a:spLocks noChangeArrowheads="1"/>
              </p:cNvSpPr>
              <p:nvPr/>
            </p:nvSpPr>
            <p:spPr bwMode="auto">
              <a:xfrm>
                <a:off x="657" y="572"/>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t>X, m</a:t>
                </a:r>
              </a:p>
            </p:txBody>
          </p:sp>
          <p:grpSp>
            <p:nvGrpSpPr>
              <p:cNvPr id="8197" name="Group 5"/>
              <p:cNvGrpSpPr>
                <a:grpSpLocks/>
              </p:cNvGrpSpPr>
              <p:nvPr/>
            </p:nvGrpSpPr>
            <p:grpSpPr bwMode="auto">
              <a:xfrm>
                <a:off x="521" y="799"/>
                <a:ext cx="3856" cy="1512"/>
                <a:chOff x="521" y="799"/>
                <a:chExt cx="3856" cy="1512"/>
              </a:xfrm>
            </p:grpSpPr>
            <p:sp>
              <p:nvSpPr>
                <p:cNvPr id="8198" name="Line 6"/>
                <p:cNvSpPr>
                  <a:spLocks noChangeShapeType="1"/>
                </p:cNvSpPr>
                <p:nvPr/>
              </p:nvSpPr>
              <p:spPr bwMode="auto">
                <a:xfrm flipV="1">
                  <a:off x="959" y="799"/>
                  <a:ext cx="0" cy="151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199" name="Line 7"/>
                <p:cNvSpPr>
                  <a:spLocks noChangeShapeType="1"/>
                </p:cNvSpPr>
                <p:nvPr/>
              </p:nvSpPr>
              <p:spPr bwMode="auto">
                <a:xfrm>
                  <a:off x="975" y="1597"/>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200" name="Line 8"/>
                <p:cNvSpPr>
                  <a:spLocks noChangeShapeType="1"/>
                </p:cNvSpPr>
                <p:nvPr/>
              </p:nvSpPr>
              <p:spPr bwMode="auto">
                <a:xfrm>
                  <a:off x="959" y="216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01" name="Line 9"/>
                <p:cNvSpPr>
                  <a:spLocks noChangeShapeType="1"/>
                </p:cNvSpPr>
                <p:nvPr/>
              </p:nvSpPr>
              <p:spPr bwMode="auto">
                <a:xfrm>
                  <a:off x="959" y="202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02" name="Line 10"/>
                <p:cNvSpPr>
                  <a:spLocks noChangeShapeType="1"/>
                </p:cNvSpPr>
                <p:nvPr/>
              </p:nvSpPr>
              <p:spPr bwMode="auto">
                <a:xfrm>
                  <a:off x="959" y="187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03" name="Line 11"/>
                <p:cNvSpPr>
                  <a:spLocks noChangeShapeType="1"/>
                </p:cNvSpPr>
                <p:nvPr/>
              </p:nvSpPr>
              <p:spPr bwMode="auto">
                <a:xfrm>
                  <a:off x="959" y="173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04" name="Line 12"/>
                <p:cNvSpPr>
                  <a:spLocks noChangeShapeType="1"/>
                </p:cNvSpPr>
                <p:nvPr/>
              </p:nvSpPr>
              <p:spPr bwMode="auto">
                <a:xfrm>
                  <a:off x="959" y="159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05" name="Line 13"/>
                <p:cNvSpPr>
                  <a:spLocks noChangeShapeType="1"/>
                </p:cNvSpPr>
                <p:nvPr/>
              </p:nvSpPr>
              <p:spPr bwMode="auto">
                <a:xfrm>
                  <a:off x="959" y="144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06" name="Line 14"/>
                <p:cNvSpPr>
                  <a:spLocks noChangeShapeType="1"/>
                </p:cNvSpPr>
                <p:nvPr/>
              </p:nvSpPr>
              <p:spPr bwMode="auto">
                <a:xfrm>
                  <a:off x="959" y="130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07" name="Line 15"/>
                <p:cNvSpPr>
                  <a:spLocks noChangeShapeType="1"/>
                </p:cNvSpPr>
                <p:nvPr/>
              </p:nvSpPr>
              <p:spPr bwMode="auto">
                <a:xfrm>
                  <a:off x="959" y="115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08" name="Line 16"/>
                <p:cNvSpPr>
                  <a:spLocks noChangeShapeType="1"/>
                </p:cNvSpPr>
                <p:nvPr/>
              </p:nvSpPr>
              <p:spPr bwMode="auto">
                <a:xfrm>
                  <a:off x="959" y="101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09" name="Line 17"/>
                <p:cNvSpPr>
                  <a:spLocks noChangeShapeType="1"/>
                </p:cNvSpPr>
                <p:nvPr/>
              </p:nvSpPr>
              <p:spPr bwMode="auto">
                <a:xfrm flipV="1">
                  <a:off x="1111"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10" name="Line 18"/>
                <p:cNvSpPr>
                  <a:spLocks noChangeShapeType="1"/>
                </p:cNvSpPr>
                <p:nvPr/>
              </p:nvSpPr>
              <p:spPr bwMode="auto">
                <a:xfrm flipV="1">
                  <a:off x="1262"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11" name="Line 19"/>
                <p:cNvSpPr>
                  <a:spLocks noChangeShapeType="1"/>
                </p:cNvSpPr>
                <p:nvPr/>
              </p:nvSpPr>
              <p:spPr bwMode="auto">
                <a:xfrm flipV="1">
                  <a:off x="141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12" name="Line 20"/>
                <p:cNvSpPr>
                  <a:spLocks noChangeShapeType="1"/>
                </p:cNvSpPr>
                <p:nvPr/>
              </p:nvSpPr>
              <p:spPr bwMode="auto">
                <a:xfrm flipV="1">
                  <a:off x="1565"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13" name="Line 21"/>
                <p:cNvSpPr>
                  <a:spLocks noChangeShapeType="1"/>
                </p:cNvSpPr>
                <p:nvPr/>
              </p:nvSpPr>
              <p:spPr bwMode="auto">
                <a:xfrm flipV="1">
                  <a:off x="1716"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14" name="Line 22"/>
                <p:cNvSpPr>
                  <a:spLocks noChangeShapeType="1"/>
                </p:cNvSpPr>
                <p:nvPr/>
              </p:nvSpPr>
              <p:spPr bwMode="auto">
                <a:xfrm flipV="1">
                  <a:off x="1868"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15" name="Line 23"/>
                <p:cNvSpPr>
                  <a:spLocks noChangeShapeType="1"/>
                </p:cNvSpPr>
                <p:nvPr/>
              </p:nvSpPr>
              <p:spPr bwMode="auto">
                <a:xfrm flipV="1">
                  <a:off x="2019"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16" name="Line 24"/>
                <p:cNvSpPr>
                  <a:spLocks noChangeShapeType="1"/>
                </p:cNvSpPr>
                <p:nvPr/>
              </p:nvSpPr>
              <p:spPr bwMode="auto">
                <a:xfrm flipV="1">
                  <a:off x="2170"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17" name="Line 25"/>
                <p:cNvSpPr>
                  <a:spLocks noChangeShapeType="1"/>
                </p:cNvSpPr>
                <p:nvPr/>
              </p:nvSpPr>
              <p:spPr bwMode="auto">
                <a:xfrm flipV="1">
                  <a:off x="2322"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18" name="Line 26"/>
                <p:cNvSpPr>
                  <a:spLocks noChangeShapeType="1"/>
                </p:cNvSpPr>
                <p:nvPr/>
              </p:nvSpPr>
              <p:spPr bwMode="auto">
                <a:xfrm flipV="1">
                  <a:off x="2473"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19" name="Line 27"/>
                <p:cNvSpPr>
                  <a:spLocks noChangeShapeType="1"/>
                </p:cNvSpPr>
                <p:nvPr/>
              </p:nvSpPr>
              <p:spPr bwMode="auto">
                <a:xfrm flipV="1">
                  <a:off x="262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20" name="Line 28"/>
                <p:cNvSpPr>
                  <a:spLocks noChangeShapeType="1"/>
                </p:cNvSpPr>
                <p:nvPr/>
              </p:nvSpPr>
              <p:spPr bwMode="auto">
                <a:xfrm flipV="1">
                  <a:off x="2776"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21" name="Line 29"/>
                <p:cNvSpPr>
                  <a:spLocks noChangeShapeType="1"/>
                </p:cNvSpPr>
                <p:nvPr/>
              </p:nvSpPr>
              <p:spPr bwMode="auto">
                <a:xfrm flipV="1">
                  <a:off x="2927"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22" name="Line 30"/>
                <p:cNvSpPr>
                  <a:spLocks noChangeShapeType="1"/>
                </p:cNvSpPr>
                <p:nvPr/>
              </p:nvSpPr>
              <p:spPr bwMode="auto">
                <a:xfrm flipV="1">
                  <a:off x="3079"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23" name="Line 31"/>
                <p:cNvSpPr>
                  <a:spLocks noChangeShapeType="1"/>
                </p:cNvSpPr>
                <p:nvPr/>
              </p:nvSpPr>
              <p:spPr bwMode="auto">
                <a:xfrm flipV="1">
                  <a:off x="3230"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24" name="Line 32"/>
                <p:cNvSpPr>
                  <a:spLocks noChangeShapeType="1"/>
                </p:cNvSpPr>
                <p:nvPr/>
              </p:nvSpPr>
              <p:spPr bwMode="auto">
                <a:xfrm flipV="1">
                  <a:off x="3381"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25" name="Line 33"/>
                <p:cNvSpPr>
                  <a:spLocks noChangeShapeType="1"/>
                </p:cNvSpPr>
                <p:nvPr/>
              </p:nvSpPr>
              <p:spPr bwMode="auto">
                <a:xfrm flipV="1">
                  <a:off x="3533"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26" name="Line 34"/>
                <p:cNvSpPr>
                  <a:spLocks noChangeShapeType="1"/>
                </p:cNvSpPr>
                <p:nvPr/>
              </p:nvSpPr>
              <p:spPr bwMode="auto">
                <a:xfrm flipV="1">
                  <a:off x="368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27" name="Line 35"/>
                <p:cNvSpPr>
                  <a:spLocks noChangeShapeType="1"/>
                </p:cNvSpPr>
                <p:nvPr/>
              </p:nvSpPr>
              <p:spPr bwMode="auto">
                <a:xfrm flipV="1">
                  <a:off x="3835"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28" name="Line 36"/>
                <p:cNvSpPr>
                  <a:spLocks noChangeShapeType="1"/>
                </p:cNvSpPr>
                <p:nvPr/>
              </p:nvSpPr>
              <p:spPr bwMode="auto">
                <a:xfrm flipV="1">
                  <a:off x="3987"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29" name="Line 37"/>
                <p:cNvSpPr>
                  <a:spLocks noChangeShapeType="1"/>
                </p:cNvSpPr>
                <p:nvPr/>
              </p:nvSpPr>
              <p:spPr bwMode="auto">
                <a:xfrm>
                  <a:off x="959" y="85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30" name="Text Box 38"/>
                <p:cNvSpPr txBox="1">
                  <a:spLocks noChangeArrowheads="1"/>
                </p:cNvSpPr>
                <p:nvPr/>
              </p:nvSpPr>
              <p:spPr bwMode="auto">
                <a:xfrm>
                  <a:off x="3878" y="1399"/>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t>t, s</a:t>
                  </a:r>
                </a:p>
              </p:txBody>
            </p:sp>
            <p:sp>
              <p:nvSpPr>
                <p:cNvPr id="8231" name="Text Box 39"/>
                <p:cNvSpPr txBox="1">
                  <a:spLocks noChangeArrowheads="1"/>
                </p:cNvSpPr>
                <p:nvPr/>
              </p:nvSpPr>
              <p:spPr bwMode="auto">
                <a:xfrm>
                  <a:off x="1140"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2</a:t>
                  </a:r>
                </a:p>
              </p:txBody>
            </p:sp>
            <p:sp>
              <p:nvSpPr>
                <p:cNvPr id="8232" name="Text Box 40"/>
                <p:cNvSpPr txBox="1">
                  <a:spLocks noChangeArrowheads="1"/>
                </p:cNvSpPr>
                <p:nvPr/>
              </p:nvSpPr>
              <p:spPr bwMode="auto">
                <a:xfrm>
                  <a:off x="1458"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4</a:t>
                  </a:r>
                </a:p>
              </p:txBody>
            </p:sp>
            <p:sp>
              <p:nvSpPr>
                <p:cNvPr id="8233" name="Text Box 41"/>
                <p:cNvSpPr txBox="1">
                  <a:spLocks noChangeArrowheads="1"/>
                </p:cNvSpPr>
                <p:nvPr/>
              </p:nvSpPr>
              <p:spPr bwMode="auto">
                <a:xfrm>
                  <a:off x="1775" y="155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6</a:t>
                  </a:r>
                </a:p>
              </p:txBody>
            </p:sp>
            <p:sp>
              <p:nvSpPr>
                <p:cNvPr id="8234" name="Text Box 42"/>
                <p:cNvSpPr txBox="1">
                  <a:spLocks noChangeArrowheads="1"/>
                </p:cNvSpPr>
                <p:nvPr/>
              </p:nvSpPr>
              <p:spPr bwMode="auto">
                <a:xfrm>
                  <a:off x="2062"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8</a:t>
                  </a:r>
                </a:p>
              </p:txBody>
            </p:sp>
            <p:sp>
              <p:nvSpPr>
                <p:cNvPr id="8235" name="Text Box 43"/>
                <p:cNvSpPr txBox="1">
                  <a:spLocks noChangeArrowheads="1"/>
                </p:cNvSpPr>
                <p:nvPr/>
              </p:nvSpPr>
              <p:spPr bwMode="auto">
                <a:xfrm>
                  <a:off x="2330" y="155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10</a:t>
                  </a:r>
                </a:p>
              </p:txBody>
            </p:sp>
            <p:sp>
              <p:nvSpPr>
                <p:cNvPr id="8236" name="Text Box 44"/>
                <p:cNvSpPr txBox="1">
                  <a:spLocks noChangeArrowheads="1"/>
                </p:cNvSpPr>
                <p:nvPr/>
              </p:nvSpPr>
              <p:spPr bwMode="auto">
                <a:xfrm>
                  <a:off x="2632" y="155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12</a:t>
                  </a:r>
                </a:p>
              </p:txBody>
            </p:sp>
            <p:sp>
              <p:nvSpPr>
                <p:cNvPr id="8237" name="Text Box 45"/>
                <p:cNvSpPr txBox="1">
                  <a:spLocks noChangeArrowheads="1"/>
                </p:cNvSpPr>
                <p:nvPr/>
              </p:nvSpPr>
              <p:spPr bwMode="auto">
                <a:xfrm>
                  <a:off x="2932" y="154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14</a:t>
                  </a:r>
                </a:p>
              </p:txBody>
            </p:sp>
            <p:sp>
              <p:nvSpPr>
                <p:cNvPr id="8238" name="Text Box 46"/>
                <p:cNvSpPr txBox="1">
                  <a:spLocks noChangeArrowheads="1"/>
                </p:cNvSpPr>
                <p:nvPr/>
              </p:nvSpPr>
              <p:spPr bwMode="auto">
                <a:xfrm>
                  <a:off x="3241" y="15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16</a:t>
                  </a:r>
                </a:p>
              </p:txBody>
            </p:sp>
            <p:sp>
              <p:nvSpPr>
                <p:cNvPr id="8239" name="Text Box 47"/>
                <p:cNvSpPr txBox="1">
                  <a:spLocks noChangeArrowheads="1"/>
                </p:cNvSpPr>
                <p:nvPr/>
              </p:nvSpPr>
              <p:spPr bwMode="auto">
                <a:xfrm>
                  <a:off x="3543" y="15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18</a:t>
                  </a:r>
                </a:p>
              </p:txBody>
            </p:sp>
            <p:sp>
              <p:nvSpPr>
                <p:cNvPr id="8240" name="Text Box 48"/>
                <p:cNvSpPr txBox="1">
                  <a:spLocks noChangeArrowheads="1"/>
                </p:cNvSpPr>
                <p:nvPr/>
              </p:nvSpPr>
              <p:spPr bwMode="auto">
                <a:xfrm>
                  <a:off x="3831" y="154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20</a:t>
                  </a:r>
                </a:p>
              </p:txBody>
            </p:sp>
            <p:sp>
              <p:nvSpPr>
                <p:cNvPr id="8241" name="Text Box 49"/>
                <p:cNvSpPr txBox="1">
                  <a:spLocks noChangeArrowheads="1"/>
                </p:cNvSpPr>
                <p:nvPr/>
              </p:nvSpPr>
              <p:spPr bwMode="auto">
                <a:xfrm>
                  <a:off x="521" y="2039"/>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-40</a:t>
                  </a:r>
                </a:p>
              </p:txBody>
            </p:sp>
            <p:sp>
              <p:nvSpPr>
                <p:cNvPr id="8242" name="Text Box 50"/>
                <p:cNvSpPr txBox="1">
                  <a:spLocks noChangeArrowheads="1"/>
                </p:cNvSpPr>
                <p:nvPr/>
              </p:nvSpPr>
              <p:spPr bwMode="auto">
                <a:xfrm>
                  <a:off x="521" y="1771"/>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-20</a:t>
                  </a:r>
                </a:p>
              </p:txBody>
            </p:sp>
            <p:sp>
              <p:nvSpPr>
                <p:cNvPr id="8243" name="Text Box 51"/>
                <p:cNvSpPr txBox="1">
                  <a:spLocks noChangeArrowheads="1"/>
                </p:cNvSpPr>
                <p:nvPr/>
              </p:nvSpPr>
              <p:spPr bwMode="auto">
                <a:xfrm>
                  <a:off x="762" y="149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0</a:t>
                  </a:r>
                </a:p>
              </p:txBody>
            </p:sp>
            <p:sp>
              <p:nvSpPr>
                <p:cNvPr id="8244" name="Text Box 52"/>
                <p:cNvSpPr txBox="1">
                  <a:spLocks noChangeArrowheads="1"/>
                </p:cNvSpPr>
                <p:nvPr/>
              </p:nvSpPr>
              <p:spPr bwMode="auto">
                <a:xfrm>
                  <a:off x="612" y="1207"/>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20</a:t>
                  </a:r>
                </a:p>
              </p:txBody>
            </p:sp>
            <p:sp>
              <p:nvSpPr>
                <p:cNvPr id="8245" name="Text Box 53"/>
                <p:cNvSpPr txBox="1">
                  <a:spLocks noChangeArrowheads="1"/>
                </p:cNvSpPr>
                <p:nvPr/>
              </p:nvSpPr>
              <p:spPr bwMode="auto">
                <a:xfrm>
                  <a:off x="657" y="905"/>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40</a:t>
                  </a:r>
                </a:p>
              </p:txBody>
            </p:sp>
          </p:grpSp>
        </p:grpSp>
        <p:sp>
          <p:nvSpPr>
            <p:cNvPr id="8246" name="Line 54"/>
            <p:cNvSpPr>
              <a:spLocks noChangeShapeType="1"/>
            </p:cNvSpPr>
            <p:nvPr/>
          </p:nvSpPr>
          <p:spPr bwMode="auto">
            <a:xfrm>
              <a:off x="971" y="2304"/>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8247" name="Group 55"/>
          <p:cNvGrpSpPr>
            <a:grpSpLocks/>
          </p:cNvGrpSpPr>
          <p:nvPr/>
        </p:nvGrpSpPr>
        <p:grpSpPr bwMode="auto">
          <a:xfrm>
            <a:off x="2112963" y="1052513"/>
            <a:ext cx="2393950" cy="1233487"/>
            <a:chOff x="1331" y="663"/>
            <a:chExt cx="1508" cy="777"/>
          </a:xfrm>
        </p:grpSpPr>
        <p:sp>
          <p:nvSpPr>
            <p:cNvPr id="8248" name="Freeform 56"/>
            <p:cNvSpPr>
              <a:spLocks/>
            </p:cNvSpPr>
            <p:nvPr/>
          </p:nvSpPr>
          <p:spPr bwMode="auto">
            <a:xfrm>
              <a:off x="1331" y="860"/>
              <a:ext cx="1508" cy="580"/>
            </a:xfrm>
            <a:custGeom>
              <a:avLst/>
              <a:gdLst>
                <a:gd name="T0" fmla="*/ 0 w 1508"/>
                <a:gd name="T1" fmla="*/ 580 h 580"/>
                <a:gd name="T2" fmla="*/ 1508 w 1508"/>
                <a:gd name="T3" fmla="*/ 0 h 580"/>
              </a:gdLst>
              <a:ahLst/>
              <a:cxnLst>
                <a:cxn ang="0">
                  <a:pos x="T0" y="T1"/>
                </a:cxn>
                <a:cxn ang="0">
                  <a:pos x="T2" y="T3"/>
                </a:cxn>
              </a:cxnLst>
              <a:rect l="0" t="0" r="r" b="b"/>
              <a:pathLst>
                <a:path w="1508" h="580">
                  <a:moveTo>
                    <a:pt x="0" y="580"/>
                  </a:moveTo>
                  <a:lnTo>
                    <a:pt x="1508" y="0"/>
                  </a:lnTo>
                </a:path>
              </a:pathLst>
            </a:custGeom>
            <a:noFill/>
            <a:ln w="28575" cmpd="sng">
              <a:solidFill>
                <a:schemeClr val="hlink"/>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249" name="Text Box 57"/>
            <p:cNvSpPr txBox="1">
              <a:spLocks noChangeArrowheads="1"/>
            </p:cNvSpPr>
            <p:nvPr/>
          </p:nvSpPr>
          <p:spPr bwMode="auto">
            <a:xfrm>
              <a:off x="2653" y="663"/>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hlink"/>
                  </a:solidFill>
                </a:rPr>
                <a:t>1</a:t>
              </a:r>
            </a:p>
          </p:txBody>
        </p:sp>
      </p:grpSp>
      <p:grpSp>
        <p:nvGrpSpPr>
          <p:cNvPr id="8250" name="Group 58"/>
          <p:cNvGrpSpPr>
            <a:grpSpLocks/>
          </p:cNvGrpSpPr>
          <p:nvPr/>
        </p:nvGrpSpPr>
        <p:grpSpPr bwMode="auto">
          <a:xfrm>
            <a:off x="2125663" y="1766888"/>
            <a:ext cx="5110162" cy="747712"/>
            <a:chOff x="1339" y="1113"/>
            <a:chExt cx="3219" cy="471"/>
          </a:xfrm>
        </p:grpSpPr>
        <p:sp>
          <p:nvSpPr>
            <p:cNvPr id="8251" name="Freeform 59"/>
            <p:cNvSpPr>
              <a:spLocks/>
            </p:cNvSpPr>
            <p:nvPr/>
          </p:nvSpPr>
          <p:spPr bwMode="auto">
            <a:xfrm>
              <a:off x="1339" y="1298"/>
              <a:ext cx="2993" cy="286"/>
            </a:xfrm>
            <a:custGeom>
              <a:avLst/>
              <a:gdLst>
                <a:gd name="T0" fmla="*/ 0 w 2993"/>
                <a:gd name="T1" fmla="*/ 286 h 286"/>
                <a:gd name="T2" fmla="*/ 2993 w 2993"/>
                <a:gd name="T3" fmla="*/ 0 h 286"/>
              </a:gdLst>
              <a:ahLst/>
              <a:cxnLst>
                <a:cxn ang="0">
                  <a:pos x="T0" y="T1"/>
                </a:cxn>
                <a:cxn ang="0">
                  <a:pos x="T2" y="T3"/>
                </a:cxn>
              </a:cxnLst>
              <a:rect l="0" t="0" r="r" b="b"/>
              <a:pathLst>
                <a:path w="2993" h="286">
                  <a:moveTo>
                    <a:pt x="0" y="286"/>
                  </a:moveTo>
                  <a:lnTo>
                    <a:pt x="2993" y="0"/>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252" name="Text Box 60"/>
            <p:cNvSpPr txBox="1">
              <a:spLocks noChangeArrowheads="1"/>
            </p:cNvSpPr>
            <p:nvPr/>
          </p:nvSpPr>
          <p:spPr bwMode="auto">
            <a:xfrm>
              <a:off x="4376" y="1113"/>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2</a:t>
              </a:r>
            </a:p>
          </p:txBody>
        </p:sp>
      </p:grpSp>
      <p:graphicFrame>
        <p:nvGraphicFramePr>
          <p:cNvPr id="8253" name="Group 61"/>
          <p:cNvGraphicFramePr>
            <a:graphicFrameLocks noGrp="1"/>
          </p:cNvGraphicFramePr>
          <p:nvPr/>
        </p:nvGraphicFramePr>
        <p:xfrm>
          <a:off x="1019175" y="3933825"/>
          <a:ext cx="7008813" cy="2808923"/>
        </p:xfrm>
        <a:graphic>
          <a:graphicData uri="http://schemas.openxmlformats.org/drawingml/2006/table">
            <a:tbl>
              <a:tblPr rtl="1"/>
              <a:tblGrid>
                <a:gridCol w="887413"/>
                <a:gridCol w="3176587"/>
                <a:gridCol w="2944813"/>
              </a:tblGrid>
              <a:tr h="4365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גוף</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מהירות</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משוות מיקום</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276" name="Object 84"/>
          <p:cNvGraphicFramePr>
            <a:graphicFrameLocks noChangeAspect="1"/>
          </p:cNvGraphicFramePr>
          <p:nvPr/>
        </p:nvGraphicFramePr>
        <p:xfrm>
          <a:off x="1524000" y="4510088"/>
          <a:ext cx="1943100" cy="512762"/>
        </p:xfrm>
        <a:graphic>
          <a:graphicData uri="http://schemas.openxmlformats.org/presentationml/2006/ole">
            <mc:AlternateContent xmlns:mc="http://schemas.openxmlformats.org/markup-compatibility/2006">
              <mc:Choice xmlns:v="urn:schemas-microsoft-com:vml" Requires="v">
                <p:oleObj spid="_x0000_s109678" name="Equation" r:id="rId3" imgW="672840" imgH="177480" progId="Equation.3">
                  <p:embed/>
                </p:oleObj>
              </mc:Choice>
              <mc:Fallback>
                <p:oleObj name="Equation" r:id="rId3" imgW="6728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10088"/>
                        <a:ext cx="1943100" cy="512762"/>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77" name="Object 85"/>
          <p:cNvGraphicFramePr>
            <a:graphicFrameLocks noChangeAspect="1"/>
          </p:cNvGraphicFramePr>
          <p:nvPr/>
        </p:nvGraphicFramePr>
        <p:xfrm>
          <a:off x="4284663" y="5232400"/>
          <a:ext cx="2592387" cy="719138"/>
        </p:xfrm>
        <a:graphic>
          <a:graphicData uri="http://schemas.openxmlformats.org/presentationml/2006/ole">
            <mc:AlternateContent xmlns:mc="http://schemas.openxmlformats.org/markup-compatibility/2006">
              <mc:Choice xmlns:v="urn:schemas-microsoft-com:vml" Requires="v">
                <p:oleObj spid="_x0000_s109679" name="Equation" r:id="rId5" imgW="1295280" imgH="393480" progId="Equation.3">
                  <p:embed/>
                </p:oleObj>
              </mc:Choice>
              <mc:Fallback>
                <p:oleObj name="Equation" r:id="rId5" imgW="129528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5232400"/>
                        <a:ext cx="2592387" cy="719138"/>
                      </a:xfrm>
                      <a:prstGeom prst="rect">
                        <a:avLst/>
                      </a:prstGeom>
                      <a:solidFill>
                        <a:schemeClr val="accent2">
                          <a:alpha val="41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78" name="Text Box 86"/>
          <p:cNvSpPr txBox="1">
            <a:spLocks noChangeArrowheads="1"/>
          </p:cNvSpPr>
          <p:nvPr/>
        </p:nvSpPr>
        <p:spPr bwMode="auto">
          <a:xfrm>
            <a:off x="2195513" y="0"/>
            <a:ext cx="4897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sz="3600" b="1" u="sng"/>
              <a:t>קריאת גרפים</a:t>
            </a:r>
            <a:endParaRPr lang="en-US" sz="3600" b="1" u="sng"/>
          </a:p>
        </p:txBody>
      </p:sp>
      <p:graphicFrame>
        <p:nvGraphicFramePr>
          <p:cNvPr id="8279" name="Object 87"/>
          <p:cNvGraphicFramePr>
            <a:graphicFrameLocks noChangeAspect="1"/>
          </p:cNvGraphicFramePr>
          <p:nvPr/>
        </p:nvGraphicFramePr>
        <p:xfrm>
          <a:off x="1379538" y="5302250"/>
          <a:ext cx="2271712" cy="512763"/>
        </p:xfrm>
        <a:graphic>
          <a:graphicData uri="http://schemas.openxmlformats.org/presentationml/2006/ole">
            <mc:AlternateContent xmlns:mc="http://schemas.openxmlformats.org/markup-compatibility/2006">
              <mc:Choice xmlns:v="urn:schemas-microsoft-com:vml" Requires="v">
                <p:oleObj spid="_x0000_s109680" name="Equation" r:id="rId7" imgW="787320" imgH="177480" progId="Equation.3">
                  <p:embed/>
                </p:oleObj>
              </mc:Choice>
              <mc:Fallback>
                <p:oleObj name="Equation" r:id="rId7" imgW="78732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9538" y="5302250"/>
                        <a:ext cx="2271712" cy="512763"/>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80" name="Object 88"/>
          <p:cNvGraphicFramePr>
            <a:graphicFrameLocks noChangeAspect="1"/>
          </p:cNvGraphicFramePr>
          <p:nvPr/>
        </p:nvGraphicFramePr>
        <p:xfrm>
          <a:off x="4284663" y="4489450"/>
          <a:ext cx="2592387" cy="719138"/>
        </p:xfrm>
        <a:graphic>
          <a:graphicData uri="http://schemas.openxmlformats.org/presentationml/2006/ole">
            <mc:AlternateContent xmlns:mc="http://schemas.openxmlformats.org/markup-compatibility/2006">
              <mc:Choice xmlns:v="urn:schemas-microsoft-com:vml" Requires="v">
                <p:oleObj spid="_x0000_s109681" name="Equation" r:id="rId9" imgW="1371600" imgH="393480" progId="Equation.3">
                  <p:embed/>
                </p:oleObj>
              </mc:Choice>
              <mc:Fallback>
                <p:oleObj name="Equation" r:id="rId9" imgW="137160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4663" y="4489450"/>
                        <a:ext cx="2592387" cy="719138"/>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81" name="Object 89"/>
          <p:cNvGraphicFramePr>
            <a:graphicFrameLocks noChangeAspect="1"/>
          </p:cNvGraphicFramePr>
          <p:nvPr/>
        </p:nvGraphicFramePr>
        <p:xfrm>
          <a:off x="223838" y="333375"/>
          <a:ext cx="1181100" cy="871538"/>
        </p:xfrm>
        <a:graphic>
          <a:graphicData uri="http://schemas.openxmlformats.org/presentationml/2006/ole">
            <mc:AlternateContent xmlns:mc="http://schemas.openxmlformats.org/markup-compatibility/2006">
              <mc:Choice xmlns:v="urn:schemas-microsoft-com:vml" Requires="v">
                <p:oleObj spid="_x0000_s109682" name="Equation" r:id="rId11" imgW="533160" imgH="393480" progId="Equation.3">
                  <p:embed/>
                </p:oleObj>
              </mc:Choice>
              <mc:Fallback>
                <p:oleObj name="Equation" r:id="rId11" imgW="53316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838" y="333375"/>
                        <a:ext cx="118110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82" name="Object 90"/>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09683" name="Equation" r:id="rId13" imgW="685800" imgH="228600" progId="Equation.3">
                  <p:embed/>
                </p:oleObj>
              </mc:Choice>
              <mc:Fallback>
                <p:oleObj name="Equation" r:id="rId13" imgW="685800" imgH="228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0156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3" fill="hold" nodeType="withEffect">
                                  <p:stCondLst>
                                    <p:cond delay="0"/>
                                  </p:stCondLst>
                                  <p:childTnLst>
                                    <p:set>
                                      <p:cBhvr>
                                        <p:cTn id="6" dur="1" fill="hold">
                                          <p:stCondLst>
                                            <p:cond delay="0"/>
                                          </p:stCondLst>
                                        </p:cTn>
                                        <p:tgtEl>
                                          <p:spTgt spid="8250"/>
                                        </p:tgtEl>
                                        <p:attrNameLst>
                                          <p:attrName>style.visibility</p:attrName>
                                        </p:attrNameLst>
                                      </p:cBhvr>
                                      <p:to>
                                        <p:strVal val="visible"/>
                                      </p:to>
                                    </p:set>
                                    <p:animEffect transition="in" filter="strips(upRight)">
                                      <p:cBhvr>
                                        <p:cTn id="7" dur="5000"/>
                                        <p:tgtEl>
                                          <p:spTgt spid="82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8277"/>
                                        </p:tgtEl>
                                        <p:attrNameLst>
                                          <p:attrName>style.visibility</p:attrName>
                                        </p:attrNameLst>
                                      </p:cBhvr>
                                      <p:to>
                                        <p:strVal val="visible"/>
                                      </p:to>
                                    </p:set>
                                    <p:animEffect transition="in" filter="strips(downRight)">
                                      <p:cBhvr>
                                        <p:cTn id="12" dur="3000"/>
                                        <p:tgtEl>
                                          <p:spTgt spid="82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8279"/>
                                        </p:tgtEl>
                                        <p:attrNameLst>
                                          <p:attrName>style.visibility</p:attrName>
                                        </p:attrNameLst>
                                      </p:cBhvr>
                                      <p:to>
                                        <p:strVal val="visible"/>
                                      </p:to>
                                    </p:set>
                                    <p:animEffect transition="in" filter="strips(downRight)">
                                      <p:cBhvr>
                                        <p:cTn id="17" dur="3000"/>
                                        <p:tgtEl>
                                          <p:spTgt spid="8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reeform 2"/>
          <p:cNvSpPr>
            <a:spLocks/>
          </p:cNvSpPr>
          <p:nvPr/>
        </p:nvSpPr>
        <p:spPr bwMode="auto">
          <a:xfrm>
            <a:off x="2125663" y="2060575"/>
            <a:ext cx="4751387" cy="454025"/>
          </a:xfrm>
          <a:custGeom>
            <a:avLst/>
            <a:gdLst>
              <a:gd name="T0" fmla="*/ 0 w 2993"/>
              <a:gd name="T1" fmla="*/ 286 h 286"/>
              <a:gd name="T2" fmla="*/ 2993 w 2993"/>
              <a:gd name="T3" fmla="*/ 0 h 286"/>
            </a:gdLst>
            <a:ahLst/>
            <a:cxnLst>
              <a:cxn ang="0">
                <a:pos x="T0" y="T1"/>
              </a:cxn>
              <a:cxn ang="0">
                <a:pos x="T2" y="T3"/>
              </a:cxn>
            </a:cxnLst>
            <a:rect l="0" t="0" r="r" b="b"/>
            <a:pathLst>
              <a:path w="2993" h="286">
                <a:moveTo>
                  <a:pt x="0" y="286"/>
                </a:moveTo>
                <a:lnTo>
                  <a:pt x="2993" y="0"/>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nvGrpSpPr>
          <p:cNvPr id="9220" name="Group 4"/>
          <p:cNvGrpSpPr>
            <a:grpSpLocks/>
          </p:cNvGrpSpPr>
          <p:nvPr/>
        </p:nvGrpSpPr>
        <p:grpSpPr bwMode="auto">
          <a:xfrm>
            <a:off x="1403350" y="908050"/>
            <a:ext cx="6121400" cy="2760663"/>
            <a:chOff x="521" y="572"/>
            <a:chExt cx="3856" cy="1739"/>
          </a:xfrm>
        </p:grpSpPr>
        <p:grpSp>
          <p:nvGrpSpPr>
            <p:cNvPr id="9221" name="Group 5"/>
            <p:cNvGrpSpPr>
              <a:grpSpLocks/>
            </p:cNvGrpSpPr>
            <p:nvPr/>
          </p:nvGrpSpPr>
          <p:grpSpPr bwMode="auto">
            <a:xfrm>
              <a:off x="521" y="572"/>
              <a:ext cx="3856" cy="1739"/>
              <a:chOff x="521" y="572"/>
              <a:chExt cx="3856" cy="1739"/>
            </a:xfrm>
          </p:grpSpPr>
          <p:sp>
            <p:nvSpPr>
              <p:cNvPr id="9222" name="Text Box 6"/>
              <p:cNvSpPr txBox="1">
                <a:spLocks noChangeArrowheads="1"/>
              </p:cNvSpPr>
              <p:nvPr/>
            </p:nvSpPr>
            <p:spPr bwMode="auto">
              <a:xfrm>
                <a:off x="657" y="572"/>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t>X, m</a:t>
                </a:r>
              </a:p>
            </p:txBody>
          </p:sp>
          <p:grpSp>
            <p:nvGrpSpPr>
              <p:cNvPr id="9223" name="Group 7"/>
              <p:cNvGrpSpPr>
                <a:grpSpLocks/>
              </p:cNvGrpSpPr>
              <p:nvPr/>
            </p:nvGrpSpPr>
            <p:grpSpPr bwMode="auto">
              <a:xfrm>
                <a:off x="521" y="799"/>
                <a:ext cx="3856" cy="1512"/>
                <a:chOff x="521" y="799"/>
                <a:chExt cx="3856" cy="1512"/>
              </a:xfrm>
            </p:grpSpPr>
            <p:sp>
              <p:nvSpPr>
                <p:cNvPr id="9224" name="Line 8"/>
                <p:cNvSpPr>
                  <a:spLocks noChangeShapeType="1"/>
                </p:cNvSpPr>
                <p:nvPr/>
              </p:nvSpPr>
              <p:spPr bwMode="auto">
                <a:xfrm flipV="1">
                  <a:off x="959" y="799"/>
                  <a:ext cx="0" cy="151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25" name="Line 9"/>
                <p:cNvSpPr>
                  <a:spLocks noChangeShapeType="1"/>
                </p:cNvSpPr>
                <p:nvPr/>
              </p:nvSpPr>
              <p:spPr bwMode="auto">
                <a:xfrm>
                  <a:off x="975" y="1597"/>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26" name="Line 10"/>
                <p:cNvSpPr>
                  <a:spLocks noChangeShapeType="1"/>
                </p:cNvSpPr>
                <p:nvPr/>
              </p:nvSpPr>
              <p:spPr bwMode="auto">
                <a:xfrm>
                  <a:off x="959" y="216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27" name="Line 11"/>
                <p:cNvSpPr>
                  <a:spLocks noChangeShapeType="1"/>
                </p:cNvSpPr>
                <p:nvPr/>
              </p:nvSpPr>
              <p:spPr bwMode="auto">
                <a:xfrm>
                  <a:off x="959" y="202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28" name="Line 12"/>
                <p:cNvSpPr>
                  <a:spLocks noChangeShapeType="1"/>
                </p:cNvSpPr>
                <p:nvPr/>
              </p:nvSpPr>
              <p:spPr bwMode="auto">
                <a:xfrm>
                  <a:off x="959" y="187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29" name="Line 13"/>
                <p:cNvSpPr>
                  <a:spLocks noChangeShapeType="1"/>
                </p:cNvSpPr>
                <p:nvPr/>
              </p:nvSpPr>
              <p:spPr bwMode="auto">
                <a:xfrm>
                  <a:off x="959" y="173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30" name="Line 14"/>
                <p:cNvSpPr>
                  <a:spLocks noChangeShapeType="1"/>
                </p:cNvSpPr>
                <p:nvPr/>
              </p:nvSpPr>
              <p:spPr bwMode="auto">
                <a:xfrm>
                  <a:off x="959" y="159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31" name="Line 15"/>
                <p:cNvSpPr>
                  <a:spLocks noChangeShapeType="1"/>
                </p:cNvSpPr>
                <p:nvPr/>
              </p:nvSpPr>
              <p:spPr bwMode="auto">
                <a:xfrm>
                  <a:off x="959" y="144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32" name="Line 16"/>
                <p:cNvSpPr>
                  <a:spLocks noChangeShapeType="1"/>
                </p:cNvSpPr>
                <p:nvPr/>
              </p:nvSpPr>
              <p:spPr bwMode="auto">
                <a:xfrm>
                  <a:off x="959" y="130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33" name="Line 17"/>
                <p:cNvSpPr>
                  <a:spLocks noChangeShapeType="1"/>
                </p:cNvSpPr>
                <p:nvPr/>
              </p:nvSpPr>
              <p:spPr bwMode="auto">
                <a:xfrm>
                  <a:off x="959" y="115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34" name="Line 18"/>
                <p:cNvSpPr>
                  <a:spLocks noChangeShapeType="1"/>
                </p:cNvSpPr>
                <p:nvPr/>
              </p:nvSpPr>
              <p:spPr bwMode="auto">
                <a:xfrm>
                  <a:off x="959" y="101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35" name="Line 19"/>
                <p:cNvSpPr>
                  <a:spLocks noChangeShapeType="1"/>
                </p:cNvSpPr>
                <p:nvPr/>
              </p:nvSpPr>
              <p:spPr bwMode="auto">
                <a:xfrm flipV="1">
                  <a:off x="1111"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36" name="Line 20"/>
                <p:cNvSpPr>
                  <a:spLocks noChangeShapeType="1"/>
                </p:cNvSpPr>
                <p:nvPr/>
              </p:nvSpPr>
              <p:spPr bwMode="auto">
                <a:xfrm flipV="1">
                  <a:off x="1262"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37" name="Line 21"/>
                <p:cNvSpPr>
                  <a:spLocks noChangeShapeType="1"/>
                </p:cNvSpPr>
                <p:nvPr/>
              </p:nvSpPr>
              <p:spPr bwMode="auto">
                <a:xfrm flipV="1">
                  <a:off x="141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38" name="Line 22"/>
                <p:cNvSpPr>
                  <a:spLocks noChangeShapeType="1"/>
                </p:cNvSpPr>
                <p:nvPr/>
              </p:nvSpPr>
              <p:spPr bwMode="auto">
                <a:xfrm flipV="1">
                  <a:off x="1565"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39" name="Line 23"/>
                <p:cNvSpPr>
                  <a:spLocks noChangeShapeType="1"/>
                </p:cNvSpPr>
                <p:nvPr/>
              </p:nvSpPr>
              <p:spPr bwMode="auto">
                <a:xfrm flipV="1">
                  <a:off x="1716"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40" name="Line 24"/>
                <p:cNvSpPr>
                  <a:spLocks noChangeShapeType="1"/>
                </p:cNvSpPr>
                <p:nvPr/>
              </p:nvSpPr>
              <p:spPr bwMode="auto">
                <a:xfrm flipV="1">
                  <a:off x="1868"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41" name="Line 25"/>
                <p:cNvSpPr>
                  <a:spLocks noChangeShapeType="1"/>
                </p:cNvSpPr>
                <p:nvPr/>
              </p:nvSpPr>
              <p:spPr bwMode="auto">
                <a:xfrm flipV="1">
                  <a:off x="2019"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42" name="Line 26"/>
                <p:cNvSpPr>
                  <a:spLocks noChangeShapeType="1"/>
                </p:cNvSpPr>
                <p:nvPr/>
              </p:nvSpPr>
              <p:spPr bwMode="auto">
                <a:xfrm flipV="1">
                  <a:off x="2170"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43" name="Line 27"/>
                <p:cNvSpPr>
                  <a:spLocks noChangeShapeType="1"/>
                </p:cNvSpPr>
                <p:nvPr/>
              </p:nvSpPr>
              <p:spPr bwMode="auto">
                <a:xfrm flipV="1">
                  <a:off x="2322"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44" name="Line 28"/>
                <p:cNvSpPr>
                  <a:spLocks noChangeShapeType="1"/>
                </p:cNvSpPr>
                <p:nvPr/>
              </p:nvSpPr>
              <p:spPr bwMode="auto">
                <a:xfrm flipV="1">
                  <a:off x="2473"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45" name="Line 29"/>
                <p:cNvSpPr>
                  <a:spLocks noChangeShapeType="1"/>
                </p:cNvSpPr>
                <p:nvPr/>
              </p:nvSpPr>
              <p:spPr bwMode="auto">
                <a:xfrm flipV="1">
                  <a:off x="262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46" name="Line 30"/>
                <p:cNvSpPr>
                  <a:spLocks noChangeShapeType="1"/>
                </p:cNvSpPr>
                <p:nvPr/>
              </p:nvSpPr>
              <p:spPr bwMode="auto">
                <a:xfrm flipV="1">
                  <a:off x="2776"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47" name="Line 31"/>
                <p:cNvSpPr>
                  <a:spLocks noChangeShapeType="1"/>
                </p:cNvSpPr>
                <p:nvPr/>
              </p:nvSpPr>
              <p:spPr bwMode="auto">
                <a:xfrm flipV="1">
                  <a:off x="2927"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48" name="Line 32"/>
                <p:cNvSpPr>
                  <a:spLocks noChangeShapeType="1"/>
                </p:cNvSpPr>
                <p:nvPr/>
              </p:nvSpPr>
              <p:spPr bwMode="auto">
                <a:xfrm flipV="1">
                  <a:off x="3079"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49" name="Line 33"/>
                <p:cNvSpPr>
                  <a:spLocks noChangeShapeType="1"/>
                </p:cNvSpPr>
                <p:nvPr/>
              </p:nvSpPr>
              <p:spPr bwMode="auto">
                <a:xfrm flipV="1">
                  <a:off x="3230"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50" name="Line 34"/>
                <p:cNvSpPr>
                  <a:spLocks noChangeShapeType="1"/>
                </p:cNvSpPr>
                <p:nvPr/>
              </p:nvSpPr>
              <p:spPr bwMode="auto">
                <a:xfrm flipV="1">
                  <a:off x="3381"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51" name="Line 35"/>
                <p:cNvSpPr>
                  <a:spLocks noChangeShapeType="1"/>
                </p:cNvSpPr>
                <p:nvPr/>
              </p:nvSpPr>
              <p:spPr bwMode="auto">
                <a:xfrm flipV="1">
                  <a:off x="3533"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52" name="Line 36"/>
                <p:cNvSpPr>
                  <a:spLocks noChangeShapeType="1"/>
                </p:cNvSpPr>
                <p:nvPr/>
              </p:nvSpPr>
              <p:spPr bwMode="auto">
                <a:xfrm flipV="1">
                  <a:off x="368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53" name="Line 37"/>
                <p:cNvSpPr>
                  <a:spLocks noChangeShapeType="1"/>
                </p:cNvSpPr>
                <p:nvPr/>
              </p:nvSpPr>
              <p:spPr bwMode="auto">
                <a:xfrm flipV="1">
                  <a:off x="3835"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54" name="Line 38"/>
                <p:cNvSpPr>
                  <a:spLocks noChangeShapeType="1"/>
                </p:cNvSpPr>
                <p:nvPr/>
              </p:nvSpPr>
              <p:spPr bwMode="auto">
                <a:xfrm flipV="1">
                  <a:off x="3987"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55" name="Line 39"/>
                <p:cNvSpPr>
                  <a:spLocks noChangeShapeType="1"/>
                </p:cNvSpPr>
                <p:nvPr/>
              </p:nvSpPr>
              <p:spPr bwMode="auto">
                <a:xfrm>
                  <a:off x="959" y="85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56" name="Text Box 40"/>
                <p:cNvSpPr txBox="1">
                  <a:spLocks noChangeArrowheads="1"/>
                </p:cNvSpPr>
                <p:nvPr/>
              </p:nvSpPr>
              <p:spPr bwMode="auto">
                <a:xfrm>
                  <a:off x="3878" y="1399"/>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t>t, s</a:t>
                  </a:r>
                </a:p>
              </p:txBody>
            </p:sp>
            <p:sp>
              <p:nvSpPr>
                <p:cNvPr id="9257" name="Text Box 41"/>
                <p:cNvSpPr txBox="1">
                  <a:spLocks noChangeArrowheads="1"/>
                </p:cNvSpPr>
                <p:nvPr/>
              </p:nvSpPr>
              <p:spPr bwMode="auto">
                <a:xfrm>
                  <a:off x="1140"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2</a:t>
                  </a:r>
                </a:p>
              </p:txBody>
            </p:sp>
            <p:sp>
              <p:nvSpPr>
                <p:cNvPr id="9258" name="Text Box 42"/>
                <p:cNvSpPr txBox="1">
                  <a:spLocks noChangeArrowheads="1"/>
                </p:cNvSpPr>
                <p:nvPr/>
              </p:nvSpPr>
              <p:spPr bwMode="auto">
                <a:xfrm>
                  <a:off x="1458"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4</a:t>
                  </a:r>
                </a:p>
              </p:txBody>
            </p:sp>
            <p:sp>
              <p:nvSpPr>
                <p:cNvPr id="9259" name="Text Box 43"/>
                <p:cNvSpPr txBox="1">
                  <a:spLocks noChangeArrowheads="1"/>
                </p:cNvSpPr>
                <p:nvPr/>
              </p:nvSpPr>
              <p:spPr bwMode="auto">
                <a:xfrm>
                  <a:off x="1775" y="155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6</a:t>
                  </a:r>
                </a:p>
              </p:txBody>
            </p:sp>
            <p:sp>
              <p:nvSpPr>
                <p:cNvPr id="9260" name="Text Box 44"/>
                <p:cNvSpPr txBox="1">
                  <a:spLocks noChangeArrowheads="1"/>
                </p:cNvSpPr>
                <p:nvPr/>
              </p:nvSpPr>
              <p:spPr bwMode="auto">
                <a:xfrm>
                  <a:off x="2062"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8</a:t>
                  </a:r>
                </a:p>
              </p:txBody>
            </p:sp>
            <p:sp>
              <p:nvSpPr>
                <p:cNvPr id="9261" name="Text Box 45"/>
                <p:cNvSpPr txBox="1">
                  <a:spLocks noChangeArrowheads="1"/>
                </p:cNvSpPr>
                <p:nvPr/>
              </p:nvSpPr>
              <p:spPr bwMode="auto">
                <a:xfrm>
                  <a:off x="2330" y="155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10</a:t>
                  </a:r>
                </a:p>
              </p:txBody>
            </p:sp>
            <p:sp>
              <p:nvSpPr>
                <p:cNvPr id="9262" name="Text Box 46"/>
                <p:cNvSpPr txBox="1">
                  <a:spLocks noChangeArrowheads="1"/>
                </p:cNvSpPr>
                <p:nvPr/>
              </p:nvSpPr>
              <p:spPr bwMode="auto">
                <a:xfrm>
                  <a:off x="2632" y="155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12</a:t>
                  </a:r>
                </a:p>
              </p:txBody>
            </p:sp>
            <p:sp>
              <p:nvSpPr>
                <p:cNvPr id="9263" name="Text Box 47"/>
                <p:cNvSpPr txBox="1">
                  <a:spLocks noChangeArrowheads="1"/>
                </p:cNvSpPr>
                <p:nvPr/>
              </p:nvSpPr>
              <p:spPr bwMode="auto">
                <a:xfrm>
                  <a:off x="2932" y="154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14</a:t>
                  </a:r>
                </a:p>
              </p:txBody>
            </p:sp>
            <p:sp>
              <p:nvSpPr>
                <p:cNvPr id="9264" name="Text Box 48"/>
                <p:cNvSpPr txBox="1">
                  <a:spLocks noChangeArrowheads="1"/>
                </p:cNvSpPr>
                <p:nvPr/>
              </p:nvSpPr>
              <p:spPr bwMode="auto">
                <a:xfrm>
                  <a:off x="3241" y="15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16</a:t>
                  </a:r>
                </a:p>
              </p:txBody>
            </p:sp>
            <p:sp>
              <p:nvSpPr>
                <p:cNvPr id="9265" name="Text Box 49"/>
                <p:cNvSpPr txBox="1">
                  <a:spLocks noChangeArrowheads="1"/>
                </p:cNvSpPr>
                <p:nvPr/>
              </p:nvSpPr>
              <p:spPr bwMode="auto">
                <a:xfrm>
                  <a:off x="3543" y="15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18</a:t>
                  </a:r>
                </a:p>
              </p:txBody>
            </p:sp>
            <p:sp>
              <p:nvSpPr>
                <p:cNvPr id="9266" name="Text Box 50"/>
                <p:cNvSpPr txBox="1">
                  <a:spLocks noChangeArrowheads="1"/>
                </p:cNvSpPr>
                <p:nvPr/>
              </p:nvSpPr>
              <p:spPr bwMode="auto">
                <a:xfrm>
                  <a:off x="3831" y="154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20</a:t>
                  </a:r>
                </a:p>
              </p:txBody>
            </p:sp>
            <p:sp>
              <p:nvSpPr>
                <p:cNvPr id="9267" name="Text Box 51"/>
                <p:cNvSpPr txBox="1">
                  <a:spLocks noChangeArrowheads="1"/>
                </p:cNvSpPr>
                <p:nvPr/>
              </p:nvSpPr>
              <p:spPr bwMode="auto">
                <a:xfrm>
                  <a:off x="521" y="2039"/>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-40</a:t>
                  </a:r>
                </a:p>
              </p:txBody>
            </p:sp>
            <p:sp>
              <p:nvSpPr>
                <p:cNvPr id="9268" name="Text Box 52"/>
                <p:cNvSpPr txBox="1">
                  <a:spLocks noChangeArrowheads="1"/>
                </p:cNvSpPr>
                <p:nvPr/>
              </p:nvSpPr>
              <p:spPr bwMode="auto">
                <a:xfrm>
                  <a:off x="521" y="1771"/>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-20</a:t>
                  </a:r>
                </a:p>
              </p:txBody>
            </p:sp>
            <p:sp>
              <p:nvSpPr>
                <p:cNvPr id="9269" name="Text Box 53"/>
                <p:cNvSpPr txBox="1">
                  <a:spLocks noChangeArrowheads="1"/>
                </p:cNvSpPr>
                <p:nvPr/>
              </p:nvSpPr>
              <p:spPr bwMode="auto">
                <a:xfrm>
                  <a:off x="762" y="149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0</a:t>
                  </a:r>
                </a:p>
              </p:txBody>
            </p:sp>
            <p:sp>
              <p:nvSpPr>
                <p:cNvPr id="9270" name="Text Box 54"/>
                <p:cNvSpPr txBox="1">
                  <a:spLocks noChangeArrowheads="1"/>
                </p:cNvSpPr>
                <p:nvPr/>
              </p:nvSpPr>
              <p:spPr bwMode="auto">
                <a:xfrm>
                  <a:off x="612" y="1207"/>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20</a:t>
                  </a:r>
                </a:p>
              </p:txBody>
            </p:sp>
            <p:sp>
              <p:nvSpPr>
                <p:cNvPr id="9271" name="Text Box 55"/>
                <p:cNvSpPr txBox="1">
                  <a:spLocks noChangeArrowheads="1"/>
                </p:cNvSpPr>
                <p:nvPr/>
              </p:nvSpPr>
              <p:spPr bwMode="auto">
                <a:xfrm>
                  <a:off x="657" y="905"/>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40</a:t>
                  </a:r>
                </a:p>
              </p:txBody>
            </p:sp>
          </p:grpSp>
        </p:grpSp>
        <p:sp>
          <p:nvSpPr>
            <p:cNvPr id="9272" name="Line 56"/>
            <p:cNvSpPr>
              <a:spLocks noChangeShapeType="1"/>
            </p:cNvSpPr>
            <p:nvPr/>
          </p:nvSpPr>
          <p:spPr bwMode="auto">
            <a:xfrm>
              <a:off x="971" y="2304"/>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9273" name="Group 57"/>
          <p:cNvGrpSpPr>
            <a:grpSpLocks/>
          </p:cNvGrpSpPr>
          <p:nvPr/>
        </p:nvGrpSpPr>
        <p:grpSpPr bwMode="auto">
          <a:xfrm>
            <a:off x="2112963" y="1052513"/>
            <a:ext cx="2393950" cy="1233487"/>
            <a:chOff x="1331" y="663"/>
            <a:chExt cx="1508" cy="777"/>
          </a:xfrm>
        </p:grpSpPr>
        <p:sp>
          <p:nvSpPr>
            <p:cNvPr id="9274" name="Freeform 58"/>
            <p:cNvSpPr>
              <a:spLocks/>
            </p:cNvSpPr>
            <p:nvPr/>
          </p:nvSpPr>
          <p:spPr bwMode="auto">
            <a:xfrm>
              <a:off x="1331" y="860"/>
              <a:ext cx="1508" cy="580"/>
            </a:xfrm>
            <a:custGeom>
              <a:avLst/>
              <a:gdLst>
                <a:gd name="T0" fmla="*/ 0 w 1508"/>
                <a:gd name="T1" fmla="*/ 580 h 580"/>
                <a:gd name="T2" fmla="*/ 1508 w 1508"/>
                <a:gd name="T3" fmla="*/ 0 h 580"/>
              </a:gdLst>
              <a:ahLst/>
              <a:cxnLst>
                <a:cxn ang="0">
                  <a:pos x="T0" y="T1"/>
                </a:cxn>
                <a:cxn ang="0">
                  <a:pos x="T2" y="T3"/>
                </a:cxn>
              </a:cxnLst>
              <a:rect l="0" t="0" r="r" b="b"/>
              <a:pathLst>
                <a:path w="1508" h="580">
                  <a:moveTo>
                    <a:pt x="0" y="580"/>
                  </a:moveTo>
                  <a:lnTo>
                    <a:pt x="1508" y="0"/>
                  </a:lnTo>
                </a:path>
              </a:pathLst>
            </a:custGeom>
            <a:noFill/>
            <a:ln w="28575" cmpd="sng">
              <a:solidFill>
                <a:schemeClr val="hlink"/>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275" name="Text Box 59"/>
            <p:cNvSpPr txBox="1">
              <a:spLocks noChangeArrowheads="1"/>
            </p:cNvSpPr>
            <p:nvPr/>
          </p:nvSpPr>
          <p:spPr bwMode="auto">
            <a:xfrm>
              <a:off x="2653" y="663"/>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hlink"/>
                  </a:solidFill>
                </a:rPr>
                <a:t>1</a:t>
              </a:r>
            </a:p>
          </p:txBody>
        </p:sp>
      </p:grpSp>
      <p:sp>
        <p:nvSpPr>
          <p:cNvPr id="9276" name="Text Box 60"/>
          <p:cNvSpPr txBox="1">
            <a:spLocks noChangeArrowheads="1"/>
          </p:cNvSpPr>
          <p:nvPr/>
        </p:nvSpPr>
        <p:spPr bwMode="auto">
          <a:xfrm>
            <a:off x="6946900" y="1766888"/>
            <a:ext cx="28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2</a:t>
            </a:r>
          </a:p>
        </p:txBody>
      </p:sp>
      <p:grpSp>
        <p:nvGrpSpPr>
          <p:cNvPr id="9313" name="Group 97"/>
          <p:cNvGrpSpPr>
            <a:grpSpLocks/>
          </p:cNvGrpSpPr>
          <p:nvPr/>
        </p:nvGrpSpPr>
        <p:grpSpPr bwMode="auto">
          <a:xfrm>
            <a:off x="2100263" y="2546350"/>
            <a:ext cx="2041525" cy="1320800"/>
            <a:chOff x="1323" y="1604"/>
            <a:chExt cx="1286" cy="832"/>
          </a:xfrm>
        </p:grpSpPr>
        <p:sp>
          <p:nvSpPr>
            <p:cNvPr id="9219" name="Freeform 3"/>
            <p:cNvSpPr>
              <a:spLocks/>
            </p:cNvSpPr>
            <p:nvPr/>
          </p:nvSpPr>
          <p:spPr bwMode="auto">
            <a:xfrm>
              <a:off x="1323" y="1604"/>
              <a:ext cx="1212" cy="564"/>
            </a:xfrm>
            <a:custGeom>
              <a:avLst/>
              <a:gdLst>
                <a:gd name="T0" fmla="*/ 0 w 1212"/>
                <a:gd name="T1" fmla="*/ 0 h 564"/>
                <a:gd name="T2" fmla="*/ 1212 w 1212"/>
                <a:gd name="T3" fmla="*/ 564 h 564"/>
              </a:gdLst>
              <a:ahLst/>
              <a:cxnLst>
                <a:cxn ang="0">
                  <a:pos x="T0" y="T1"/>
                </a:cxn>
                <a:cxn ang="0">
                  <a:pos x="T2" y="T3"/>
                </a:cxn>
              </a:cxnLst>
              <a:rect l="0" t="0" r="r" b="b"/>
              <a:pathLst>
                <a:path w="1212" h="564">
                  <a:moveTo>
                    <a:pt x="0" y="0"/>
                  </a:moveTo>
                  <a:lnTo>
                    <a:pt x="1212" y="564"/>
                  </a:lnTo>
                </a:path>
              </a:pathLst>
            </a:custGeom>
            <a:noFill/>
            <a:ln w="28575" cmpd="sng">
              <a:solidFill>
                <a:srgbClr val="EB280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277" name="Text Box 61"/>
            <p:cNvSpPr txBox="1">
              <a:spLocks noChangeArrowheads="1"/>
            </p:cNvSpPr>
            <p:nvPr/>
          </p:nvSpPr>
          <p:spPr bwMode="auto">
            <a:xfrm>
              <a:off x="2427" y="2205"/>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EB2807"/>
                  </a:solidFill>
                </a:rPr>
                <a:t>3</a:t>
              </a:r>
            </a:p>
          </p:txBody>
        </p:sp>
      </p:grpSp>
      <p:graphicFrame>
        <p:nvGraphicFramePr>
          <p:cNvPr id="9278" name="Group 62"/>
          <p:cNvGraphicFramePr>
            <a:graphicFrameLocks noGrp="1"/>
          </p:cNvGraphicFramePr>
          <p:nvPr/>
        </p:nvGraphicFramePr>
        <p:xfrm>
          <a:off x="1019175" y="3933825"/>
          <a:ext cx="7008813" cy="2808923"/>
        </p:xfrm>
        <a:graphic>
          <a:graphicData uri="http://schemas.openxmlformats.org/drawingml/2006/table">
            <a:tbl>
              <a:tblPr rtl="1"/>
              <a:tblGrid>
                <a:gridCol w="887413"/>
                <a:gridCol w="3176587"/>
                <a:gridCol w="2944813"/>
              </a:tblGrid>
              <a:tr h="4365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גוף</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מהירות</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משוות מיקום</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303" name="Object 87"/>
          <p:cNvGraphicFramePr>
            <a:graphicFrameLocks noChangeAspect="1"/>
          </p:cNvGraphicFramePr>
          <p:nvPr/>
        </p:nvGraphicFramePr>
        <p:xfrm>
          <a:off x="4140200" y="5976938"/>
          <a:ext cx="2808288" cy="719137"/>
        </p:xfrm>
        <a:graphic>
          <a:graphicData uri="http://schemas.openxmlformats.org/presentationml/2006/ole">
            <mc:AlternateContent xmlns:mc="http://schemas.openxmlformats.org/markup-compatibility/2006">
              <mc:Choice xmlns:v="urn:schemas-microsoft-com:vml" Requires="v">
                <p:oleObj spid="_x0000_s110738" name="Equation" r:id="rId3" imgW="1511280" imgH="393480" progId="Equation.3">
                  <p:embed/>
                </p:oleObj>
              </mc:Choice>
              <mc:Fallback>
                <p:oleObj name="Equation" r:id="rId3" imgW="151128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5976938"/>
                        <a:ext cx="2808288" cy="719137"/>
                      </a:xfrm>
                      <a:prstGeom prst="rect">
                        <a:avLst/>
                      </a:prstGeom>
                      <a:solidFill>
                        <a:srgbClr val="EB2807">
                          <a:alpha val="42000"/>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5" name="Object 89"/>
          <p:cNvGraphicFramePr>
            <a:graphicFrameLocks noChangeAspect="1"/>
          </p:cNvGraphicFramePr>
          <p:nvPr/>
        </p:nvGraphicFramePr>
        <p:xfrm>
          <a:off x="1116013" y="6086475"/>
          <a:ext cx="2784475" cy="512763"/>
        </p:xfrm>
        <a:graphic>
          <a:graphicData uri="http://schemas.openxmlformats.org/presentationml/2006/ole">
            <mc:AlternateContent xmlns:mc="http://schemas.openxmlformats.org/markup-compatibility/2006">
              <mc:Choice xmlns:v="urn:schemas-microsoft-com:vml" Requires="v">
                <p:oleObj spid="_x0000_s110739" name="Equation" r:id="rId5" imgW="965160" imgH="177480" progId="Equation.3">
                  <p:embed/>
                </p:oleObj>
              </mc:Choice>
              <mc:Fallback>
                <p:oleObj name="Equation" r:id="rId5" imgW="96516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6086475"/>
                        <a:ext cx="2784475" cy="512763"/>
                      </a:xfrm>
                      <a:prstGeom prst="rect">
                        <a:avLst/>
                      </a:prstGeom>
                      <a:solidFill>
                        <a:srgbClr val="EB2807">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306" name="Text Box 90"/>
          <p:cNvSpPr txBox="1">
            <a:spLocks noChangeArrowheads="1"/>
          </p:cNvSpPr>
          <p:nvPr/>
        </p:nvSpPr>
        <p:spPr bwMode="auto">
          <a:xfrm>
            <a:off x="2195513" y="0"/>
            <a:ext cx="4897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sz="3600" b="1" u="sng"/>
              <a:t>קריאת גרפים</a:t>
            </a:r>
            <a:endParaRPr lang="en-US" sz="3600" b="1" u="sng"/>
          </a:p>
        </p:txBody>
      </p:sp>
      <p:graphicFrame>
        <p:nvGraphicFramePr>
          <p:cNvPr id="9307" name="Object 91"/>
          <p:cNvGraphicFramePr>
            <a:graphicFrameLocks noChangeAspect="1"/>
          </p:cNvGraphicFramePr>
          <p:nvPr/>
        </p:nvGraphicFramePr>
        <p:xfrm>
          <a:off x="1524000" y="4510088"/>
          <a:ext cx="1943100" cy="512762"/>
        </p:xfrm>
        <a:graphic>
          <a:graphicData uri="http://schemas.openxmlformats.org/presentationml/2006/ole">
            <mc:AlternateContent xmlns:mc="http://schemas.openxmlformats.org/markup-compatibility/2006">
              <mc:Choice xmlns:v="urn:schemas-microsoft-com:vml" Requires="v">
                <p:oleObj spid="_x0000_s110740" name="Equation" r:id="rId7" imgW="672840" imgH="177480" progId="Equation.3">
                  <p:embed/>
                </p:oleObj>
              </mc:Choice>
              <mc:Fallback>
                <p:oleObj name="Equation" r:id="rId7" imgW="6728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510088"/>
                        <a:ext cx="1943100" cy="512762"/>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8" name="Object 92"/>
          <p:cNvGraphicFramePr>
            <a:graphicFrameLocks noChangeAspect="1"/>
          </p:cNvGraphicFramePr>
          <p:nvPr/>
        </p:nvGraphicFramePr>
        <p:xfrm>
          <a:off x="4284663" y="5232400"/>
          <a:ext cx="2592387" cy="719138"/>
        </p:xfrm>
        <a:graphic>
          <a:graphicData uri="http://schemas.openxmlformats.org/presentationml/2006/ole">
            <mc:AlternateContent xmlns:mc="http://schemas.openxmlformats.org/markup-compatibility/2006">
              <mc:Choice xmlns:v="urn:schemas-microsoft-com:vml" Requires="v">
                <p:oleObj spid="_x0000_s110741" name="Equation" r:id="rId9" imgW="1295280" imgH="393480" progId="Equation.3">
                  <p:embed/>
                </p:oleObj>
              </mc:Choice>
              <mc:Fallback>
                <p:oleObj name="Equation" r:id="rId9" imgW="1295280" imgH="393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4663" y="5232400"/>
                        <a:ext cx="2592387" cy="719138"/>
                      </a:xfrm>
                      <a:prstGeom prst="rect">
                        <a:avLst/>
                      </a:prstGeom>
                      <a:solidFill>
                        <a:schemeClr val="accent2">
                          <a:alpha val="41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09" name="Object 93"/>
          <p:cNvGraphicFramePr>
            <a:graphicFrameLocks noChangeAspect="1"/>
          </p:cNvGraphicFramePr>
          <p:nvPr/>
        </p:nvGraphicFramePr>
        <p:xfrm>
          <a:off x="1379538" y="5302250"/>
          <a:ext cx="2271712" cy="512763"/>
        </p:xfrm>
        <a:graphic>
          <a:graphicData uri="http://schemas.openxmlformats.org/presentationml/2006/ole">
            <mc:AlternateContent xmlns:mc="http://schemas.openxmlformats.org/markup-compatibility/2006">
              <mc:Choice xmlns:v="urn:schemas-microsoft-com:vml" Requires="v">
                <p:oleObj spid="_x0000_s110742" name="Equation" r:id="rId11" imgW="787320" imgH="177480" progId="Equation.3">
                  <p:embed/>
                </p:oleObj>
              </mc:Choice>
              <mc:Fallback>
                <p:oleObj name="Equation" r:id="rId11" imgW="78732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9538" y="5302250"/>
                        <a:ext cx="2271712" cy="512763"/>
                      </a:xfrm>
                      <a:prstGeom prst="rect">
                        <a:avLst/>
                      </a:prstGeom>
                      <a:solidFill>
                        <a:schemeClr val="accent2">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0" name="Object 94"/>
          <p:cNvGraphicFramePr>
            <a:graphicFrameLocks noChangeAspect="1"/>
          </p:cNvGraphicFramePr>
          <p:nvPr/>
        </p:nvGraphicFramePr>
        <p:xfrm>
          <a:off x="4284663" y="4489450"/>
          <a:ext cx="2592387" cy="719138"/>
        </p:xfrm>
        <a:graphic>
          <a:graphicData uri="http://schemas.openxmlformats.org/presentationml/2006/ole">
            <mc:AlternateContent xmlns:mc="http://schemas.openxmlformats.org/markup-compatibility/2006">
              <mc:Choice xmlns:v="urn:schemas-microsoft-com:vml" Requires="v">
                <p:oleObj spid="_x0000_s110743" name="Equation" r:id="rId13" imgW="1371600" imgH="393480" progId="Equation.3">
                  <p:embed/>
                </p:oleObj>
              </mc:Choice>
              <mc:Fallback>
                <p:oleObj name="Equation" r:id="rId13" imgW="1371600" imgH="393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84663" y="4489450"/>
                        <a:ext cx="2592387" cy="719138"/>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1" name="Object 95"/>
          <p:cNvGraphicFramePr>
            <a:graphicFrameLocks noChangeAspect="1"/>
          </p:cNvGraphicFramePr>
          <p:nvPr/>
        </p:nvGraphicFramePr>
        <p:xfrm>
          <a:off x="223838" y="333375"/>
          <a:ext cx="1181100" cy="871538"/>
        </p:xfrm>
        <a:graphic>
          <a:graphicData uri="http://schemas.openxmlformats.org/presentationml/2006/ole">
            <mc:AlternateContent xmlns:mc="http://schemas.openxmlformats.org/markup-compatibility/2006">
              <mc:Choice xmlns:v="urn:schemas-microsoft-com:vml" Requires="v">
                <p:oleObj spid="_x0000_s110744" name="Equation" r:id="rId15" imgW="533160" imgH="393480" progId="Equation.3">
                  <p:embed/>
                </p:oleObj>
              </mc:Choice>
              <mc:Fallback>
                <p:oleObj name="Equation" r:id="rId15" imgW="53316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838" y="333375"/>
                        <a:ext cx="118110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312" name="Object 96"/>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10745" name="Equation" r:id="rId17" imgW="685800" imgH="228600" progId="Equation.3">
                  <p:embed/>
                </p:oleObj>
              </mc:Choice>
              <mc:Fallback>
                <p:oleObj name="Equation" r:id="rId17" imgW="6858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18829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2"/>
          <p:cNvSpPr>
            <a:spLocks/>
          </p:cNvSpPr>
          <p:nvPr/>
        </p:nvSpPr>
        <p:spPr bwMode="auto">
          <a:xfrm>
            <a:off x="2125663" y="2060575"/>
            <a:ext cx="4751387" cy="454025"/>
          </a:xfrm>
          <a:custGeom>
            <a:avLst/>
            <a:gdLst>
              <a:gd name="T0" fmla="*/ 0 w 2993"/>
              <a:gd name="T1" fmla="*/ 286 h 286"/>
              <a:gd name="T2" fmla="*/ 2993 w 2993"/>
              <a:gd name="T3" fmla="*/ 0 h 286"/>
            </a:gdLst>
            <a:ahLst/>
            <a:cxnLst>
              <a:cxn ang="0">
                <a:pos x="T0" y="T1"/>
              </a:cxn>
              <a:cxn ang="0">
                <a:pos x="T2" y="T3"/>
              </a:cxn>
            </a:cxnLst>
            <a:rect l="0" t="0" r="r" b="b"/>
            <a:pathLst>
              <a:path w="2993" h="286">
                <a:moveTo>
                  <a:pt x="0" y="286"/>
                </a:moveTo>
                <a:lnTo>
                  <a:pt x="2993" y="0"/>
                </a:lnTo>
              </a:path>
            </a:pathLst>
          </a:custGeom>
          <a:noFill/>
          <a:ln w="28575" cmpd="sng">
            <a:solidFill>
              <a:schemeClr val="accent2"/>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243" name="Freeform 3"/>
          <p:cNvSpPr>
            <a:spLocks/>
          </p:cNvSpPr>
          <p:nvPr/>
        </p:nvSpPr>
        <p:spPr bwMode="auto">
          <a:xfrm>
            <a:off x="2100263" y="2546350"/>
            <a:ext cx="1924050" cy="895350"/>
          </a:xfrm>
          <a:custGeom>
            <a:avLst/>
            <a:gdLst>
              <a:gd name="T0" fmla="*/ 0 w 1212"/>
              <a:gd name="T1" fmla="*/ 0 h 564"/>
              <a:gd name="T2" fmla="*/ 1212 w 1212"/>
              <a:gd name="T3" fmla="*/ 564 h 564"/>
            </a:gdLst>
            <a:ahLst/>
            <a:cxnLst>
              <a:cxn ang="0">
                <a:pos x="T0" y="T1"/>
              </a:cxn>
              <a:cxn ang="0">
                <a:pos x="T2" y="T3"/>
              </a:cxn>
            </a:cxnLst>
            <a:rect l="0" t="0" r="r" b="b"/>
            <a:pathLst>
              <a:path w="1212" h="564">
                <a:moveTo>
                  <a:pt x="0" y="0"/>
                </a:moveTo>
                <a:lnTo>
                  <a:pt x="1212" y="564"/>
                </a:lnTo>
              </a:path>
            </a:pathLst>
          </a:custGeom>
          <a:noFill/>
          <a:ln w="28575" cmpd="sng">
            <a:solidFill>
              <a:srgbClr val="EB2807"/>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nvGrpSpPr>
          <p:cNvPr id="10244" name="Group 4"/>
          <p:cNvGrpSpPr>
            <a:grpSpLocks/>
          </p:cNvGrpSpPr>
          <p:nvPr/>
        </p:nvGrpSpPr>
        <p:grpSpPr bwMode="auto">
          <a:xfrm>
            <a:off x="1403350" y="908050"/>
            <a:ext cx="6121400" cy="2760663"/>
            <a:chOff x="521" y="572"/>
            <a:chExt cx="3856" cy="1739"/>
          </a:xfrm>
        </p:grpSpPr>
        <p:grpSp>
          <p:nvGrpSpPr>
            <p:cNvPr id="10245" name="Group 5"/>
            <p:cNvGrpSpPr>
              <a:grpSpLocks/>
            </p:cNvGrpSpPr>
            <p:nvPr/>
          </p:nvGrpSpPr>
          <p:grpSpPr bwMode="auto">
            <a:xfrm>
              <a:off x="521" y="572"/>
              <a:ext cx="3856" cy="1739"/>
              <a:chOff x="521" y="572"/>
              <a:chExt cx="3856" cy="1739"/>
            </a:xfrm>
          </p:grpSpPr>
          <p:sp>
            <p:nvSpPr>
              <p:cNvPr id="10246" name="Text Box 6"/>
              <p:cNvSpPr txBox="1">
                <a:spLocks noChangeArrowheads="1"/>
              </p:cNvSpPr>
              <p:nvPr/>
            </p:nvSpPr>
            <p:spPr bwMode="auto">
              <a:xfrm>
                <a:off x="657" y="572"/>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t>X, m</a:t>
                </a:r>
              </a:p>
            </p:txBody>
          </p:sp>
          <p:grpSp>
            <p:nvGrpSpPr>
              <p:cNvPr id="10247" name="Group 7"/>
              <p:cNvGrpSpPr>
                <a:grpSpLocks/>
              </p:cNvGrpSpPr>
              <p:nvPr/>
            </p:nvGrpSpPr>
            <p:grpSpPr bwMode="auto">
              <a:xfrm>
                <a:off x="521" y="799"/>
                <a:ext cx="3856" cy="1512"/>
                <a:chOff x="521" y="799"/>
                <a:chExt cx="3856" cy="1512"/>
              </a:xfrm>
            </p:grpSpPr>
            <p:sp>
              <p:nvSpPr>
                <p:cNvPr id="10248" name="Line 8"/>
                <p:cNvSpPr>
                  <a:spLocks noChangeShapeType="1"/>
                </p:cNvSpPr>
                <p:nvPr/>
              </p:nvSpPr>
              <p:spPr bwMode="auto">
                <a:xfrm flipV="1">
                  <a:off x="959" y="799"/>
                  <a:ext cx="0" cy="151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49" name="Line 9"/>
                <p:cNvSpPr>
                  <a:spLocks noChangeShapeType="1"/>
                </p:cNvSpPr>
                <p:nvPr/>
              </p:nvSpPr>
              <p:spPr bwMode="auto">
                <a:xfrm>
                  <a:off x="975" y="1597"/>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50" name="Line 10"/>
                <p:cNvSpPr>
                  <a:spLocks noChangeShapeType="1"/>
                </p:cNvSpPr>
                <p:nvPr/>
              </p:nvSpPr>
              <p:spPr bwMode="auto">
                <a:xfrm>
                  <a:off x="959" y="216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51" name="Line 11"/>
                <p:cNvSpPr>
                  <a:spLocks noChangeShapeType="1"/>
                </p:cNvSpPr>
                <p:nvPr/>
              </p:nvSpPr>
              <p:spPr bwMode="auto">
                <a:xfrm>
                  <a:off x="959" y="202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52" name="Line 12"/>
                <p:cNvSpPr>
                  <a:spLocks noChangeShapeType="1"/>
                </p:cNvSpPr>
                <p:nvPr/>
              </p:nvSpPr>
              <p:spPr bwMode="auto">
                <a:xfrm>
                  <a:off x="959" y="187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53" name="Line 13"/>
                <p:cNvSpPr>
                  <a:spLocks noChangeShapeType="1"/>
                </p:cNvSpPr>
                <p:nvPr/>
              </p:nvSpPr>
              <p:spPr bwMode="auto">
                <a:xfrm>
                  <a:off x="959" y="173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54" name="Line 14"/>
                <p:cNvSpPr>
                  <a:spLocks noChangeShapeType="1"/>
                </p:cNvSpPr>
                <p:nvPr/>
              </p:nvSpPr>
              <p:spPr bwMode="auto">
                <a:xfrm>
                  <a:off x="959" y="159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55" name="Line 15"/>
                <p:cNvSpPr>
                  <a:spLocks noChangeShapeType="1"/>
                </p:cNvSpPr>
                <p:nvPr/>
              </p:nvSpPr>
              <p:spPr bwMode="auto">
                <a:xfrm>
                  <a:off x="959" y="144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56" name="Line 16"/>
                <p:cNvSpPr>
                  <a:spLocks noChangeShapeType="1"/>
                </p:cNvSpPr>
                <p:nvPr/>
              </p:nvSpPr>
              <p:spPr bwMode="auto">
                <a:xfrm>
                  <a:off x="959" y="130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57" name="Line 17"/>
                <p:cNvSpPr>
                  <a:spLocks noChangeShapeType="1"/>
                </p:cNvSpPr>
                <p:nvPr/>
              </p:nvSpPr>
              <p:spPr bwMode="auto">
                <a:xfrm>
                  <a:off x="959" y="115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58" name="Line 18"/>
                <p:cNvSpPr>
                  <a:spLocks noChangeShapeType="1"/>
                </p:cNvSpPr>
                <p:nvPr/>
              </p:nvSpPr>
              <p:spPr bwMode="auto">
                <a:xfrm>
                  <a:off x="959" y="101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59" name="Line 19"/>
                <p:cNvSpPr>
                  <a:spLocks noChangeShapeType="1"/>
                </p:cNvSpPr>
                <p:nvPr/>
              </p:nvSpPr>
              <p:spPr bwMode="auto">
                <a:xfrm flipV="1">
                  <a:off x="1111"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0" name="Line 20"/>
                <p:cNvSpPr>
                  <a:spLocks noChangeShapeType="1"/>
                </p:cNvSpPr>
                <p:nvPr/>
              </p:nvSpPr>
              <p:spPr bwMode="auto">
                <a:xfrm flipV="1">
                  <a:off x="1262"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1" name="Line 21"/>
                <p:cNvSpPr>
                  <a:spLocks noChangeShapeType="1"/>
                </p:cNvSpPr>
                <p:nvPr/>
              </p:nvSpPr>
              <p:spPr bwMode="auto">
                <a:xfrm flipV="1">
                  <a:off x="141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2" name="Line 22"/>
                <p:cNvSpPr>
                  <a:spLocks noChangeShapeType="1"/>
                </p:cNvSpPr>
                <p:nvPr/>
              </p:nvSpPr>
              <p:spPr bwMode="auto">
                <a:xfrm flipV="1">
                  <a:off x="1565"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3" name="Line 23"/>
                <p:cNvSpPr>
                  <a:spLocks noChangeShapeType="1"/>
                </p:cNvSpPr>
                <p:nvPr/>
              </p:nvSpPr>
              <p:spPr bwMode="auto">
                <a:xfrm flipV="1">
                  <a:off x="1716"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4" name="Line 24"/>
                <p:cNvSpPr>
                  <a:spLocks noChangeShapeType="1"/>
                </p:cNvSpPr>
                <p:nvPr/>
              </p:nvSpPr>
              <p:spPr bwMode="auto">
                <a:xfrm flipV="1">
                  <a:off x="1868"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5" name="Line 25"/>
                <p:cNvSpPr>
                  <a:spLocks noChangeShapeType="1"/>
                </p:cNvSpPr>
                <p:nvPr/>
              </p:nvSpPr>
              <p:spPr bwMode="auto">
                <a:xfrm flipV="1">
                  <a:off x="2019"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6" name="Line 26"/>
                <p:cNvSpPr>
                  <a:spLocks noChangeShapeType="1"/>
                </p:cNvSpPr>
                <p:nvPr/>
              </p:nvSpPr>
              <p:spPr bwMode="auto">
                <a:xfrm flipV="1">
                  <a:off x="2170"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7" name="Line 27"/>
                <p:cNvSpPr>
                  <a:spLocks noChangeShapeType="1"/>
                </p:cNvSpPr>
                <p:nvPr/>
              </p:nvSpPr>
              <p:spPr bwMode="auto">
                <a:xfrm flipV="1">
                  <a:off x="2322"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8" name="Line 28"/>
                <p:cNvSpPr>
                  <a:spLocks noChangeShapeType="1"/>
                </p:cNvSpPr>
                <p:nvPr/>
              </p:nvSpPr>
              <p:spPr bwMode="auto">
                <a:xfrm flipV="1">
                  <a:off x="2473"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9" name="Line 29"/>
                <p:cNvSpPr>
                  <a:spLocks noChangeShapeType="1"/>
                </p:cNvSpPr>
                <p:nvPr/>
              </p:nvSpPr>
              <p:spPr bwMode="auto">
                <a:xfrm flipV="1">
                  <a:off x="262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70" name="Line 30"/>
                <p:cNvSpPr>
                  <a:spLocks noChangeShapeType="1"/>
                </p:cNvSpPr>
                <p:nvPr/>
              </p:nvSpPr>
              <p:spPr bwMode="auto">
                <a:xfrm flipV="1">
                  <a:off x="2776"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71" name="Line 31"/>
                <p:cNvSpPr>
                  <a:spLocks noChangeShapeType="1"/>
                </p:cNvSpPr>
                <p:nvPr/>
              </p:nvSpPr>
              <p:spPr bwMode="auto">
                <a:xfrm flipV="1">
                  <a:off x="2927"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72" name="Line 32"/>
                <p:cNvSpPr>
                  <a:spLocks noChangeShapeType="1"/>
                </p:cNvSpPr>
                <p:nvPr/>
              </p:nvSpPr>
              <p:spPr bwMode="auto">
                <a:xfrm flipV="1">
                  <a:off x="3079"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73" name="Line 33"/>
                <p:cNvSpPr>
                  <a:spLocks noChangeShapeType="1"/>
                </p:cNvSpPr>
                <p:nvPr/>
              </p:nvSpPr>
              <p:spPr bwMode="auto">
                <a:xfrm flipV="1">
                  <a:off x="3230"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74" name="Line 34"/>
                <p:cNvSpPr>
                  <a:spLocks noChangeShapeType="1"/>
                </p:cNvSpPr>
                <p:nvPr/>
              </p:nvSpPr>
              <p:spPr bwMode="auto">
                <a:xfrm flipV="1">
                  <a:off x="3381"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75" name="Line 35"/>
                <p:cNvSpPr>
                  <a:spLocks noChangeShapeType="1"/>
                </p:cNvSpPr>
                <p:nvPr/>
              </p:nvSpPr>
              <p:spPr bwMode="auto">
                <a:xfrm flipV="1">
                  <a:off x="3533"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76" name="Line 36"/>
                <p:cNvSpPr>
                  <a:spLocks noChangeShapeType="1"/>
                </p:cNvSpPr>
                <p:nvPr/>
              </p:nvSpPr>
              <p:spPr bwMode="auto">
                <a:xfrm flipV="1">
                  <a:off x="368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77" name="Line 37"/>
                <p:cNvSpPr>
                  <a:spLocks noChangeShapeType="1"/>
                </p:cNvSpPr>
                <p:nvPr/>
              </p:nvSpPr>
              <p:spPr bwMode="auto">
                <a:xfrm flipV="1">
                  <a:off x="3835"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78" name="Line 38"/>
                <p:cNvSpPr>
                  <a:spLocks noChangeShapeType="1"/>
                </p:cNvSpPr>
                <p:nvPr/>
              </p:nvSpPr>
              <p:spPr bwMode="auto">
                <a:xfrm flipV="1">
                  <a:off x="3987"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79" name="Line 39"/>
                <p:cNvSpPr>
                  <a:spLocks noChangeShapeType="1"/>
                </p:cNvSpPr>
                <p:nvPr/>
              </p:nvSpPr>
              <p:spPr bwMode="auto">
                <a:xfrm>
                  <a:off x="959" y="85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80" name="Text Box 40"/>
                <p:cNvSpPr txBox="1">
                  <a:spLocks noChangeArrowheads="1"/>
                </p:cNvSpPr>
                <p:nvPr/>
              </p:nvSpPr>
              <p:spPr bwMode="auto">
                <a:xfrm>
                  <a:off x="3878" y="1399"/>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t>t, s</a:t>
                  </a:r>
                </a:p>
              </p:txBody>
            </p:sp>
            <p:sp>
              <p:nvSpPr>
                <p:cNvPr id="10281" name="Text Box 41"/>
                <p:cNvSpPr txBox="1">
                  <a:spLocks noChangeArrowheads="1"/>
                </p:cNvSpPr>
                <p:nvPr/>
              </p:nvSpPr>
              <p:spPr bwMode="auto">
                <a:xfrm>
                  <a:off x="1140"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2</a:t>
                  </a:r>
                </a:p>
              </p:txBody>
            </p:sp>
            <p:sp>
              <p:nvSpPr>
                <p:cNvPr id="10282" name="Text Box 42"/>
                <p:cNvSpPr txBox="1">
                  <a:spLocks noChangeArrowheads="1"/>
                </p:cNvSpPr>
                <p:nvPr/>
              </p:nvSpPr>
              <p:spPr bwMode="auto">
                <a:xfrm>
                  <a:off x="1458"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4</a:t>
                  </a:r>
                </a:p>
              </p:txBody>
            </p:sp>
            <p:sp>
              <p:nvSpPr>
                <p:cNvPr id="10283" name="Text Box 43"/>
                <p:cNvSpPr txBox="1">
                  <a:spLocks noChangeArrowheads="1"/>
                </p:cNvSpPr>
                <p:nvPr/>
              </p:nvSpPr>
              <p:spPr bwMode="auto">
                <a:xfrm>
                  <a:off x="1775" y="155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6</a:t>
                  </a:r>
                </a:p>
              </p:txBody>
            </p:sp>
            <p:sp>
              <p:nvSpPr>
                <p:cNvPr id="10284" name="Text Box 44"/>
                <p:cNvSpPr txBox="1">
                  <a:spLocks noChangeArrowheads="1"/>
                </p:cNvSpPr>
                <p:nvPr/>
              </p:nvSpPr>
              <p:spPr bwMode="auto">
                <a:xfrm>
                  <a:off x="2062"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8</a:t>
                  </a:r>
                </a:p>
              </p:txBody>
            </p:sp>
            <p:sp>
              <p:nvSpPr>
                <p:cNvPr id="10285" name="Text Box 45"/>
                <p:cNvSpPr txBox="1">
                  <a:spLocks noChangeArrowheads="1"/>
                </p:cNvSpPr>
                <p:nvPr/>
              </p:nvSpPr>
              <p:spPr bwMode="auto">
                <a:xfrm>
                  <a:off x="2330" y="155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10</a:t>
                  </a:r>
                </a:p>
              </p:txBody>
            </p:sp>
            <p:sp>
              <p:nvSpPr>
                <p:cNvPr id="10286" name="Text Box 46"/>
                <p:cNvSpPr txBox="1">
                  <a:spLocks noChangeArrowheads="1"/>
                </p:cNvSpPr>
                <p:nvPr/>
              </p:nvSpPr>
              <p:spPr bwMode="auto">
                <a:xfrm>
                  <a:off x="2632" y="155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12</a:t>
                  </a:r>
                </a:p>
              </p:txBody>
            </p:sp>
            <p:sp>
              <p:nvSpPr>
                <p:cNvPr id="10287" name="Text Box 47"/>
                <p:cNvSpPr txBox="1">
                  <a:spLocks noChangeArrowheads="1"/>
                </p:cNvSpPr>
                <p:nvPr/>
              </p:nvSpPr>
              <p:spPr bwMode="auto">
                <a:xfrm>
                  <a:off x="2932" y="154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14</a:t>
                  </a:r>
                </a:p>
              </p:txBody>
            </p:sp>
            <p:sp>
              <p:nvSpPr>
                <p:cNvPr id="10288" name="Text Box 48"/>
                <p:cNvSpPr txBox="1">
                  <a:spLocks noChangeArrowheads="1"/>
                </p:cNvSpPr>
                <p:nvPr/>
              </p:nvSpPr>
              <p:spPr bwMode="auto">
                <a:xfrm>
                  <a:off x="3241" y="15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16</a:t>
                  </a:r>
                </a:p>
              </p:txBody>
            </p:sp>
            <p:sp>
              <p:nvSpPr>
                <p:cNvPr id="10289" name="Text Box 49"/>
                <p:cNvSpPr txBox="1">
                  <a:spLocks noChangeArrowheads="1"/>
                </p:cNvSpPr>
                <p:nvPr/>
              </p:nvSpPr>
              <p:spPr bwMode="auto">
                <a:xfrm>
                  <a:off x="3543" y="15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18</a:t>
                  </a:r>
                </a:p>
              </p:txBody>
            </p:sp>
            <p:sp>
              <p:nvSpPr>
                <p:cNvPr id="10290" name="Text Box 50"/>
                <p:cNvSpPr txBox="1">
                  <a:spLocks noChangeArrowheads="1"/>
                </p:cNvSpPr>
                <p:nvPr/>
              </p:nvSpPr>
              <p:spPr bwMode="auto">
                <a:xfrm>
                  <a:off x="3831" y="154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20</a:t>
                  </a:r>
                </a:p>
              </p:txBody>
            </p:sp>
            <p:sp>
              <p:nvSpPr>
                <p:cNvPr id="10291" name="Text Box 51"/>
                <p:cNvSpPr txBox="1">
                  <a:spLocks noChangeArrowheads="1"/>
                </p:cNvSpPr>
                <p:nvPr/>
              </p:nvSpPr>
              <p:spPr bwMode="auto">
                <a:xfrm>
                  <a:off x="521" y="2039"/>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-40</a:t>
                  </a:r>
                </a:p>
              </p:txBody>
            </p:sp>
            <p:sp>
              <p:nvSpPr>
                <p:cNvPr id="10292" name="Text Box 52"/>
                <p:cNvSpPr txBox="1">
                  <a:spLocks noChangeArrowheads="1"/>
                </p:cNvSpPr>
                <p:nvPr/>
              </p:nvSpPr>
              <p:spPr bwMode="auto">
                <a:xfrm>
                  <a:off x="521" y="1771"/>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-20</a:t>
                  </a:r>
                </a:p>
              </p:txBody>
            </p:sp>
            <p:sp>
              <p:nvSpPr>
                <p:cNvPr id="10293" name="Text Box 53"/>
                <p:cNvSpPr txBox="1">
                  <a:spLocks noChangeArrowheads="1"/>
                </p:cNvSpPr>
                <p:nvPr/>
              </p:nvSpPr>
              <p:spPr bwMode="auto">
                <a:xfrm>
                  <a:off x="762" y="149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0</a:t>
                  </a:r>
                </a:p>
              </p:txBody>
            </p:sp>
            <p:sp>
              <p:nvSpPr>
                <p:cNvPr id="10294" name="Text Box 54"/>
                <p:cNvSpPr txBox="1">
                  <a:spLocks noChangeArrowheads="1"/>
                </p:cNvSpPr>
                <p:nvPr/>
              </p:nvSpPr>
              <p:spPr bwMode="auto">
                <a:xfrm>
                  <a:off x="612" y="1207"/>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20</a:t>
                  </a:r>
                </a:p>
              </p:txBody>
            </p:sp>
            <p:sp>
              <p:nvSpPr>
                <p:cNvPr id="10295" name="Text Box 55"/>
                <p:cNvSpPr txBox="1">
                  <a:spLocks noChangeArrowheads="1"/>
                </p:cNvSpPr>
                <p:nvPr/>
              </p:nvSpPr>
              <p:spPr bwMode="auto">
                <a:xfrm>
                  <a:off x="657" y="905"/>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40</a:t>
                  </a:r>
                </a:p>
              </p:txBody>
            </p:sp>
          </p:grpSp>
        </p:grpSp>
        <p:sp>
          <p:nvSpPr>
            <p:cNvPr id="10296" name="Line 56"/>
            <p:cNvSpPr>
              <a:spLocks noChangeShapeType="1"/>
            </p:cNvSpPr>
            <p:nvPr/>
          </p:nvSpPr>
          <p:spPr bwMode="auto">
            <a:xfrm>
              <a:off x="971" y="2304"/>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10297" name="Group 57"/>
          <p:cNvGrpSpPr>
            <a:grpSpLocks/>
          </p:cNvGrpSpPr>
          <p:nvPr/>
        </p:nvGrpSpPr>
        <p:grpSpPr bwMode="auto">
          <a:xfrm>
            <a:off x="2112963" y="1052513"/>
            <a:ext cx="2393950" cy="1233487"/>
            <a:chOff x="1331" y="663"/>
            <a:chExt cx="1508" cy="777"/>
          </a:xfrm>
        </p:grpSpPr>
        <p:sp>
          <p:nvSpPr>
            <p:cNvPr id="10298" name="Freeform 58"/>
            <p:cNvSpPr>
              <a:spLocks/>
            </p:cNvSpPr>
            <p:nvPr/>
          </p:nvSpPr>
          <p:spPr bwMode="auto">
            <a:xfrm>
              <a:off x="1331" y="860"/>
              <a:ext cx="1508" cy="580"/>
            </a:xfrm>
            <a:custGeom>
              <a:avLst/>
              <a:gdLst>
                <a:gd name="T0" fmla="*/ 0 w 1508"/>
                <a:gd name="T1" fmla="*/ 580 h 580"/>
                <a:gd name="T2" fmla="*/ 1508 w 1508"/>
                <a:gd name="T3" fmla="*/ 0 h 580"/>
              </a:gdLst>
              <a:ahLst/>
              <a:cxnLst>
                <a:cxn ang="0">
                  <a:pos x="T0" y="T1"/>
                </a:cxn>
                <a:cxn ang="0">
                  <a:pos x="T2" y="T3"/>
                </a:cxn>
              </a:cxnLst>
              <a:rect l="0" t="0" r="r" b="b"/>
              <a:pathLst>
                <a:path w="1508" h="580">
                  <a:moveTo>
                    <a:pt x="0" y="580"/>
                  </a:moveTo>
                  <a:lnTo>
                    <a:pt x="1508" y="0"/>
                  </a:lnTo>
                </a:path>
              </a:pathLst>
            </a:custGeom>
            <a:noFill/>
            <a:ln w="28575" cmpd="sng">
              <a:solidFill>
                <a:schemeClr val="hlink"/>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299" name="Text Box 59"/>
            <p:cNvSpPr txBox="1">
              <a:spLocks noChangeArrowheads="1"/>
            </p:cNvSpPr>
            <p:nvPr/>
          </p:nvSpPr>
          <p:spPr bwMode="auto">
            <a:xfrm>
              <a:off x="2653" y="663"/>
              <a:ext cx="18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hlink"/>
                  </a:solidFill>
                </a:rPr>
                <a:t>1</a:t>
              </a:r>
            </a:p>
          </p:txBody>
        </p:sp>
      </p:grpSp>
      <p:sp>
        <p:nvSpPr>
          <p:cNvPr id="10300" name="Text Box 60"/>
          <p:cNvSpPr txBox="1">
            <a:spLocks noChangeArrowheads="1"/>
          </p:cNvSpPr>
          <p:nvPr/>
        </p:nvSpPr>
        <p:spPr bwMode="auto">
          <a:xfrm>
            <a:off x="6946900" y="1766888"/>
            <a:ext cx="28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chemeClr val="accent2"/>
                </a:solidFill>
              </a:rPr>
              <a:t>2</a:t>
            </a:r>
          </a:p>
        </p:txBody>
      </p:sp>
      <p:sp>
        <p:nvSpPr>
          <p:cNvPr id="10301" name="Text Box 61"/>
          <p:cNvSpPr txBox="1">
            <a:spLocks noChangeArrowheads="1"/>
          </p:cNvSpPr>
          <p:nvPr/>
        </p:nvSpPr>
        <p:spPr bwMode="auto">
          <a:xfrm>
            <a:off x="3852863" y="3500438"/>
            <a:ext cx="288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EB2807"/>
                </a:solidFill>
              </a:rPr>
              <a:t>3</a:t>
            </a:r>
          </a:p>
        </p:txBody>
      </p:sp>
      <p:graphicFrame>
        <p:nvGraphicFramePr>
          <p:cNvPr id="10302" name="Group 62"/>
          <p:cNvGraphicFramePr>
            <a:graphicFrameLocks noGrp="1"/>
          </p:cNvGraphicFramePr>
          <p:nvPr/>
        </p:nvGraphicFramePr>
        <p:xfrm>
          <a:off x="179388" y="3860800"/>
          <a:ext cx="8640762" cy="2808923"/>
        </p:xfrm>
        <a:graphic>
          <a:graphicData uri="http://schemas.openxmlformats.org/drawingml/2006/table">
            <a:tbl>
              <a:tblPr rtl="1"/>
              <a:tblGrid>
                <a:gridCol w="887412"/>
                <a:gridCol w="3073400"/>
                <a:gridCol w="4679950"/>
              </a:tblGrid>
              <a:tr h="4365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גוף</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משוות מיקום</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מיקום הגוף ב-</a:t>
                      </a:r>
                      <a:r>
                        <a:rPr kumimoji="0" lang="en-US" sz="2800" b="0" i="0" u="none" strike="noStrike" cap="none" normalizeH="0" baseline="0" smtClean="0">
                          <a:ln>
                            <a:noFill/>
                          </a:ln>
                          <a:solidFill>
                            <a:schemeClr val="tx1"/>
                          </a:solidFill>
                          <a:effectLst/>
                          <a:latin typeface="Arial" pitchFamily="34" charset="0"/>
                          <a:cs typeface="Arial" pitchFamily="34" charset="0"/>
                        </a:rPr>
                        <a:t>t = 6s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324" name="Object 84"/>
          <p:cNvGraphicFramePr>
            <a:graphicFrameLocks noChangeAspect="1"/>
          </p:cNvGraphicFramePr>
          <p:nvPr/>
        </p:nvGraphicFramePr>
        <p:xfrm>
          <a:off x="5316538" y="4508500"/>
          <a:ext cx="1943100" cy="512763"/>
        </p:xfrm>
        <a:graphic>
          <a:graphicData uri="http://schemas.openxmlformats.org/presentationml/2006/ole">
            <mc:AlternateContent xmlns:mc="http://schemas.openxmlformats.org/markup-compatibility/2006">
              <mc:Choice xmlns:v="urn:schemas-microsoft-com:vml" Requires="v">
                <p:oleObj spid="_x0000_s111762" name="Equation" r:id="rId3" imgW="672840" imgH="177480" progId="Equation.3">
                  <p:embed/>
                </p:oleObj>
              </mc:Choice>
              <mc:Fallback>
                <p:oleObj name="Equation" r:id="rId3" imgW="6728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6538" y="4508500"/>
                        <a:ext cx="1943100" cy="512763"/>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5" name="Object 85"/>
          <p:cNvGraphicFramePr>
            <a:graphicFrameLocks noChangeAspect="1"/>
          </p:cNvGraphicFramePr>
          <p:nvPr/>
        </p:nvGraphicFramePr>
        <p:xfrm>
          <a:off x="5100638" y="5300663"/>
          <a:ext cx="2271712" cy="512762"/>
        </p:xfrm>
        <a:graphic>
          <a:graphicData uri="http://schemas.openxmlformats.org/presentationml/2006/ole">
            <mc:AlternateContent xmlns:mc="http://schemas.openxmlformats.org/markup-compatibility/2006">
              <mc:Choice xmlns:v="urn:schemas-microsoft-com:vml" Requires="v">
                <p:oleObj spid="_x0000_s111763" name="Equation" r:id="rId5" imgW="787320" imgH="177480" progId="Equation.3">
                  <p:embed/>
                </p:oleObj>
              </mc:Choice>
              <mc:Fallback>
                <p:oleObj name="Equation" r:id="rId5" imgW="7873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0638" y="5300663"/>
                        <a:ext cx="2271712" cy="512762"/>
                      </a:xfrm>
                      <a:prstGeom prst="rect">
                        <a:avLst/>
                      </a:prstGeom>
                      <a:solidFill>
                        <a:schemeClr val="accent2">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6" name="Object 86"/>
          <p:cNvGraphicFramePr>
            <a:graphicFrameLocks noChangeAspect="1"/>
          </p:cNvGraphicFramePr>
          <p:nvPr/>
        </p:nvGraphicFramePr>
        <p:xfrm>
          <a:off x="4956175" y="6092825"/>
          <a:ext cx="2784475" cy="512763"/>
        </p:xfrm>
        <a:graphic>
          <a:graphicData uri="http://schemas.openxmlformats.org/presentationml/2006/ole">
            <mc:AlternateContent xmlns:mc="http://schemas.openxmlformats.org/markup-compatibility/2006">
              <mc:Choice xmlns:v="urn:schemas-microsoft-com:vml" Requires="v">
                <p:oleObj spid="_x0000_s111764" name="Equation" r:id="rId7" imgW="965160" imgH="177480" progId="Equation.3">
                  <p:embed/>
                </p:oleObj>
              </mc:Choice>
              <mc:Fallback>
                <p:oleObj name="Equation" r:id="rId7" imgW="96516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6175" y="6092825"/>
                        <a:ext cx="2784475" cy="512763"/>
                      </a:xfrm>
                      <a:prstGeom prst="rect">
                        <a:avLst/>
                      </a:prstGeom>
                      <a:solidFill>
                        <a:srgbClr val="EB2807">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27" name="Text Box 87"/>
          <p:cNvSpPr txBox="1">
            <a:spLocks noChangeArrowheads="1"/>
          </p:cNvSpPr>
          <p:nvPr/>
        </p:nvSpPr>
        <p:spPr bwMode="auto">
          <a:xfrm>
            <a:off x="2195513" y="0"/>
            <a:ext cx="4897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sz="3600" b="1" u="sng"/>
              <a:t>קריאת גרפים</a:t>
            </a:r>
            <a:endParaRPr lang="en-US" sz="3600" b="1" u="sng"/>
          </a:p>
        </p:txBody>
      </p:sp>
      <p:graphicFrame>
        <p:nvGraphicFramePr>
          <p:cNvPr id="10328" name="Object 88"/>
          <p:cNvGraphicFramePr>
            <a:graphicFrameLocks noChangeAspect="1"/>
          </p:cNvGraphicFramePr>
          <p:nvPr>
            <p:extLst/>
          </p:nvPr>
        </p:nvGraphicFramePr>
        <p:xfrm>
          <a:off x="576263" y="4471988"/>
          <a:ext cx="3740150" cy="585787"/>
        </p:xfrm>
        <a:graphic>
          <a:graphicData uri="http://schemas.openxmlformats.org/presentationml/2006/ole">
            <mc:AlternateContent xmlns:mc="http://schemas.openxmlformats.org/markup-compatibility/2006">
              <mc:Choice xmlns:v="urn:schemas-microsoft-com:vml" Requires="v">
                <p:oleObj spid="_x0000_s111765" name="משוואה" r:id="rId9" imgW="1295280" imgH="203040" progId="Equation.3">
                  <p:embed/>
                </p:oleObj>
              </mc:Choice>
              <mc:Fallback>
                <p:oleObj name="משוואה" r:id="rId9" imgW="1295280" imgH="203040" progId="Equation.3">
                  <p:embed/>
                  <p:pic>
                    <p:nvPicPr>
                      <p:cNvPr id="0" name=""/>
                      <p:cNvPicPr>
                        <a:picLocks noChangeAspect="1" noChangeArrowheads="1"/>
                      </p:cNvPicPr>
                      <p:nvPr/>
                    </p:nvPicPr>
                    <p:blipFill>
                      <a:blip r:embed="rId10"/>
                      <a:srcRect/>
                      <a:stretch>
                        <a:fillRect/>
                      </a:stretch>
                    </p:blipFill>
                    <p:spPr bwMode="auto">
                      <a:xfrm>
                        <a:off x="576263" y="4471988"/>
                        <a:ext cx="3740150" cy="585787"/>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9" name="Object 89"/>
          <p:cNvGraphicFramePr>
            <a:graphicFrameLocks noChangeAspect="1"/>
          </p:cNvGraphicFramePr>
          <p:nvPr>
            <p:extLst/>
          </p:nvPr>
        </p:nvGraphicFramePr>
        <p:xfrm>
          <a:off x="841375" y="5264150"/>
          <a:ext cx="3262313" cy="585788"/>
        </p:xfrm>
        <a:graphic>
          <a:graphicData uri="http://schemas.openxmlformats.org/presentationml/2006/ole">
            <mc:AlternateContent xmlns:mc="http://schemas.openxmlformats.org/markup-compatibility/2006">
              <mc:Choice xmlns:v="urn:schemas-microsoft-com:vml" Requires="v">
                <p:oleObj spid="_x0000_s111766" name="משוואה" r:id="rId11" imgW="1130040" imgH="203040" progId="Equation.3">
                  <p:embed/>
                </p:oleObj>
              </mc:Choice>
              <mc:Fallback>
                <p:oleObj name="משוואה" r:id="rId11" imgW="1130040" imgH="203040" progId="Equation.3">
                  <p:embed/>
                  <p:pic>
                    <p:nvPicPr>
                      <p:cNvPr id="0" name=""/>
                      <p:cNvPicPr>
                        <a:picLocks noChangeAspect="1" noChangeArrowheads="1"/>
                      </p:cNvPicPr>
                      <p:nvPr/>
                    </p:nvPicPr>
                    <p:blipFill>
                      <a:blip r:embed="rId12"/>
                      <a:srcRect/>
                      <a:stretch>
                        <a:fillRect/>
                      </a:stretch>
                    </p:blipFill>
                    <p:spPr bwMode="auto">
                      <a:xfrm>
                        <a:off x="841375" y="5264150"/>
                        <a:ext cx="3262313" cy="585788"/>
                      </a:xfrm>
                      <a:prstGeom prst="rect">
                        <a:avLst/>
                      </a:prstGeom>
                      <a:solidFill>
                        <a:schemeClr val="accent2">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30" name="Object 90"/>
          <p:cNvGraphicFramePr>
            <a:graphicFrameLocks noChangeAspect="1"/>
          </p:cNvGraphicFramePr>
          <p:nvPr>
            <p:extLst/>
          </p:nvPr>
        </p:nvGraphicFramePr>
        <p:xfrm>
          <a:off x="290513" y="6011863"/>
          <a:ext cx="4470400" cy="585787"/>
        </p:xfrm>
        <a:graphic>
          <a:graphicData uri="http://schemas.openxmlformats.org/presentationml/2006/ole">
            <mc:AlternateContent xmlns:mc="http://schemas.openxmlformats.org/markup-compatibility/2006">
              <mc:Choice xmlns:v="urn:schemas-microsoft-com:vml" Requires="v">
                <p:oleObj spid="_x0000_s111767" name="משוואה" r:id="rId13" imgW="1549080" imgH="203040" progId="Equation.3">
                  <p:embed/>
                </p:oleObj>
              </mc:Choice>
              <mc:Fallback>
                <p:oleObj name="משוואה" r:id="rId13" imgW="1549080" imgH="203040" progId="Equation.3">
                  <p:embed/>
                  <p:pic>
                    <p:nvPicPr>
                      <p:cNvPr id="0" name=""/>
                      <p:cNvPicPr>
                        <a:picLocks noChangeAspect="1" noChangeArrowheads="1"/>
                      </p:cNvPicPr>
                      <p:nvPr/>
                    </p:nvPicPr>
                    <p:blipFill>
                      <a:blip r:embed="rId14"/>
                      <a:srcRect/>
                      <a:stretch>
                        <a:fillRect/>
                      </a:stretch>
                    </p:blipFill>
                    <p:spPr bwMode="auto">
                      <a:xfrm>
                        <a:off x="290513" y="6011863"/>
                        <a:ext cx="4470400" cy="585787"/>
                      </a:xfrm>
                      <a:prstGeom prst="rect">
                        <a:avLst/>
                      </a:prstGeom>
                      <a:solidFill>
                        <a:srgbClr val="EB2807">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31" name="Object 91"/>
          <p:cNvGraphicFramePr>
            <a:graphicFrameLocks noChangeAspect="1"/>
          </p:cNvGraphicFramePr>
          <p:nvPr/>
        </p:nvGraphicFramePr>
        <p:xfrm>
          <a:off x="223838" y="333375"/>
          <a:ext cx="1181100" cy="871538"/>
        </p:xfrm>
        <a:graphic>
          <a:graphicData uri="http://schemas.openxmlformats.org/presentationml/2006/ole">
            <mc:AlternateContent xmlns:mc="http://schemas.openxmlformats.org/markup-compatibility/2006">
              <mc:Choice xmlns:v="urn:schemas-microsoft-com:vml" Requires="v">
                <p:oleObj spid="_x0000_s111768" name="Equation" r:id="rId15" imgW="533160" imgH="393480" progId="Equation.3">
                  <p:embed/>
                </p:oleObj>
              </mc:Choice>
              <mc:Fallback>
                <p:oleObj name="Equation" r:id="rId15" imgW="533160" imgH="39348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3838" y="333375"/>
                        <a:ext cx="1181100"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32" name="Object 92"/>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11769" name="Equation" r:id="rId17" imgW="685800" imgH="228600" progId="Equation.3">
                  <p:embed/>
                </p:oleObj>
              </mc:Choice>
              <mc:Fallback>
                <p:oleObj name="Equation" r:id="rId17" imgW="685800" imgH="2286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806570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sz="half" idx="1"/>
          </p:nvPr>
        </p:nvSpPr>
        <p:spPr>
          <a:xfrm>
            <a:off x="2705493" y="215901"/>
            <a:ext cx="6070207" cy="858756"/>
          </a:xfrm>
        </p:spPr>
        <p:txBody>
          <a:bodyPr/>
          <a:lstStyle/>
          <a:p>
            <a:pPr marL="609600" indent="-609600" eaLnBrk="1" hangingPunct="1">
              <a:lnSpc>
                <a:spcPct val="90000"/>
              </a:lnSpc>
              <a:buFontTx/>
              <a:buNone/>
            </a:pPr>
            <a:endParaRPr lang="he-IL" sz="2400" dirty="0" smtClean="0"/>
          </a:p>
          <a:p>
            <a:pPr marL="609600" indent="-609600" eaLnBrk="1" hangingPunct="1">
              <a:lnSpc>
                <a:spcPct val="90000"/>
              </a:lnSpc>
              <a:buFontTx/>
              <a:buNone/>
            </a:pPr>
            <a:r>
              <a:rPr lang="he-IL" sz="2400" dirty="0" smtClean="0"/>
              <a:t>שרטט גרף המתאר את מיקום הגוף כתלות בזמן.</a:t>
            </a:r>
            <a:endParaRPr lang="en-US" sz="2400" dirty="0" smtClean="0"/>
          </a:p>
        </p:txBody>
      </p:sp>
      <p:sp>
        <p:nvSpPr>
          <p:cNvPr id="34820" name="Text Box 7"/>
          <p:cNvSpPr txBox="1">
            <a:spLocks noChangeArrowheads="1"/>
          </p:cNvSpPr>
          <p:nvPr/>
        </p:nvSpPr>
        <p:spPr bwMode="auto">
          <a:xfrm>
            <a:off x="787400" y="4597400"/>
            <a:ext cx="723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A</a:t>
            </a:r>
          </a:p>
        </p:txBody>
      </p:sp>
      <p:sp>
        <p:nvSpPr>
          <p:cNvPr id="34821" name="Text Box 8"/>
          <p:cNvSpPr txBox="1">
            <a:spLocks noChangeArrowheads="1"/>
          </p:cNvSpPr>
          <p:nvPr/>
        </p:nvSpPr>
        <p:spPr bwMode="auto">
          <a:xfrm>
            <a:off x="596900" y="19685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B</a:t>
            </a:r>
          </a:p>
        </p:txBody>
      </p:sp>
      <p:sp>
        <p:nvSpPr>
          <p:cNvPr id="34822" name="Text Box 9"/>
          <p:cNvSpPr txBox="1">
            <a:spLocks noChangeArrowheads="1"/>
          </p:cNvSpPr>
          <p:nvPr/>
        </p:nvSpPr>
        <p:spPr bwMode="auto">
          <a:xfrm>
            <a:off x="762000" y="3403600"/>
            <a:ext cx="1079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D</a:t>
            </a:r>
          </a:p>
        </p:txBody>
      </p:sp>
      <p:sp>
        <p:nvSpPr>
          <p:cNvPr id="34823" name="Text Box 10"/>
          <p:cNvSpPr txBox="1">
            <a:spLocks noChangeArrowheads="1"/>
          </p:cNvSpPr>
          <p:nvPr/>
        </p:nvSpPr>
        <p:spPr bwMode="auto">
          <a:xfrm>
            <a:off x="1308100" y="3530600"/>
            <a:ext cx="96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t=0</a:t>
            </a:r>
          </a:p>
        </p:txBody>
      </p:sp>
      <p:sp>
        <p:nvSpPr>
          <p:cNvPr id="34824" name="Text Box 11"/>
          <p:cNvSpPr txBox="1">
            <a:spLocks noChangeArrowheads="1"/>
          </p:cNvSpPr>
          <p:nvPr/>
        </p:nvSpPr>
        <p:spPr bwMode="auto">
          <a:xfrm>
            <a:off x="3314700" y="3581400"/>
            <a:ext cx="96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t=10s</a:t>
            </a:r>
          </a:p>
        </p:txBody>
      </p:sp>
      <p:sp>
        <p:nvSpPr>
          <p:cNvPr id="34825" name="Text Box 12"/>
          <p:cNvSpPr txBox="1">
            <a:spLocks noChangeArrowheads="1"/>
          </p:cNvSpPr>
          <p:nvPr/>
        </p:nvSpPr>
        <p:spPr bwMode="auto">
          <a:xfrm>
            <a:off x="5080000" y="3530600"/>
            <a:ext cx="96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t=15s</a:t>
            </a:r>
          </a:p>
        </p:txBody>
      </p:sp>
      <p:sp>
        <p:nvSpPr>
          <p:cNvPr id="34826" name="Text Box 13"/>
          <p:cNvSpPr txBox="1">
            <a:spLocks noChangeArrowheads="1"/>
          </p:cNvSpPr>
          <p:nvPr/>
        </p:nvSpPr>
        <p:spPr bwMode="auto">
          <a:xfrm>
            <a:off x="6934200" y="3517900"/>
            <a:ext cx="96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t=25s</a:t>
            </a:r>
          </a:p>
        </p:txBody>
      </p:sp>
      <p:sp>
        <p:nvSpPr>
          <p:cNvPr id="34827" name="Text Box 24"/>
          <p:cNvSpPr txBox="1">
            <a:spLocks noChangeArrowheads="1"/>
          </p:cNvSpPr>
          <p:nvPr/>
        </p:nvSpPr>
        <p:spPr bwMode="auto">
          <a:xfrm>
            <a:off x="1489075" y="1141413"/>
            <a:ext cx="7207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sz="3200"/>
              <a:t>+</a:t>
            </a:r>
            <a:endParaRPr lang="en-US" sz="3200"/>
          </a:p>
        </p:txBody>
      </p:sp>
      <p:sp>
        <p:nvSpPr>
          <p:cNvPr id="34828" name="Text Box 25"/>
          <p:cNvSpPr txBox="1">
            <a:spLocks noChangeArrowheads="1"/>
          </p:cNvSpPr>
          <p:nvPr/>
        </p:nvSpPr>
        <p:spPr bwMode="auto">
          <a:xfrm>
            <a:off x="1095375" y="754063"/>
            <a:ext cx="947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b="1"/>
              <a:t>X(m)</a:t>
            </a:r>
          </a:p>
        </p:txBody>
      </p:sp>
      <p:sp>
        <p:nvSpPr>
          <p:cNvPr id="34829" name="Text Box 29"/>
          <p:cNvSpPr txBox="1">
            <a:spLocks noChangeArrowheads="1"/>
          </p:cNvSpPr>
          <p:nvPr/>
        </p:nvSpPr>
        <p:spPr bwMode="auto">
          <a:xfrm>
            <a:off x="1295400" y="4559300"/>
            <a:ext cx="66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sp>
        <p:nvSpPr>
          <p:cNvPr id="34830" name="Text Box 30"/>
          <p:cNvSpPr txBox="1">
            <a:spLocks noChangeArrowheads="1"/>
          </p:cNvSpPr>
          <p:nvPr/>
        </p:nvSpPr>
        <p:spPr bwMode="auto">
          <a:xfrm>
            <a:off x="1346200" y="58293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-20</a:t>
            </a:r>
          </a:p>
        </p:txBody>
      </p:sp>
      <p:sp>
        <p:nvSpPr>
          <p:cNvPr id="34831" name="Text Box 31"/>
          <p:cNvSpPr txBox="1">
            <a:spLocks noChangeArrowheads="1"/>
          </p:cNvSpPr>
          <p:nvPr/>
        </p:nvSpPr>
        <p:spPr bwMode="auto">
          <a:xfrm>
            <a:off x="1371600" y="20320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10</a:t>
            </a:r>
          </a:p>
        </p:txBody>
      </p:sp>
      <p:grpSp>
        <p:nvGrpSpPr>
          <p:cNvPr id="34832" name="Group 32"/>
          <p:cNvGrpSpPr>
            <a:grpSpLocks/>
          </p:cNvGrpSpPr>
          <p:nvPr/>
        </p:nvGrpSpPr>
        <p:grpSpPr bwMode="auto">
          <a:xfrm>
            <a:off x="1081088" y="3390900"/>
            <a:ext cx="7345362" cy="165100"/>
            <a:chOff x="633" y="3224"/>
            <a:chExt cx="4627" cy="104"/>
          </a:xfrm>
        </p:grpSpPr>
        <p:sp>
          <p:nvSpPr>
            <p:cNvPr id="34859" name="Line 33"/>
            <p:cNvSpPr>
              <a:spLocks noChangeShapeType="1"/>
            </p:cNvSpPr>
            <p:nvPr/>
          </p:nvSpPr>
          <p:spPr bwMode="auto">
            <a:xfrm>
              <a:off x="633" y="3283"/>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4860" name="Line 34"/>
            <p:cNvSpPr>
              <a:spLocks noChangeShapeType="1"/>
            </p:cNvSpPr>
            <p:nvPr/>
          </p:nvSpPr>
          <p:spPr bwMode="auto">
            <a:xfrm>
              <a:off x="2349"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4861" name="Line 35"/>
            <p:cNvSpPr>
              <a:spLocks noChangeShapeType="1"/>
            </p:cNvSpPr>
            <p:nvPr/>
          </p:nvSpPr>
          <p:spPr bwMode="auto">
            <a:xfrm>
              <a:off x="4680"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4862" name="Line 36"/>
            <p:cNvSpPr>
              <a:spLocks noChangeShapeType="1"/>
            </p:cNvSpPr>
            <p:nvPr/>
          </p:nvSpPr>
          <p:spPr bwMode="auto">
            <a:xfrm>
              <a:off x="118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4863" name="Line 37"/>
            <p:cNvSpPr>
              <a:spLocks noChangeShapeType="1"/>
            </p:cNvSpPr>
            <p:nvPr/>
          </p:nvSpPr>
          <p:spPr bwMode="auto">
            <a:xfrm>
              <a:off x="351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34833" name="Group 45"/>
          <p:cNvGrpSpPr>
            <a:grpSpLocks/>
          </p:cNvGrpSpPr>
          <p:nvPr/>
        </p:nvGrpSpPr>
        <p:grpSpPr bwMode="auto">
          <a:xfrm rot="-5400000">
            <a:off x="-600869" y="4044157"/>
            <a:ext cx="5097463" cy="114300"/>
            <a:chOff x="633" y="3224"/>
            <a:chExt cx="4627" cy="104"/>
          </a:xfrm>
        </p:grpSpPr>
        <p:sp>
          <p:nvSpPr>
            <p:cNvPr id="34854" name="Line 46"/>
            <p:cNvSpPr>
              <a:spLocks noChangeShapeType="1"/>
            </p:cNvSpPr>
            <p:nvPr/>
          </p:nvSpPr>
          <p:spPr bwMode="auto">
            <a:xfrm>
              <a:off x="633" y="3283"/>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4855" name="Line 47"/>
            <p:cNvSpPr>
              <a:spLocks noChangeShapeType="1"/>
            </p:cNvSpPr>
            <p:nvPr/>
          </p:nvSpPr>
          <p:spPr bwMode="auto">
            <a:xfrm>
              <a:off x="2349"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4856" name="Line 48"/>
            <p:cNvSpPr>
              <a:spLocks noChangeShapeType="1"/>
            </p:cNvSpPr>
            <p:nvPr/>
          </p:nvSpPr>
          <p:spPr bwMode="auto">
            <a:xfrm>
              <a:off x="4680"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4857" name="Line 49"/>
            <p:cNvSpPr>
              <a:spLocks noChangeShapeType="1"/>
            </p:cNvSpPr>
            <p:nvPr/>
          </p:nvSpPr>
          <p:spPr bwMode="auto">
            <a:xfrm>
              <a:off x="118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34858" name="Line 50"/>
            <p:cNvSpPr>
              <a:spLocks noChangeShapeType="1"/>
            </p:cNvSpPr>
            <p:nvPr/>
          </p:nvSpPr>
          <p:spPr bwMode="auto">
            <a:xfrm>
              <a:off x="351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34834" name="Group 14"/>
          <p:cNvGrpSpPr>
            <a:grpSpLocks/>
          </p:cNvGrpSpPr>
          <p:nvPr/>
        </p:nvGrpSpPr>
        <p:grpSpPr bwMode="auto">
          <a:xfrm>
            <a:off x="1001713" y="3233738"/>
            <a:ext cx="504825" cy="468312"/>
            <a:chOff x="1383" y="2296"/>
            <a:chExt cx="318" cy="295"/>
          </a:xfrm>
        </p:grpSpPr>
        <p:sp>
          <p:nvSpPr>
            <p:cNvPr id="34845" name="Oval 15"/>
            <p:cNvSpPr>
              <a:spLocks noChangeArrowheads="1"/>
            </p:cNvSpPr>
            <p:nvPr/>
          </p:nvSpPr>
          <p:spPr bwMode="auto">
            <a:xfrm>
              <a:off x="1383" y="2296"/>
              <a:ext cx="295" cy="295"/>
            </a:xfrm>
            <a:prstGeom prst="ellipse">
              <a:avLst/>
            </a:prstGeom>
            <a:solidFill>
              <a:srgbClr val="00FF00"/>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46" name="Oval 16"/>
            <p:cNvSpPr>
              <a:spLocks noChangeArrowheads="1"/>
            </p:cNvSpPr>
            <p:nvPr/>
          </p:nvSpPr>
          <p:spPr bwMode="auto">
            <a:xfrm rot="-9628837">
              <a:off x="1519" y="2341"/>
              <a:ext cx="182" cy="135"/>
            </a:xfrm>
            <a:prstGeom prst="ellipse">
              <a:avLst/>
            </a:prstGeom>
            <a:solidFill>
              <a:schemeClr val="bg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47" name="Oval 17"/>
            <p:cNvSpPr>
              <a:spLocks noChangeArrowheads="1"/>
            </p:cNvSpPr>
            <p:nvPr/>
          </p:nvSpPr>
          <p:spPr bwMode="auto">
            <a:xfrm rot="-2316951">
              <a:off x="1383" y="2341"/>
              <a:ext cx="182" cy="135"/>
            </a:xfrm>
            <a:prstGeom prst="ellipse">
              <a:avLst/>
            </a:prstGeom>
            <a:solidFill>
              <a:schemeClr val="bg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34848" name="Group 18"/>
            <p:cNvGrpSpPr>
              <a:grpSpLocks/>
            </p:cNvGrpSpPr>
            <p:nvPr/>
          </p:nvGrpSpPr>
          <p:grpSpPr bwMode="auto">
            <a:xfrm>
              <a:off x="1473" y="2341"/>
              <a:ext cx="68" cy="68"/>
              <a:chOff x="1293" y="2886"/>
              <a:chExt cx="68" cy="68"/>
            </a:xfrm>
          </p:grpSpPr>
          <p:sp>
            <p:nvSpPr>
              <p:cNvPr id="34852" name="Oval 19"/>
              <p:cNvSpPr>
                <a:spLocks noChangeArrowheads="1"/>
              </p:cNvSpPr>
              <p:nvPr/>
            </p:nvSpPr>
            <p:spPr bwMode="auto">
              <a:xfrm>
                <a:off x="1293" y="2886"/>
                <a:ext cx="68" cy="6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53" name="Oval 20"/>
              <p:cNvSpPr>
                <a:spLocks noChangeArrowheads="1"/>
              </p:cNvSpPr>
              <p:nvPr/>
            </p:nvSpPr>
            <p:spPr bwMode="auto">
              <a:xfrm>
                <a:off x="1316" y="2908"/>
                <a:ext cx="22"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34849" name="Group 21"/>
            <p:cNvGrpSpPr>
              <a:grpSpLocks/>
            </p:cNvGrpSpPr>
            <p:nvPr/>
          </p:nvGrpSpPr>
          <p:grpSpPr bwMode="auto">
            <a:xfrm>
              <a:off x="1610" y="2387"/>
              <a:ext cx="68" cy="68"/>
              <a:chOff x="1361" y="2886"/>
              <a:chExt cx="68" cy="68"/>
            </a:xfrm>
          </p:grpSpPr>
          <p:sp>
            <p:nvSpPr>
              <p:cNvPr id="34850" name="Oval 22"/>
              <p:cNvSpPr>
                <a:spLocks noChangeArrowheads="1"/>
              </p:cNvSpPr>
              <p:nvPr/>
            </p:nvSpPr>
            <p:spPr bwMode="auto">
              <a:xfrm>
                <a:off x="1361" y="2886"/>
                <a:ext cx="68" cy="6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851" name="Oval 23"/>
              <p:cNvSpPr>
                <a:spLocks noChangeArrowheads="1"/>
              </p:cNvSpPr>
              <p:nvPr/>
            </p:nvSpPr>
            <p:spPr bwMode="auto">
              <a:xfrm>
                <a:off x="1384" y="2908"/>
                <a:ext cx="22"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sp>
        <p:nvSpPr>
          <p:cNvPr id="34835" name="Text Box 51"/>
          <p:cNvSpPr txBox="1">
            <a:spLocks noChangeArrowheads="1"/>
          </p:cNvSpPr>
          <p:nvPr/>
        </p:nvSpPr>
        <p:spPr bwMode="auto">
          <a:xfrm>
            <a:off x="457200" y="5854700"/>
            <a:ext cx="990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C</a:t>
            </a:r>
          </a:p>
        </p:txBody>
      </p:sp>
      <p:sp>
        <p:nvSpPr>
          <p:cNvPr id="34836" name="Text Box 52"/>
          <p:cNvSpPr txBox="1">
            <a:spLocks noChangeArrowheads="1"/>
          </p:cNvSpPr>
          <p:nvPr/>
        </p:nvSpPr>
        <p:spPr bwMode="auto">
          <a:xfrm>
            <a:off x="7912100" y="3352800"/>
            <a:ext cx="96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t(s)</a:t>
            </a:r>
          </a:p>
        </p:txBody>
      </p:sp>
      <p:sp>
        <p:nvSpPr>
          <p:cNvPr id="61493" name="Line 53"/>
          <p:cNvSpPr>
            <a:spLocks noChangeShapeType="1"/>
          </p:cNvSpPr>
          <p:nvPr/>
        </p:nvSpPr>
        <p:spPr bwMode="auto">
          <a:xfrm flipV="1">
            <a:off x="1955800" y="2209800"/>
            <a:ext cx="1816100" cy="2565400"/>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61494" name="Line 54"/>
          <p:cNvSpPr>
            <a:spLocks noChangeShapeType="1"/>
          </p:cNvSpPr>
          <p:nvPr/>
        </p:nvSpPr>
        <p:spPr bwMode="auto">
          <a:xfrm>
            <a:off x="1968500" y="2197100"/>
            <a:ext cx="1854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61495" name="Line 55"/>
          <p:cNvSpPr>
            <a:spLocks noChangeShapeType="1"/>
          </p:cNvSpPr>
          <p:nvPr/>
        </p:nvSpPr>
        <p:spPr bwMode="auto">
          <a:xfrm flipV="1">
            <a:off x="3797300" y="2197100"/>
            <a:ext cx="0" cy="12573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61496" name="Line 56"/>
          <p:cNvSpPr>
            <a:spLocks noChangeShapeType="1"/>
          </p:cNvSpPr>
          <p:nvPr/>
        </p:nvSpPr>
        <p:spPr bwMode="auto">
          <a:xfrm flipH="1" flipV="1">
            <a:off x="3797300" y="2209800"/>
            <a:ext cx="1841500" cy="3835400"/>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61497" name="Line 57"/>
          <p:cNvSpPr>
            <a:spLocks noChangeShapeType="1"/>
          </p:cNvSpPr>
          <p:nvPr/>
        </p:nvSpPr>
        <p:spPr bwMode="auto">
          <a:xfrm>
            <a:off x="1943100" y="6032500"/>
            <a:ext cx="3708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61498" name="Line 58"/>
          <p:cNvSpPr>
            <a:spLocks noChangeShapeType="1"/>
          </p:cNvSpPr>
          <p:nvPr/>
        </p:nvSpPr>
        <p:spPr bwMode="auto">
          <a:xfrm flipV="1">
            <a:off x="5651500" y="3492500"/>
            <a:ext cx="0" cy="25781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61499" name="Line 59"/>
          <p:cNvSpPr>
            <a:spLocks noChangeShapeType="1"/>
          </p:cNvSpPr>
          <p:nvPr/>
        </p:nvSpPr>
        <p:spPr bwMode="auto">
          <a:xfrm flipV="1">
            <a:off x="5664200" y="3479800"/>
            <a:ext cx="1841500" cy="2527300"/>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pic>
        <p:nvPicPr>
          <p:cNvPr id="61500" name="Picture 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4537075"/>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9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9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49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149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fill="hold" nodeType="clickEffect">
                                  <p:stCondLst>
                                    <p:cond delay="0"/>
                                  </p:stCondLst>
                                  <p:childTnLst>
                                    <p:animMotion origin="layout" path="M -8.33333E-7 4.07407E-6 C -0.00052 -0.12038 -8.33333E-7 -0.24075 -0.00139 -0.36112 C -0.00139 -0.36343 -0.00417 -0.35788 -0.00417 -0.35556 C -0.00556 -0.28033 -0.00469 -0.20487 -0.00556 -0.12963 C -0.00573 -0.12061 -0.01111 -0.10371 -0.01111 -0.10371 C -0.01059 -0.00371 -0.01163 0.09629 -0.00972 0.19629 C -0.00972 0.19953 -0.00417 0.19513 -0.00278 0.19259 C -0.00122 -0.10741 -0.00139 0.01365 -0.00139 -0.17038 " pathEditMode="relative" ptsTypes="fffffffA">
                                      <p:cBhvr>
                                        <p:cTn id="32" dur="5000" fill="hold"/>
                                        <p:tgtEl>
                                          <p:spTgt spid="6150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3" grpId="0" animBg="1"/>
      <p:bldP spid="61494" grpId="0" animBg="1"/>
      <p:bldP spid="61495" grpId="0" animBg="1"/>
      <p:bldP spid="61496" grpId="0" animBg="1"/>
      <p:bldP spid="61497" grpId="0" animBg="1"/>
      <p:bldP spid="61498" grpId="0" animBg="1"/>
      <p:bldP spid="6149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6697" y="5792474"/>
            <a:ext cx="6339526" cy="369332"/>
          </a:xfrm>
          <a:prstGeom prst="rect">
            <a:avLst/>
          </a:prstGeom>
        </p:spPr>
        <p:txBody>
          <a:bodyPr wrap="square">
            <a:spAutoFit/>
          </a:bodyPr>
          <a:lstStyle/>
          <a:p>
            <a:pPr algn="l" rtl="0"/>
            <a:r>
              <a:rPr lang="he-IL" dirty="0">
                <a:hlinkClick r:id="rId2"/>
              </a:rPr>
              <a:t>https://www.dropbox.com/s/ao6msnw5gwx8lj8/xt.ggb?dl=0</a:t>
            </a:r>
            <a:endParaRPr lang="he-IL" dirty="0"/>
          </a:p>
        </p:txBody>
      </p:sp>
      <p:pic>
        <p:nvPicPr>
          <p:cNvPr id="3" name="Picture 2"/>
          <p:cNvPicPr>
            <a:picLocks noChangeAspect="1"/>
          </p:cNvPicPr>
          <p:nvPr/>
        </p:nvPicPr>
        <p:blipFill>
          <a:blip r:embed="rId3"/>
          <a:stretch>
            <a:fillRect/>
          </a:stretch>
        </p:blipFill>
        <p:spPr>
          <a:xfrm>
            <a:off x="653035" y="935399"/>
            <a:ext cx="8266850" cy="4318503"/>
          </a:xfrm>
          <a:prstGeom prst="rect">
            <a:avLst/>
          </a:prstGeom>
        </p:spPr>
      </p:pic>
    </p:spTree>
    <p:extLst>
      <p:ext uri="{BB962C8B-B14F-4D97-AF65-F5344CB8AC3E}">
        <p14:creationId xmlns:p14="http://schemas.microsoft.com/office/powerpoint/2010/main" val="6323886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19460" name="Rectangle 4"/>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19461" name="Rectangle 5"/>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19462" name="Rectangle 6"/>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19463" name="Rectangle 7"/>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19464" name="Rectangle 8"/>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grpSp>
        <p:nvGrpSpPr>
          <p:cNvPr id="19465" name="Group 9"/>
          <p:cNvGrpSpPr>
            <a:grpSpLocks/>
          </p:cNvGrpSpPr>
          <p:nvPr/>
        </p:nvGrpSpPr>
        <p:grpSpPr bwMode="auto">
          <a:xfrm rot="-5400000">
            <a:off x="1976438" y="-93662"/>
            <a:ext cx="5397500" cy="8128000"/>
            <a:chOff x="1111" y="1117"/>
            <a:chExt cx="3400" cy="5120"/>
          </a:xfrm>
        </p:grpSpPr>
        <p:sp>
          <p:nvSpPr>
            <p:cNvPr id="19466" name="Rectangle 10"/>
            <p:cNvSpPr>
              <a:spLocks noChangeArrowheads="1"/>
            </p:cNvSpPr>
            <p:nvPr/>
          </p:nvSpPr>
          <p:spPr bwMode="auto">
            <a:xfrm>
              <a:off x="4375"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67" name="Rectangle 11"/>
            <p:cNvSpPr>
              <a:spLocks noChangeArrowheads="1"/>
            </p:cNvSpPr>
            <p:nvPr/>
          </p:nvSpPr>
          <p:spPr bwMode="auto">
            <a:xfrm>
              <a:off x="4239"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68" name="Rectangle 12"/>
            <p:cNvSpPr>
              <a:spLocks noChangeArrowheads="1"/>
            </p:cNvSpPr>
            <p:nvPr/>
          </p:nvSpPr>
          <p:spPr bwMode="auto">
            <a:xfrm>
              <a:off x="4103"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69" name="Rectangle 13"/>
            <p:cNvSpPr>
              <a:spLocks noChangeArrowheads="1"/>
            </p:cNvSpPr>
            <p:nvPr/>
          </p:nvSpPr>
          <p:spPr bwMode="auto">
            <a:xfrm>
              <a:off x="3967"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70" name="Rectangle 14"/>
            <p:cNvSpPr>
              <a:spLocks noChangeArrowheads="1"/>
            </p:cNvSpPr>
            <p:nvPr/>
          </p:nvSpPr>
          <p:spPr bwMode="auto">
            <a:xfrm>
              <a:off x="3831"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71" name="Rectangle 15"/>
            <p:cNvSpPr>
              <a:spLocks noChangeArrowheads="1"/>
            </p:cNvSpPr>
            <p:nvPr/>
          </p:nvSpPr>
          <p:spPr bwMode="auto">
            <a:xfrm>
              <a:off x="3695"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72" name="Rectangle 16"/>
            <p:cNvSpPr>
              <a:spLocks noChangeArrowheads="1"/>
            </p:cNvSpPr>
            <p:nvPr/>
          </p:nvSpPr>
          <p:spPr bwMode="auto">
            <a:xfrm>
              <a:off x="3559"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73" name="Rectangle 17"/>
            <p:cNvSpPr>
              <a:spLocks noChangeArrowheads="1"/>
            </p:cNvSpPr>
            <p:nvPr/>
          </p:nvSpPr>
          <p:spPr bwMode="auto">
            <a:xfrm>
              <a:off x="3423"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74" name="Rectangle 18"/>
            <p:cNvSpPr>
              <a:spLocks noChangeArrowheads="1"/>
            </p:cNvSpPr>
            <p:nvPr/>
          </p:nvSpPr>
          <p:spPr bwMode="auto">
            <a:xfrm>
              <a:off x="3287"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75" name="Rectangle 19"/>
            <p:cNvSpPr>
              <a:spLocks noChangeArrowheads="1"/>
            </p:cNvSpPr>
            <p:nvPr/>
          </p:nvSpPr>
          <p:spPr bwMode="auto">
            <a:xfrm>
              <a:off x="3151"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76" name="Rectangle 20"/>
            <p:cNvSpPr>
              <a:spLocks noChangeArrowheads="1"/>
            </p:cNvSpPr>
            <p:nvPr/>
          </p:nvSpPr>
          <p:spPr bwMode="auto">
            <a:xfrm>
              <a:off x="3015"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77" name="Rectangle 21"/>
            <p:cNvSpPr>
              <a:spLocks noChangeArrowheads="1"/>
            </p:cNvSpPr>
            <p:nvPr/>
          </p:nvSpPr>
          <p:spPr bwMode="auto">
            <a:xfrm>
              <a:off x="2879"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78" name="Rectangle 22"/>
            <p:cNvSpPr>
              <a:spLocks noChangeArrowheads="1"/>
            </p:cNvSpPr>
            <p:nvPr/>
          </p:nvSpPr>
          <p:spPr bwMode="auto">
            <a:xfrm>
              <a:off x="2743"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79" name="Rectangle 23"/>
            <p:cNvSpPr>
              <a:spLocks noChangeArrowheads="1"/>
            </p:cNvSpPr>
            <p:nvPr/>
          </p:nvSpPr>
          <p:spPr bwMode="auto">
            <a:xfrm>
              <a:off x="2607"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80" name="Rectangle 24"/>
            <p:cNvSpPr>
              <a:spLocks noChangeArrowheads="1"/>
            </p:cNvSpPr>
            <p:nvPr/>
          </p:nvSpPr>
          <p:spPr bwMode="auto">
            <a:xfrm>
              <a:off x="2471"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81" name="Rectangle 25"/>
            <p:cNvSpPr>
              <a:spLocks noChangeArrowheads="1"/>
            </p:cNvSpPr>
            <p:nvPr/>
          </p:nvSpPr>
          <p:spPr bwMode="auto">
            <a:xfrm>
              <a:off x="2335"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82" name="Rectangle 26"/>
            <p:cNvSpPr>
              <a:spLocks noChangeArrowheads="1"/>
            </p:cNvSpPr>
            <p:nvPr/>
          </p:nvSpPr>
          <p:spPr bwMode="auto">
            <a:xfrm>
              <a:off x="2199"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83" name="Rectangle 27"/>
            <p:cNvSpPr>
              <a:spLocks noChangeArrowheads="1"/>
            </p:cNvSpPr>
            <p:nvPr/>
          </p:nvSpPr>
          <p:spPr bwMode="auto">
            <a:xfrm>
              <a:off x="2063"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84" name="Rectangle 28"/>
            <p:cNvSpPr>
              <a:spLocks noChangeArrowheads="1"/>
            </p:cNvSpPr>
            <p:nvPr/>
          </p:nvSpPr>
          <p:spPr bwMode="auto">
            <a:xfrm>
              <a:off x="1927"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85" name="Rectangle 29"/>
            <p:cNvSpPr>
              <a:spLocks noChangeArrowheads="1"/>
            </p:cNvSpPr>
            <p:nvPr/>
          </p:nvSpPr>
          <p:spPr bwMode="auto">
            <a:xfrm>
              <a:off x="1791"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86" name="Rectangle 30"/>
            <p:cNvSpPr>
              <a:spLocks noChangeArrowheads="1"/>
            </p:cNvSpPr>
            <p:nvPr/>
          </p:nvSpPr>
          <p:spPr bwMode="auto">
            <a:xfrm>
              <a:off x="1655"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87" name="Rectangle 31"/>
            <p:cNvSpPr>
              <a:spLocks noChangeArrowheads="1"/>
            </p:cNvSpPr>
            <p:nvPr/>
          </p:nvSpPr>
          <p:spPr bwMode="auto">
            <a:xfrm>
              <a:off x="1519"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88" name="Rectangle 32"/>
            <p:cNvSpPr>
              <a:spLocks noChangeArrowheads="1"/>
            </p:cNvSpPr>
            <p:nvPr/>
          </p:nvSpPr>
          <p:spPr bwMode="auto">
            <a:xfrm>
              <a:off x="1383"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89" name="Rectangle 33"/>
            <p:cNvSpPr>
              <a:spLocks noChangeArrowheads="1"/>
            </p:cNvSpPr>
            <p:nvPr/>
          </p:nvSpPr>
          <p:spPr bwMode="auto">
            <a:xfrm>
              <a:off x="1247"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90" name="Rectangle 34"/>
            <p:cNvSpPr>
              <a:spLocks noChangeArrowheads="1"/>
            </p:cNvSpPr>
            <p:nvPr/>
          </p:nvSpPr>
          <p:spPr bwMode="auto">
            <a:xfrm>
              <a:off x="1111"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91" name="Rectangle 35"/>
            <p:cNvSpPr>
              <a:spLocks noChangeArrowheads="1"/>
            </p:cNvSpPr>
            <p:nvPr/>
          </p:nvSpPr>
          <p:spPr bwMode="auto">
            <a:xfrm>
              <a:off x="4375"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92" name="Rectangle 36"/>
            <p:cNvSpPr>
              <a:spLocks noChangeArrowheads="1"/>
            </p:cNvSpPr>
            <p:nvPr/>
          </p:nvSpPr>
          <p:spPr bwMode="auto">
            <a:xfrm>
              <a:off x="4239"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93" name="Rectangle 37"/>
            <p:cNvSpPr>
              <a:spLocks noChangeArrowheads="1"/>
            </p:cNvSpPr>
            <p:nvPr/>
          </p:nvSpPr>
          <p:spPr bwMode="auto">
            <a:xfrm>
              <a:off x="4103"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94" name="Rectangle 38"/>
            <p:cNvSpPr>
              <a:spLocks noChangeArrowheads="1"/>
            </p:cNvSpPr>
            <p:nvPr/>
          </p:nvSpPr>
          <p:spPr bwMode="auto">
            <a:xfrm>
              <a:off x="3967"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95" name="Rectangle 39"/>
            <p:cNvSpPr>
              <a:spLocks noChangeArrowheads="1"/>
            </p:cNvSpPr>
            <p:nvPr/>
          </p:nvSpPr>
          <p:spPr bwMode="auto">
            <a:xfrm>
              <a:off x="3831"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96" name="Rectangle 40"/>
            <p:cNvSpPr>
              <a:spLocks noChangeArrowheads="1"/>
            </p:cNvSpPr>
            <p:nvPr/>
          </p:nvSpPr>
          <p:spPr bwMode="auto">
            <a:xfrm>
              <a:off x="3695"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97" name="Rectangle 41"/>
            <p:cNvSpPr>
              <a:spLocks noChangeArrowheads="1"/>
            </p:cNvSpPr>
            <p:nvPr/>
          </p:nvSpPr>
          <p:spPr bwMode="auto">
            <a:xfrm>
              <a:off x="3559"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98" name="Rectangle 42"/>
            <p:cNvSpPr>
              <a:spLocks noChangeArrowheads="1"/>
            </p:cNvSpPr>
            <p:nvPr/>
          </p:nvSpPr>
          <p:spPr bwMode="auto">
            <a:xfrm>
              <a:off x="3423"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499" name="Rectangle 43"/>
            <p:cNvSpPr>
              <a:spLocks noChangeArrowheads="1"/>
            </p:cNvSpPr>
            <p:nvPr/>
          </p:nvSpPr>
          <p:spPr bwMode="auto">
            <a:xfrm>
              <a:off x="3287"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00" name="Rectangle 44"/>
            <p:cNvSpPr>
              <a:spLocks noChangeArrowheads="1"/>
            </p:cNvSpPr>
            <p:nvPr/>
          </p:nvSpPr>
          <p:spPr bwMode="auto">
            <a:xfrm>
              <a:off x="3151"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01" name="Rectangle 45"/>
            <p:cNvSpPr>
              <a:spLocks noChangeArrowheads="1"/>
            </p:cNvSpPr>
            <p:nvPr/>
          </p:nvSpPr>
          <p:spPr bwMode="auto">
            <a:xfrm>
              <a:off x="3015"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02" name="Rectangle 46"/>
            <p:cNvSpPr>
              <a:spLocks noChangeArrowheads="1"/>
            </p:cNvSpPr>
            <p:nvPr/>
          </p:nvSpPr>
          <p:spPr bwMode="auto">
            <a:xfrm>
              <a:off x="2879"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03" name="Rectangle 47"/>
            <p:cNvSpPr>
              <a:spLocks noChangeArrowheads="1"/>
            </p:cNvSpPr>
            <p:nvPr/>
          </p:nvSpPr>
          <p:spPr bwMode="auto">
            <a:xfrm>
              <a:off x="2743"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04" name="Rectangle 48"/>
            <p:cNvSpPr>
              <a:spLocks noChangeArrowheads="1"/>
            </p:cNvSpPr>
            <p:nvPr/>
          </p:nvSpPr>
          <p:spPr bwMode="auto">
            <a:xfrm>
              <a:off x="2607"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05" name="Rectangle 49"/>
            <p:cNvSpPr>
              <a:spLocks noChangeArrowheads="1"/>
            </p:cNvSpPr>
            <p:nvPr/>
          </p:nvSpPr>
          <p:spPr bwMode="auto">
            <a:xfrm>
              <a:off x="2471"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06" name="Rectangle 50"/>
            <p:cNvSpPr>
              <a:spLocks noChangeArrowheads="1"/>
            </p:cNvSpPr>
            <p:nvPr/>
          </p:nvSpPr>
          <p:spPr bwMode="auto">
            <a:xfrm>
              <a:off x="2335"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07" name="Rectangle 51"/>
            <p:cNvSpPr>
              <a:spLocks noChangeArrowheads="1"/>
            </p:cNvSpPr>
            <p:nvPr/>
          </p:nvSpPr>
          <p:spPr bwMode="auto">
            <a:xfrm>
              <a:off x="2199"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08" name="Rectangle 52"/>
            <p:cNvSpPr>
              <a:spLocks noChangeArrowheads="1"/>
            </p:cNvSpPr>
            <p:nvPr/>
          </p:nvSpPr>
          <p:spPr bwMode="auto">
            <a:xfrm>
              <a:off x="2063"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09" name="Rectangle 53"/>
            <p:cNvSpPr>
              <a:spLocks noChangeArrowheads="1"/>
            </p:cNvSpPr>
            <p:nvPr/>
          </p:nvSpPr>
          <p:spPr bwMode="auto">
            <a:xfrm>
              <a:off x="1927"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10" name="Rectangle 54"/>
            <p:cNvSpPr>
              <a:spLocks noChangeArrowheads="1"/>
            </p:cNvSpPr>
            <p:nvPr/>
          </p:nvSpPr>
          <p:spPr bwMode="auto">
            <a:xfrm>
              <a:off x="1791"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11" name="Rectangle 55"/>
            <p:cNvSpPr>
              <a:spLocks noChangeArrowheads="1"/>
            </p:cNvSpPr>
            <p:nvPr/>
          </p:nvSpPr>
          <p:spPr bwMode="auto">
            <a:xfrm>
              <a:off x="1655"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12" name="Rectangle 56"/>
            <p:cNvSpPr>
              <a:spLocks noChangeArrowheads="1"/>
            </p:cNvSpPr>
            <p:nvPr/>
          </p:nvSpPr>
          <p:spPr bwMode="auto">
            <a:xfrm>
              <a:off x="1519"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13" name="Rectangle 57"/>
            <p:cNvSpPr>
              <a:spLocks noChangeArrowheads="1"/>
            </p:cNvSpPr>
            <p:nvPr/>
          </p:nvSpPr>
          <p:spPr bwMode="auto">
            <a:xfrm>
              <a:off x="1383"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14" name="Rectangle 58"/>
            <p:cNvSpPr>
              <a:spLocks noChangeArrowheads="1"/>
            </p:cNvSpPr>
            <p:nvPr/>
          </p:nvSpPr>
          <p:spPr bwMode="auto">
            <a:xfrm>
              <a:off x="1247"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15" name="Rectangle 59"/>
            <p:cNvSpPr>
              <a:spLocks noChangeArrowheads="1"/>
            </p:cNvSpPr>
            <p:nvPr/>
          </p:nvSpPr>
          <p:spPr bwMode="auto">
            <a:xfrm>
              <a:off x="1111"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16" name="Rectangle 60"/>
            <p:cNvSpPr>
              <a:spLocks noChangeArrowheads="1"/>
            </p:cNvSpPr>
            <p:nvPr/>
          </p:nvSpPr>
          <p:spPr bwMode="auto">
            <a:xfrm>
              <a:off x="4375"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17" name="Rectangle 61"/>
            <p:cNvSpPr>
              <a:spLocks noChangeArrowheads="1"/>
            </p:cNvSpPr>
            <p:nvPr/>
          </p:nvSpPr>
          <p:spPr bwMode="auto">
            <a:xfrm>
              <a:off x="4239"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18" name="Rectangle 62"/>
            <p:cNvSpPr>
              <a:spLocks noChangeArrowheads="1"/>
            </p:cNvSpPr>
            <p:nvPr/>
          </p:nvSpPr>
          <p:spPr bwMode="auto">
            <a:xfrm>
              <a:off x="4103"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19" name="Rectangle 63"/>
            <p:cNvSpPr>
              <a:spLocks noChangeArrowheads="1"/>
            </p:cNvSpPr>
            <p:nvPr/>
          </p:nvSpPr>
          <p:spPr bwMode="auto">
            <a:xfrm>
              <a:off x="3967"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20" name="Rectangle 64"/>
            <p:cNvSpPr>
              <a:spLocks noChangeArrowheads="1"/>
            </p:cNvSpPr>
            <p:nvPr/>
          </p:nvSpPr>
          <p:spPr bwMode="auto">
            <a:xfrm>
              <a:off x="3831"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21" name="Rectangle 65"/>
            <p:cNvSpPr>
              <a:spLocks noChangeArrowheads="1"/>
            </p:cNvSpPr>
            <p:nvPr/>
          </p:nvSpPr>
          <p:spPr bwMode="auto">
            <a:xfrm>
              <a:off x="3695"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22" name="Rectangle 66"/>
            <p:cNvSpPr>
              <a:spLocks noChangeArrowheads="1"/>
            </p:cNvSpPr>
            <p:nvPr/>
          </p:nvSpPr>
          <p:spPr bwMode="auto">
            <a:xfrm>
              <a:off x="3559"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23" name="Rectangle 67"/>
            <p:cNvSpPr>
              <a:spLocks noChangeArrowheads="1"/>
            </p:cNvSpPr>
            <p:nvPr/>
          </p:nvSpPr>
          <p:spPr bwMode="auto">
            <a:xfrm>
              <a:off x="3423"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24" name="Rectangle 68"/>
            <p:cNvSpPr>
              <a:spLocks noChangeArrowheads="1"/>
            </p:cNvSpPr>
            <p:nvPr/>
          </p:nvSpPr>
          <p:spPr bwMode="auto">
            <a:xfrm>
              <a:off x="3287"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25" name="Rectangle 69"/>
            <p:cNvSpPr>
              <a:spLocks noChangeArrowheads="1"/>
            </p:cNvSpPr>
            <p:nvPr/>
          </p:nvSpPr>
          <p:spPr bwMode="auto">
            <a:xfrm>
              <a:off x="3151"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26" name="Rectangle 70"/>
            <p:cNvSpPr>
              <a:spLocks noChangeArrowheads="1"/>
            </p:cNvSpPr>
            <p:nvPr/>
          </p:nvSpPr>
          <p:spPr bwMode="auto">
            <a:xfrm>
              <a:off x="3015"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27" name="Rectangle 71"/>
            <p:cNvSpPr>
              <a:spLocks noChangeArrowheads="1"/>
            </p:cNvSpPr>
            <p:nvPr/>
          </p:nvSpPr>
          <p:spPr bwMode="auto">
            <a:xfrm>
              <a:off x="2879"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28" name="Rectangle 72"/>
            <p:cNvSpPr>
              <a:spLocks noChangeArrowheads="1"/>
            </p:cNvSpPr>
            <p:nvPr/>
          </p:nvSpPr>
          <p:spPr bwMode="auto">
            <a:xfrm>
              <a:off x="2743"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29" name="Rectangle 73"/>
            <p:cNvSpPr>
              <a:spLocks noChangeArrowheads="1"/>
            </p:cNvSpPr>
            <p:nvPr/>
          </p:nvSpPr>
          <p:spPr bwMode="auto">
            <a:xfrm>
              <a:off x="2607"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30" name="Rectangle 74"/>
            <p:cNvSpPr>
              <a:spLocks noChangeArrowheads="1"/>
            </p:cNvSpPr>
            <p:nvPr/>
          </p:nvSpPr>
          <p:spPr bwMode="auto">
            <a:xfrm>
              <a:off x="2471"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31" name="Rectangle 75"/>
            <p:cNvSpPr>
              <a:spLocks noChangeArrowheads="1"/>
            </p:cNvSpPr>
            <p:nvPr/>
          </p:nvSpPr>
          <p:spPr bwMode="auto">
            <a:xfrm>
              <a:off x="2335"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32" name="Rectangle 76"/>
            <p:cNvSpPr>
              <a:spLocks noChangeArrowheads="1"/>
            </p:cNvSpPr>
            <p:nvPr/>
          </p:nvSpPr>
          <p:spPr bwMode="auto">
            <a:xfrm>
              <a:off x="2199"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33" name="Rectangle 77"/>
            <p:cNvSpPr>
              <a:spLocks noChangeArrowheads="1"/>
            </p:cNvSpPr>
            <p:nvPr/>
          </p:nvSpPr>
          <p:spPr bwMode="auto">
            <a:xfrm>
              <a:off x="2063"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34" name="Rectangle 78"/>
            <p:cNvSpPr>
              <a:spLocks noChangeArrowheads="1"/>
            </p:cNvSpPr>
            <p:nvPr/>
          </p:nvSpPr>
          <p:spPr bwMode="auto">
            <a:xfrm>
              <a:off x="1927"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35" name="Rectangle 79"/>
            <p:cNvSpPr>
              <a:spLocks noChangeArrowheads="1"/>
            </p:cNvSpPr>
            <p:nvPr/>
          </p:nvSpPr>
          <p:spPr bwMode="auto">
            <a:xfrm>
              <a:off x="1791"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36" name="Rectangle 80"/>
            <p:cNvSpPr>
              <a:spLocks noChangeArrowheads="1"/>
            </p:cNvSpPr>
            <p:nvPr/>
          </p:nvSpPr>
          <p:spPr bwMode="auto">
            <a:xfrm>
              <a:off x="1655"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37" name="Rectangle 81"/>
            <p:cNvSpPr>
              <a:spLocks noChangeArrowheads="1"/>
            </p:cNvSpPr>
            <p:nvPr/>
          </p:nvSpPr>
          <p:spPr bwMode="auto">
            <a:xfrm>
              <a:off x="1519"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38" name="Rectangle 82"/>
            <p:cNvSpPr>
              <a:spLocks noChangeArrowheads="1"/>
            </p:cNvSpPr>
            <p:nvPr/>
          </p:nvSpPr>
          <p:spPr bwMode="auto">
            <a:xfrm>
              <a:off x="1383"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39" name="Rectangle 83"/>
            <p:cNvSpPr>
              <a:spLocks noChangeArrowheads="1"/>
            </p:cNvSpPr>
            <p:nvPr/>
          </p:nvSpPr>
          <p:spPr bwMode="auto">
            <a:xfrm>
              <a:off x="1247"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40" name="Rectangle 84"/>
            <p:cNvSpPr>
              <a:spLocks noChangeArrowheads="1"/>
            </p:cNvSpPr>
            <p:nvPr/>
          </p:nvSpPr>
          <p:spPr bwMode="auto">
            <a:xfrm>
              <a:off x="1111"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41" name="Rectangle 85"/>
            <p:cNvSpPr>
              <a:spLocks noChangeArrowheads="1"/>
            </p:cNvSpPr>
            <p:nvPr/>
          </p:nvSpPr>
          <p:spPr bwMode="auto">
            <a:xfrm>
              <a:off x="4375"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42" name="Rectangle 86"/>
            <p:cNvSpPr>
              <a:spLocks noChangeArrowheads="1"/>
            </p:cNvSpPr>
            <p:nvPr/>
          </p:nvSpPr>
          <p:spPr bwMode="auto">
            <a:xfrm>
              <a:off x="4239"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43" name="Rectangle 87"/>
            <p:cNvSpPr>
              <a:spLocks noChangeArrowheads="1"/>
            </p:cNvSpPr>
            <p:nvPr/>
          </p:nvSpPr>
          <p:spPr bwMode="auto">
            <a:xfrm>
              <a:off x="4103"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44" name="Rectangle 88"/>
            <p:cNvSpPr>
              <a:spLocks noChangeArrowheads="1"/>
            </p:cNvSpPr>
            <p:nvPr/>
          </p:nvSpPr>
          <p:spPr bwMode="auto">
            <a:xfrm>
              <a:off x="3967"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45" name="Rectangle 89"/>
            <p:cNvSpPr>
              <a:spLocks noChangeArrowheads="1"/>
            </p:cNvSpPr>
            <p:nvPr/>
          </p:nvSpPr>
          <p:spPr bwMode="auto">
            <a:xfrm>
              <a:off x="3831"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46" name="Rectangle 90"/>
            <p:cNvSpPr>
              <a:spLocks noChangeArrowheads="1"/>
            </p:cNvSpPr>
            <p:nvPr/>
          </p:nvSpPr>
          <p:spPr bwMode="auto">
            <a:xfrm>
              <a:off x="3695"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47" name="Rectangle 91"/>
            <p:cNvSpPr>
              <a:spLocks noChangeArrowheads="1"/>
            </p:cNvSpPr>
            <p:nvPr/>
          </p:nvSpPr>
          <p:spPr bwMode="auto">
            <a:xfrm>
              <a:off x="3559"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48" name="Rectangle 92"/>
            <p:cNvSpPr>
              <a:spLocks noChangeArrowheads="1"/>
            </p:cNvSpPr>
            <p:nvPr/>
          </p:nvSpPr>
          <p:spPr bwMode="auto">
            <a:xfrm>
              <a:off x="3423"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49" name="Rectangle 93"/>
            <p:cNvSpPr>
              <a:spLocks noChangeArrowheads="1"/>
            </p:cNvSpPr>
            <p:nvPr/>
          </p:nvSpPr>
          <p:spPr bwMode="auto">
            <a:xfrm>
              <a:off x="3287"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50" name="Rectangle 94"/>
            <p:cNvSpPr>
              <a:spLocks noChangeArrowheads="1"/>
            </p:cNvSpPr>
            <p:nvPr/>
          </p:nvSpPr>
          <p:spPr bwMode="auto">
            <a:xfrm>
              <a:off x="3151"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51" name="Rectangle 95"/>
            <p:cNvSpPr>
              <a:spLocks noChangeArrowheads="1"/>
            </p:cNvSpPr>
            <p:nvPr/>
          </p:nvSpPr>
          <p:spPr bwMode="auto">
            <a:xfrm>
              <a:off x="3015"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52" name="Rectangle 96"/>
            <p:cNvSpPr>
              <a:spLocks noChangeArrowheads="1"/>
            </p:cNvSpPr>
            <p:nvPr/>
          </p:nvSpPr>
          <p:spPr bwMode="auto">
            <a:xfrm>
              <a:off x="2879"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53" name="Rectangle 97"/>
            <p:cNvSpPr>
              <a:spLocks noChangeArrowheads="1"/>
            </p:cNvSpPr>
            <p:nvPr/>
          </p:nvSpPr>
          <p:spPr bwMode="auto">
            <a:xfrm>
              <a:off x="2743"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54" name="Rectangle 98"/>
            <p:cNvSpPr>
              <a:spLocks noChangeArrowheads="1"/>
            </p:cNvSpPr>
            <p:nvPr/>
          </p:nvSpPr>
          <p:spPr bwMode="auto">
            <a:xfrm>
              <a:off x="2607"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55" name="Rectangle 99"/>
            <p:cNvSpPr>
              <a:spLocks noChangeArrowheads="1"/>
            </p:cNvSpPr>
            <p:nvPr/>
          </p:nvSpPr>
          <p:spPr bwMode="auto">
            <a:xfrm>
              <a:off x="2471"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56" name="Rectangle 100"/>
            <p:cNvSpPr>
              <a:spLocks noChangeArrowheads="1"/>
            </p:cNvSpPr>
            <p:nvPr/>
          </p:nvSpPr>
          <p:spPr bwMode="auto">
            <a:xfrm>
              <a:off x="2335"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57" name="Rectangle 101"/>
            <p:cNvSpPr>
              <a:spLocks noChangeArrowheads="1"/>
            </p:cNvSpPr>
            <p:nvPr/>
          </p:nvSpPr>
          <p:spPr bwMode="auto">
            <a:xfrm>
              <a:off x="2199"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58" name="Rectangle 102"/>
            <p:cNvSpPr>
              <a:spLocks noChangeArrowheads="1"/>
            </p:cNvSpPr>
            <p:nvPr/>
          </p:nvSpPr>
          <p:spPr bwMode="auto">
            <a:xfrm>
              <a:off x="2063"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59" name="Rectangle 103"/>
            <p:cNvSpPr>
              <a:spLocks noChangeArrowheads="1"/>
            </p:cNvSpPr>
            <p:nvPr/>
          </p:nvSpPr>
          <p:spPr bwMode="auto">
            <a:xfrm>
              <a:off x="1927"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60" name="Rectangle 104"/>
            <p:cNvSpPr>
              <a:spLocks noChangeArrowheads="1"/>
            </p:cNvSpPr>
            <p:nvPr/>
          </p:nvSpPr>
          <p:spPr bwMode="auto">
            <a:xfrm>
              <a:off x="1791"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61" name="Rectangle 105"/>
            <p:cNvSpPr>
              <a:spLocks noChangeArrowheads="1"/>
            </p:cNvSpPr>
            <p:nvPr/>
          </p:nvSpPr>
          <p:spPr bwMode="auto">
            <a:xfrm>
              <a:off x="1655"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62" name="Rectangle 106"/>
            <p:cNvSpPr>
              <a:spLocks noChangeArrowheads="1"/>
            </p:cNvSpPr>
            <p:nvPr/>
          </p:nvSpPr>
          <p:spPr bwMode="auto">
            <a:xfrm>
              <a:off x="1519"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63" name="Rectangle 107"/>
            <p:cNvSpPr>
              <a:spLocks noChangeArrowheads="1"/>
            </p:cNvSpPr>
            <p:nvPr/>
          </p:nvSpPr>
          <p:spPr bwMode="auto">
            <a:xfrm>
              <a:off x="1383"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64" name="Rectangle 108"/>
            <p:cNvSpPr>
              <a:spLocks noChangeArrowheads="1"/>
            </p:cNvSpPr>
            <p:nvPr/>
          </p:nvSpPr>
          <p:spPr bwMode="auto">
            <a:xfrm>
              <a:off x="1247"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65" name="Rectangle 109"/>
            <p:cNvSpPr>
              <a:spLocks noChangeArrowheads="1"/>
            </p:cNvSpPr>
            <p:nvPr/>
          </p:nvSpPr>
          <p:spPr bwMode="auto">
            <a:xfrm>
              <a:off x="1111"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66" name="Rectangle 110"/>
            <p:cNvSpPr>
              <a:spLocks noChangeArrowheads="1"/>
            </p:cNvSpPr>
            <p:nvPr/>
          </p:nvSpPr>
          <p:spPr bwMode="auto">
            <a:xfrm>
              <a:off x="4375"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67" name="Rectangle 111"/>
            <p:cNvSpPr>
              <a:spLocks noChangeArrowheads="1"/>
            </p:cNvSpPr>
            <p:nvPr/>
          </p:nvSpPr>
          <p:spPr bwMode="auto">
            <a:xfrm>
              <a:off x="4239"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68" name="Rectangle 112"/>
            <p:cNvSpPr>
              <a:spLocks noChangeArrowheads="1"/>
            </p:cNvSpPr>
            <p:nvPr/>
          </p:nvSpPr>
          <p:spPr bwMode="auto">
            <a:xfrm>
              <a:off x="4103"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69" name="Rectangle 113"/>
            <p:cNvSpPr>
              <a:spLocks noChangeArrowheads="1"/>
            </p:cNvSpPr>
            <p:nvPr/>
          </p:nvSpPr>
          <p:spPr bwMode="auto">
            <a:xfrm>
              <a:off x="3967"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70" name="Rectangle 114"/>
            <p:cNvSpPr>
              <a:spLocks noChangeArrowheads="1"/>
            </p:cNvSpPr>
            <p:nvPr/>
          </p:nvSpPr>
          <p:spPr bwMode="auto">
            <a:xfrm>
              <a:off x="3831"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71" name="Rectangle 115"/>
            <p:cNvSpPr>
              <a:spLocks noChangeArrowheads="1"/>
            </p:cNvSpPr>
            <p:nvPr/>
          </p:nvSpPr>
          <p:spPr bwMode="auto">
            <a:xfrm>
              <a:off x="3695"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72" name="Rectangle 116"/>
            <p:cNvSpPr>
              <a:spLocks noChangeArrowheads="1"/>
            </p:cNvSpPr>
            <p:nvPr/>
          </p:nvSpPr>
          <p:spPr bwMode="auto">
            <a:xfrm>
              <a:off x="3559"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73" name="Rectangle 117"/>
            <p:cNvSpPr>
              <a:spLocks noChangeArrowheads="1"/>
            </p:cNvSpPr>
            <p:nvPr/>
          </p:nvSpPr>
          <p:spPr bwMode="auto">
            <a:xfrm>
              <a:off x="3423"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74" name="Rectangle 118"/>
            <p:cNvSpPr>
              <a:spLocks noChangeArrowheads="1"/>
            </p:cNvSpPr>
            <p:nvPr/>
          </p:nvSpPr>
          <p:spPr bwMode="auto">
            <a:xfrm>
              <a:off x="3287"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75" name="Rectangle 119"/>
            <p:cNvSpPr>
              <a:spLocks noChangeArrowheads="1"/>
            </p:cNvSpPr>
            <p:nvPr/>
          </p:nvSpPr>
          <p:spPr bwMode="auto">
            <a:xfrm>
              <a:off x="3151"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76" name="Rectangle 120"/>
            <p:cNvSpPr>
              <a:spLocks noChangeArrowheads="1"/>
            </p:cNvSpPr>
            <p:nvPr/>
          </p:nvSpPr>
          <p:spPr bwMode="auto">
            <a:xfrm>
              <a:off x="3015"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77" name="Rectangle 121"/>
            <p:cNvSpPr>
              <a:spLocks noChangeArrowheads="1"/>
            </p:cNvSpPr>
            <p:nvPr/>
          </p:nvSpPr>
          <p:spPr bwMode="auto">
            <a:xfrm>
              <a:off x="2879"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78" name="Rectangle 122"/>
            <p:cNvSpPr>
              <a:spLocks noChangeArrowheads="1"/>
            </p:cNvSpPr>
            <p:nvPr/>
          </p:nvSpPr>
          <p:spPr bwMode="auto">
            <a:xfrm>
              <a:off x="2743"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79" name="Rectangle 123"/>
            <p:cNvSpPr>
              <a:spLocks noChangeArrowheads="1"/>
            </p:cNvSpPr>
            <p:nvPr/>
          </p:nvSpPr>
          <p:spPr bwMode="auto">
            <a:xfrm>
              <a:off x="2607"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80" name="Rectangle 124"/>
            <p:cNvSpPr>
              <a:spLocks noChangeArrowheads="1"/>
            </p:cNvSpPr>
            <p:nvPr/>
          </p:nvSpPr>
          <p:spPr bwMode="auto">
            <a:xfrm>
              <a:off x="2471"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81" name="Rectangle 125"/>
            <p:cNvSpPr>
              <a:spLocks noChangeArrowheads="1"/>
            </p:cNvSpPr>
            <p:nvPr/>
          </p:nvSpPr>
          <p:spPr bwMode="auto">
            <a:xfrm>
              <a:off x="2335"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82" name="Rectangle 126"/>
            <p:cNvSpPr>
              <a:spLocks noChangeArrowheads="1"/>
            </p:cNvSpPr>
            <p:nvPr/>
          </p:nvSpPr>
          <p:spPr bwMode="auto">
            <a:xfrm>
              <a:off x="2199"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83" name="Rectangle 127"/>
            <p:cNvSpPr>
              <a:spLocks noChangeArrowheads="1"/>
            </p:cNvSpPr>
            <p:nvPr/>
          </p:nvSpPr>
          <p:spPr bwMode="auto">
            <a:xfrm>
              <a:off x="2063"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84" name="Rectangle 128"/>
            <p:cNvSpPr>
              <a:spLocks noChangeArrowheads="1"/>
            </p:cNvSpPr>
            <p:nvPr/>
          </p:nvSpPr>
          <p:spPr bwMode="auto">
            <a:xfrm>
              <a:off x="1927"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85" name="Rectangle 129"/>
            <p:cNvSpPr>
              <a:spLocks noChangeArrowheads="1"/>
            </p:cNvSpPr>
            <p:nvPr/>
          </p:nvSpPr>
          <p:spPr bwMode="auto">
            <a:xfrm>
              <a:off x="1791"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86" name="Rectangle 130"/>
            <p:cNvSpPr>
              <a:spLocks noChangeArrowheads="1"/>
            </p:cNvSpPr>
            <p:nvPr/>
          </p:nvSpPr>
          <p:spPr bwMode="auto">
            <a:xfrm>
              <a:off x="1655"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87" name="Rectangle 131"/>
            <p:cNvSpPr>
              <a:spLocks noChangeArrowheads="1"/>
            </p:cNvSpPr>
            <p:nvPr/>
          </p:nvSpPr>
          <p:spPr bwMode="auto">
            <a:xfrm>
              <a:off x="1519"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88" name="Rectangle 132"/>
            <p:cNvSpPr>
              <a:spLocks noChangeArrowheads="1"/>
            </p:cNvSpPr>
            <p:nvPr/>
          </p:nvSpPr>
          <p:spPr bwMode="auto">
            <a:xfrm>
              <a:off x="1383"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89" name="Rectangle 133"/>
            <p:cNvSpPr>
              <a:spLocks noChangeArrowheads="1"/>
            </p:cNvSpPr>
            <p:nvPr/>
          </p:nvSpPr>
          <p:spPr bwMode="auto">
            <a:xfrm>
              <a:off x="1247"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90" name="Rectangle 134"/>
            <p:cNvSpPr>
              <a:spLocks noChangeArrowheads="1"/>
            </p:cNvSpPr>
            <p:nvPr/>
          </p:nvSpPr>
          <p:spPr bwMode="auto">
            <a:xfrm>
              <a:off x="1111"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91" name="Rectangle 135"/>
            <p:cNvSpPr>
              <a:spLocks noChangeArrowheads="1"/>
            </p:cNvSpPr>
            <p:nvPr/>
          </p:nvSpPr>
          <p:spPr bwMode="auto">
            <a:xfrm>
              <a:off x="4375"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92" name="Rectangle 136"/>
            <p:cNvSpPr>
              <a:spLocks noChangeArrowheads="1"/>
            </p:cNvSpPr>
            <p:nvPr/>
          </p:nvSpPr>
          <p:spPr bwMode="auto">
            <a:xfrm>
              <a:off x="4239"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93" name="Rectangle 137"/>
            <p:cNvSpPr>
              <a:spLocks noChangeArrowheads="1"/>
            </p:cNvSpPr>
            <p:nvPr/>
          </p:nvSpPr>
          <p:spPr bwMode="auto">
            <a:xfrm>
              <a:off x="4103"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94" name="Rectangle 138"/>
            <p:cNvSpPr>
              <a:spLocks noChangeArrowheads="1"/>
            </p:cNvSpPr>
            <p:nvPr/>
          </p:nvSpPr>
          <p:spPr bwMode="auto">
            <a:xfrm>
              <a:off x="3967"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95" name="Rectangle 139"/>
            <p:cNvSpPr>
              <a:spLocks noChangeArrowheads="1"/>
            </p:cNvSpPr>
            <p:nvPr/>
          </p:nvSpPr>
          <p:spPr bwMode="auto">
            <a:xfrm>
              <a:off x="3831"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96" name="Rectangle 140"/>
            <p:cNvSpPr>
              <a:spLocks noChangeArrowheads="1"/>
            </p:cNvSpPr>
            <p:nvPr/>
          </p:nvSpPr>
          <p:spPr bwMode="auto">
            <a:xfrm>
              <a:off x="3695"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97" name="Rectangle 141"/>
            <p:cNvSpPr>
              <a:spLocks noChangeArrowheads="1"/>
            </p:cNvSpPr>
            <p:nvPr/>
          </p:nvSpPr>
          <p:spPr bwMode="auto">
            <a:xfrm>
              <a:off x="3559"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98" name="Rectangle 142"/>
            <p:cNvSpPr>
              <a:spLocks noChangeArrowheads="1"/>
            </p:cNvSpPr>
            <p:nvPr/>
          </p:nvSpPr>
          <p:spPr bwMode="auto">
            <a:xfrm>
              <a:off x="3423"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599" name="Rectangle 143"/>
            <p:cNvSpPr>
              <a:spLocks noChangeArrowheads="1"/>
            </p:cNvSpPr>
            <p:nvPr/>
          </p:nvSpPr>
          <p:spPr bwMode="auto">
            <a:xfrm>
              <a:off x="3287"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00" name="Rectangle 144"/>
            <p:cNvSpPr>
              <a:spLocks noChangeArrowheads="1"/>
            </p:cNvSpPr>
            <p:nvPr/>
          </p:nvSpPr>
          <p:spPr bwMode="auto">
            <a:xfrm>
              <a:off x="3151"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01" name="Rectangle 145"/>
            <p:cNvSpPr>
              <a:spLocks noChangeArrowheads="1"/>
            </p:cNvSpPr>
            <p:nvPr/>
          </p:nvSpPr>
          <p:spPr bwMode="auto">
            <a:xfrm>
              <a:off x="3015"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02" name="Rectangle 146"/>
            <p:cNvSpPr>
              <a:spLocks noChangeArrowheads="1"/>
            </p:cNvSpPr>
            <p:nvPr/>
          </p:nvSpPr>
          <p:spPr bwMode="auto">
            <a:xfrm>
              <a:off x="2879"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03" name="Rectangle 147"/>
            <p:cNvSpPr>
              <a:spLocks noChangeArrowheads="1"/>
            </p:cNvSpPr>
            <p:nvPr/>
          </p:nvSpPr>
          <p:spPr bwMode="auto">
            <a:xfrm>
              <a:off x="2743"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04" name="Rectangle 148"/>
            <p:cNvSpPr>
              <a:spLocks noChangeArrowheads="1"/>
            </p:cNvSpPr>
            <p:nvPr/>
          </p:nvSpPr>
          <p:spPr bwMode="auto">
            <a:xfrm>
              <a:off x="2607"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05" name="Rectangle 149"/>
            <p:cNvSpPr>
              <a:spLocks noChangeArrowheads="1"/>
            </p:cNvSpPr>
            <p:nvPr/>
          </p:nvSpPr>
          <p:spPr bwMode="auto">
            <a:xfrm>
              <a:off x="2471"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06" name="Rectangle 150"/>
            <p:cNvSpPr>
              <a:spLocks noChangeArrowheads="1"/>
            </p:cNvSpPr>
            <p:nvPr/>
          </p:nvSpPr>
          <p:spPr bwMode="auto">
            <a:xfrm>
              <a:off x="2335"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07" name="Rectangle 151"/>
            <p:cNvSpPr>
              <a:spLocks noChangeArrowheads="1"/>
            </p:cNvSpPr>
            <p:nvPr/>
          </p:nvSpPr>
          <p:spPr bwMode="auto">
            <a:xfrm>
              <a:off x="2199"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08" name="Rectangle 152"/>
            <p:cNvSpPr>
              <a:spLocks noChangeArrowheads="1"/>
            </p:cNvSpPr>
            <p:nvPr/>
          </p:nvSpPr>
          <p:spPr bwMode="auto">
            <a:xfrm>
              <a:off x="2063"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09" name="Rectangle 153"/>
            <p:cNvSpPr>
              <a:spLocks noChangeArrowheads="1"/>
            </p:cNvSpPr>
            <p:nvPr/>
          </p:nvSpPr>
          <p:spPr bwMode="auto">
            <a:xfrm>
              <a:off x="1927"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10" name="Rectangle 154"/>
            <p:cNvSpPr>
              <a:spLocks noChangeArrowheads="1"/>
            </p:cNvSpPr>
            <p:nvPr/>
          </p:nvSpPr>
          <p:spPr bwMode="auto">
            <a:xfrm>
              <a:off x="1791"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11" name="Rectangle 155"/>
            <p:cNvSpPr>
              <a:spLocks noChangeArrowheads="1"/>
            </p:cNvSpPr>
            <p:nvPr/>
          </p:nvSpPr>
          <p:spPr bwMode="auto">
            <a:xfrm>
              <a:off x="1655"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12" name="Rectangle 156"/>
            <p:cNvSpPr>
              <a:spLocks noChangeArrowheads="1"/>
            </p:cNvSpPr>
            <p:nvPr/>
          </p:nvSpPr>
          <p:spPr bwMode="auto">
            <a:xfrm>
              <a:off x="1519"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13" name="Rectangle 157"/>
            <p:cNvSpPr>
              <a:spLocks noChangeArrowheads="1"/>
            </p:cNvSpPr>
            <p:nvPr/>
          </p:nvSpPr>
          <p:spPr bwMode="auto">
            <a:xfrm>
              <a:off x="1383"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14" name="Rectangle 158"/>
            <p:cNvSpPr>
              <a:spLocks noChangeArrowheads="1"/>
            </p:cNvSpPr>
            <p:nvPr/>
          </p:nvSpPr>
          <p:spPr bwMode="auto">
            <a:xfrm>
              <a:off x="1247"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15" name="Rectangle 159"/>
            <p:cNvSpPr>
              <a:spLocks noChangeArrowheads="1"/>
            </p:cNvSpPr>
            <p:nvPr/>
          </p:nvSpPr>
          <p:spPr bwMode="auto">
            <a:xfrm>
              <a:off x="1111"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16" name="Rectangle 160"/>
            <p:cNvSpPr>
              <a:spLocks noChangeArrowheads="1"/>
            </p:cNvSpPr>
            <p:nvPr/>
          </p:nvSpPr>
          <p:spPr bwMode="auto">
            <a:xfrm>
              <a:off x="4375"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17" name="Rectangle 161"/>
            <p:cNvSpPr>
              <a:spLocks noChangeArrowheads="1"/>
            </p:cNvSpPr>
            <p:nvPr/>
          </p:nvSpPr>
          <p:spPr bwMode="auto">
            <a:xfrm>
              <a:off x="4239"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18" name="Rectangle 162"/>
            <p:cNvSpPr>
              <a:spLocks noChangeArrowheads="1"/>
            </p:cNvSpPr>
            <p:nvPr/>
          </p:nvSpPr>
          <p:spPr bwMode="auto">
            <a:xfrm>
              <a:off x="4103"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19" name="Rectangle 163"/>
            <p:cNvSpPr>
              <a:spLocks noChangeArrowheads="1"/>
            </p:cNvSpPr>
            <p:nvPr/>
          </p:nvSpPr>
          <p:spPr bwMode="auto">
            <a:xfrm>
              <a:off x="3967"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20" name="Rectangle 164"/>
            <p:cNvSpPr>
              <a:spLocks noChangeArrowheads="1"/>
            </p:cNvSpPr>
            <p:nvPr/>
          </p:nvSpPr>
          <p:spPr bwMode="auto">
            <a:xfrm>
              <a:off x="3831"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21" name="Rectangle 165"/>
            <p:cNvSpPr>
              <a:spLocks noChangeArrowheads="1"/>
            </p:cNvSpPr>
            <p:nvPr/>
          </p:nvSpPr>
          <p:spPr bwMode="auto">
            <a:xfrm>
              <a:off x="3695"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22" name="Rectangle 166"/>
            <p:cNvSpPr>
              <a:spLocks noChangeArrowheads="1"/>
            </p:cNvSpPr>
            <p:nvPr/>
          </p:nvSpPr>
          <p:spPr bwMode="auto">
            <a:xfrm>
              <a:off x="3559"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23" name="Rectangle 167"/>
            <p:cNvSpPr>
              <a:spLocks noChangeArrowheads="1"/>
            </p:cNvSpPr>
            <p:nvPr/>
          </p:nvSpPr>
          <p:spPr bwMode="auto">
            <a:xfrm>
              <a:off x="3423"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24" name="Rectangle 168"/>
            <p:cNvSpPr>
              <a:spLocks noChangeArrowheads="1"/>
            </p:cNvSpPr>
            <p:nvPr/>
          </p:nvSpPr>
          <p:spPr bwMode="auto">
            <a:xfrm>
              <a:off x="3287"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25" name="Rectangle 169"/>
            <p:cNvSpPr>
              <a:spLocks noChangeArrowheads="1"/>
            </p:cNvSpPr>
            <p:nvPr/>
          </p:nvSpPr>
          <p:spPr bwMode="auto">
            <a:xfrm>
              <a:off x="3151"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26" name="Rectangle 170"/>
            <p:cNvSpPr>
              <a:spLocks noChangeArrowheads="1"/>
            </p:cNvSpPr>
            <p:nvPr/>
          </p:nvSpPr>
          <p:spPr bwMode="auto">
            <a:xfrm>
              <a:off x="3015"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27" name="Rectangle 171"/>
            <p:cNvSpPr>
              <a:spLocks noChangeArrowheads="1"/>
            </p:cNvSpPr>
            <p:nvPr/>
          </p:nvSpPr>
          <p:spPr bwMode="auto">
            <a:xfrm>
              <a:off x="2879"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28" name="Rectangle 172"/>
            <p:cNvSpPr>
              <a:spLocks noChangeArrowheads="1"/>
            </p:cNvSpPr>
            <p:nvPr/>
          </p:nvSpPr>
          <p:spPr bwMode="auto">
            <a:xfrm>
              <a:off x="2743"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29" name="Rectangle 173"/>
            <p:cNvSpPr>
              <a:spLocks noChangeArrowheads="1"/>
            </p:cNvSpPr>
            <p:nvPr/>
          </p:nvSpPr>
          <p:spPr bwMode="auto">
            <a:xfrm>
              <a:off x="2607"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30" name="Rectangle 174"/>
            <p:cNvSpPr>
              <a:spLocks noChangeArrowheads="1"/>
            </p:cNvSpPr>
            <p:nvPr/>
          </p:nvSpPr>
          <p:spPr bwMode="auto">
            <a:xfrm>
              <a:off x="2471"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31" name="Rectangle 175"/>
            <p:cNvSpPr>
              <a:spLocks noChangeArrowheads="1"/>
            </p:cNvSpPr>
            <p:nvPr/>
          </p:nvSpPr>
          <p:spPr bwMode="auto">
            <a:xfrm>
              <a:off x="2335"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32" name="Rectangle 176"/>
            <p:cNvSpPr>
              <a:spLocks noChangeArrowheads="1"/>
            </p:cNvSpPr>
            <p:nvPr/>
          </p:nvSpPr>
          <p:spPr bwMode="auto">
            <a:xfrm>
              <a:off x="2199"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33" name="Rectangle 177"/>
            <p:cNvSpPr>
              <a:spLocks noChangeArrowheads="1"/>
            </p:cNvSpPr>
            <p:nvPr/>
          </p:nvSpPr>
          <p:spPr bwMode="auto">
            <a:xfrm>
              <a:off x="2063"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34" name="Rectangle 178"/>
            <p:cNvSpPr>
              <a:spLocks noChangeArrowheads="1"/>
            </p:cNvSpPr>
            <p:nvPr/>
          </p:nvSpPr>
          <p:spPr bwMode="auto">
            <a:xfrm>
              <a:off x="1927"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35" name="Rectangle 179"/>
            <p:cNvSpPr>
              <a:spLocks noChangeArrowheads="1"/>
            </p:cNvSpPr>
            <p:nvPr/>
          </p:nvSpPr>
          <p:spPr bwMode="auto">
            <a:xfrm>
              <a:off x="1791"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36" name="Rectangle 180"/>
            <p:cNvSpPr>
              <a:spLocks noChangeArrowheads="1"/>
            </p:cNvSpPr>
            <p:nvPr/>
          </p:nvSpPr>
          <p:spPr bwMode="auto">
            <a:xfrm>
              <a:off x="1655"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37" name="Rectangle 181"/>
            <p:cNvSpPr>
              <a:spLocks noChangeArrowheads="1"/>
            </p:cNvSpPr>
            <p:nvPr/>
          </p:nvSpPr>
          <p:spPr bwMode="auto">
            <a:xfrm>
              <a:off x="1519"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38" name="Rectangle 182"/>
            <p:cNvSpPr>
              <a:spLocks noChangeArrowheads="1"/>
            </p:cNvSpPr>
            <p:nvPr/>
          </p:nvSpPr>
          <p:spPr bwMode="auto">
            <a:xfrm>
              <a:off x="1383"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39" name="Rectangle 183"/>
            <p:cNvSpPr>
              <a:spLocks noChangeArrowheads="1"/>
            </p:cNvSpPr>
            <p:nvPr/>
          </p:nvSpPr>
          <p:spPr bwMode="auto">
            <a:xfrm>
              <a:off x="1247"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40" name="Rectangle 184"/>
            <p:cNvSpPr>
              <a:spLocks noChangeArrowheads="1"/>
            </p:cNvSpPr>
            <p:nvPr/>
          </p:nvSpPr>
          <p:spPr bwMode="auto">
            <a:xfrm>
              <a:off x="1111"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41" name="Rectangle 185"/>
            <p:cNvSpPr>
              <a:spLocks noChangeArrowheads="1"/>
            </p:cNvSpPr>
            <p:nvPr/>
          </p:nvSpPr>
          <p:spPr bwMode="auto">
            <a:xfrm>
              <a:off x="4375"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42" name="Rectangle 186"/>
            <p:cNvSpPr>
              <a:spLocks noChangeArrowheads="1"/>
            </p:cNvSpPr>
            <p:nvPr/>
          </p:nvSpPr>
          <p:spPr bwMode="auto">
            <a:xfrm>
              <a:off x="4239"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43" name="Rectangle 187"/>
            <p:cNvSpPr>
              <a:spLocks noChangeArrowheads="1"/>
            </p:cNvSpPr>
            <p:nvPr/>
          </p:nvSpPr>
          <p:spPr bwMode="auto">
            <a:xfrm>
              <a:off x="4103"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44" name="Rectangle 188"/>
            <p:cNvSpPr>
              <a:spLocks noChangeArrowheads="1"/>
            </p:cNvSpPr>
            <p:nvPr/>
          </p:nvSpPr>
          <p:spPr bwMode="auto">
            <a:xfrm>
              <a:off x="3967"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45" name="Rectangle 189"/>
            <p:cNvSpPr>
              <a:spLocks noChangeArrowheads="1"/>
            </p:cNvSpPr>
            <p:nvPr/>
          </p:nvSpPr>
          <p:spPr bwMode="auto">
            <a:xfrm>
              <a:off x="3831"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46" name="Rectangle 190"/>
            <p:cNvSpPr>
              <a:spLocks noChangeArrowheads="1"/>
            </p:cNvSpPr>
            <p:nvPr/>
          </p:nvSpPr>
          <p:spPr bwMode="auto">
            <a:xfrm>
              <a:off x="3695"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47" name="Rectangle 191"/>
            <p:cNvSpPr>
              <a:spLocks noChangeArrowheads="1"/>
            </p:cNvSpPr>
            <p:nvPr/>
          </p:nvSpPr>
          <p:spPr bwMode="auto">
            <a:xfrm>
              <a:off x="3559"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48" name="Rectangle 192"/>
            <p:cNvSpPr>
              <a:spLocks noChangeArrowheads="1"/>
            </p:cNvSpPr>
            <p:nvPr/>
          </p:nvSpPr>
          <p:spPr bwMode="auto">
            <a:xfrm>
              <a:off x="3423"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49" name="Rectangle 193"/>
            <p:cNvSpPr>
              <a:spLocks noChangeArrowheads="1"/>
            </p:cNvSpPr>
            <p:nvPr/>
          </p:nvSpPr>
          <p:spPr bwMode="auto">
            <a:xfrm>
              <a:off x="3287"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50" name="Rectangle 194"/>
            <p:cNvSpPr>
              <a:spLocks noChangeArrowheads="1"/>
            </p:cNvSpPr>
            <p:nvPr/>
          </p:nvSpPr>
          <p:spPr bwMode="auto">
            <a:xfrm>
              <a:off x="3151"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51" name="Rectangle 195"/>
            <p:cNvSpPr>
              <a:spLocks noChangeArrowheads="1"/>
            </p:cNvSpPr>
            <p:nvPr/>
          </p:nvSpPr>
          <p:spPr bwMode="auto">
            <a:xfrm>
              <a:off x="3015"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52" name="Rectangle 196"/>
            <p:cNvSpPr>
              <a:spLocks noChangeArrowheads="1"/>
            </p:cNvSpPr>
            <p:nvPr/>
          </p:nvSpPr>
          <p:spPr bwMode="auto">
            <a:xfrm>
              <a:off x="2879"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53" name="Rectangle 197"/>
            <p:cNvSpPr>
              <a:spLocks noChangeArrowheads="1"/>
            </p:cNvSpPr>
            <p:nvPr/>
          </p:nvSpPr>
          <p:spPr bwMode="auto">
            <a:xfrm>
              <a:off x="2743"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54" name="Rectangle 198"/>
            <p:cNvSpPr>
              <a:spLocks noChangeArrowheads="1"/>
            </p:cNvSpPr>
            <p:nvPr/>
          </p:nvSpPr>
          <p:spPr bwMode="auto">
            <a:xfrm>
              <a:off x="2607"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55" name="Rectangle 199"/>
            <p:cNvSpPr>
              <a:spLocks noChangeArrowheads="1"/>
            </p:cNvSpPr>
            <p:nvPr/>
          </p:nvSpPr>
          <p:spPr bwMode="auto">
            <a:xfrm>
              <a:off x="2471"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56" name="Rectangle 200"/>
            <p:cNvSpPr>
              <a:spLocks noChangeArrowheads="1"/>
            </p:cNvSpPr>
            <p:nvPr/>
          </p:nvSpPr>
          <p:spPr bwMode="auto">
            <a:xfrm>
              <a:off x="2335"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57" name="Rectangle 201"/>
            <p:cNvSpPr>
              <a:spLocks noChangeArrowheads="1"/>
            </p:cNvSpPr>
            <p:nvPr/>
          </p:nvSpPr>
          <p:spPr bwMode="auto">
            <a:xfrm>
              <a:off x="2199"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58" name="Rectangle 202"/>
            <p:cNvSpPr>
              <a:spLocks noChangeArrowheads="1"/>
            </p:cNvSpPr>
            <p:nvPr/>
          </p:nvSpPr>
          <p:spPr bwMode="auto">
            <a:xfrm>
              <a:off x="2063"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59" name="Rectangle 203"/>
            <p:cNvSpPr>
              <a:spLocks noChangeArrowheads="1"/>
            </p:cNvSpPr>
            <p:nvPr/>
          </p:nvSpPr>
          <p:spPr bwMode="auto">
            <a:xfrm>
              <a:off x="1927"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60" name="Rectangle 204"/>
            <p:cNvSpPr>
              <a:spLocks noChangeArrowheads="1"/>
            </p:cNvSpPr>
            <p:nvPr/>
          </p:nvSpPr>
          <p:spPr bwMode="auto">
            <a:xfrm>
              <a:off x="1791"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61" name="Rectangle 205"/>
            <p:cNvSpPr>
              <a:spLocks noChangeArrowheads="1"/>
            </p:cNvSpPr>
            <p:nvPr/>
          </p:nvSpPr>
          <p:spPr bwMode="auto">
            <a:xfrm>
              <a:off x="1655"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62" name="Rectangle 206"/>
            <p:cNvSpPr>
              <a:spLocks noChangeArrowheads="1"/>
            </p:cNvSpPr>
            <p:nvPr/>
          </p:nvSpPr>
          <p:spPr bwMode="auto">
            <a:xfrm>
              <a:off x="1519"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63" name="Rectangle 207"/>
            <p:cNvSpPr>
              <a:spLocks noChangeArrowheads="1"/>
            </p:cNvSpPr>
            <p:nvPr/>
          </p:nvSpPr>
          <p:spPr bwMode="auto">
            <a:xfrm>
              <a:off x="1383"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64" name="Rectangle 208"/>
            <p:cNvSpPr>
              <a:spLocks noChangeArrowheads="1"/>
            </p:cNvSpPr>
            <p:nvPr/>
          </p:nvSpPr>
          <p:spPr bwMode="auto">
            <a:xfrm>
              <a:off x="1247"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65" name="Rectangle 209"/>
            <p:cNvSpPr>
              <a:spLocks noChangeArrowheads="1"/>
            </p:cNvSpPr>
            <p:nvPr/>
          </p:nvSpPr>
          <p:spPr bwMode="auto">
            <a:xfrm>
              <a:off x="1111"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66" name="Rectangle 210"/>
            <p:cNvSpPr>
              <a:spLocks noChangeArrowheads="1"/>
            </p:cNvSpPr>
            <p:nvPr/>
          </p:nvSpPr>
          <p:spPr bwMode="auto">
            <a:xfrm>
              <a:off x="4375"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67" name="Rectangle 211"/>
            <p:cNvSpPr>
              <a:spLocks noChangeArrowheads="1"/>
            </p:cNvSpPr>
            <p:nvPr/>
          </p:nvSpPr>
          <p:spPr bwMode="auto">
            <a:xfrm>
              <a:off x="4239"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68" name="Rectangle 212"/>
            <p:cNvSpPr>
              <a:spLocks noChangeArrowheads="1"/>
            </p:cNvSpPr>
            <p:nvPr/>
          </p:nvSpPr>
          <p:spPr bwMode="auto">
            <a:xfrm>
              <a:off x="4103"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69" name="Rectangle 213"/>
            <p:cNvSpPr>
              <a:spLocks noChangeArrowheads="1"/>
            </p:cNvSpPr>
            <p:nvPr/>
          </p:nvSpPr>
          <p:spPr bwMode="auto">
            <a:xfrm>
              <a:off x="3967"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70" name="Rectangle 214"/>
            <p:cNvSpPr>
              <a:spLocks noChangeArrowheads="1"/>
            </p:cNvSpPr>
            <p:nvPr/>
          </p:nvSpPr>
          <p:spPr bwMode="auto">
            <a:xfrm>
              <a:off x="3831"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71" name="Rectangle 215"/>
            <p:cNvSpPr>
              <a:spLocks noChangeArrowheads="1"/>
            </p:cNvSpPr>
            <p:nvPr/>
          </p:nvSpPr>
          <p:spPr bwMode="auto">
            <a:xfrm>
              <a:off x="3695"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72" name="Rectangle 216"/>
            <p:cNvSpPr>
              <a:spLocks noChangeArrowheads="1"/>
            </p:cNvSpPr>
            <p:nvPr/>
          </p:nvSpPr>
          <p:spPr bwMode="auto">
            <a:xfrm>
              <a:off x="3559"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73" name="Rectangle 217"/>
            <p:cNvSpPr>
              <a:spLocks noChangeArrowheads="1"/>
            </p:cNvSpPr>
            <p:nvPr/>
          </p:nvSpPr>
          <p:spPr bwMode="auto">
            <a:xfrm>
              <a:off x="3423"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74" name="Rectangle 218"/>
            <p:cNvSpPr>
              <a:spLocks noChangeArrowheads="1"/>
            </p:cNvSpPr>
            <p:nvPr/>
          </p:nvSpPr>
          <p:spPr bwMode="auto">
            <a:xfrm>
              <a:off x="3287"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75" name="Rectangle 219"/>
            <p:cNvSpPr>
              <a:spLocks noChangeArrowheads="1"/>
            </p:cNvSpPr>
            <p:nvPr/>
          </p:nvSpPr>
          <p:spPr bwMode="auto">
            <a:xfrm>
              <a:off x="3151"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76" name="Rectangle 220"/>
            <p:cNvSpPr>
              <a:spLocks noChangeArrowheads="1"/>
            </p:cNvSpPr>
            <p:nvPr/>
          </p:nvSpPr>
          <p:spPr bwMode="auto">
            <a:xfrm>
              <a:off x="3015"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77" name="Rectangle 221"/>
            <p:cNvSpPr>
              <a:spLocks noChangeArrowheads="1"/>
            </p:cNvSpPr>
            <p:nvPr/>
          </p:nvSpPr>
          <p:spPr bwMode="auto">
            <a:xfrm>
              <a:off x="2879"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78" name="Rectangle 222"/>
            <p:cNvSpPr>
              <a:spLocks noChangeArrowheads="1"/>
            </p:cNvSpPr>
            <p:nvPr/>
          </p:nvSpPr>
          <p:spPr bwMode="auto">
            <a:xfrm>
              <a:off x="2743"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79" name="Rectangle 223"/>
            <p:cNvSpPr>
              <a:spLocks noChangeArrowheads="1"/>
            </p:cNvSpPr>
            <p:nvPr/>
          </p:nvSpPr>
          <p:spPr bwMode="auto">
            <a:xfrm>
              <a:off x="2607"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80" name="Rectangle 224"/>
            <p:cNvSpPr>
              <a:spLocks noChangeArrowheads="1"/>
            </p:cNvSpPr>
            <p:nvPr/>
          </p:nvSpPr>
          <p:spPr bwMode="auto">
            <a:xfrm>
              <a:off x="2471"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81" name="Rectangle 225"/>
            <p:cNvSpPr>
              <a:spLocks noChangeArrowheads="1"/>
            </p:cNvSpPr>
            <p:nvPr/>
          </p:nvSpPr>
          <p:spPr bwMode="auto">
            <a:xfrm>
              <a:off x="2335"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82" name="Rectangle 226"/>
            <p:cNvSpPr>
              <a:spLocks noChangeArrowheads="1"/>
            </p:cNvSpPr>
            <p:nvPr/>
          </p:nvSpPr>
          <p:spPr bwMode="auto">
            <a:xfrm>
              <a:off x="2199"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83" name="Rectangle 227"/>
            <p:cNvSpPr>
              <a:spLocks noChangeArrowheads="1"/>
            </p:cNvSpPr>
            <p:nvPr/>
          </p:nvSpPr>
          <p:spPr bwMode="auto">
            <a:xfrm>
              <a:off x="2063"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84" name="Rectangle 228"/>
            <p:cNvSpPr>
              <a:spLocks noChangeArrowheads="1"/>
            </p:cNvSpPr>
            <p:nvPr/>
          </p:nvSpPr>
          <p:spPr bwMode="auto">
            <a:xfrm>
              <a:off x="1927"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85" name="Rectangle 229"/>
            <p:cNvSpPr>
              <a:spLocks noChangeArrowheads="1"/>
            </p:cNvSpPr>
            <p:nvPr/>
          </p:nvSpPr>
          <p:spPr bwMode="auto">
            <a:xfrm>
              <a:off x="1791"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86" name="Rectangle 230"/>
            <p:cNvSpPr>
              <a:spLocks noChangeArrowheads="1"/>
            </p:cNvSpPr>
            <p:nvPr/>
          </p:nvSpPr>
          <p:spPr bwMode="auto">
            <a:xfrm>
              <a:off x="1655"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87" name="Rectangle 231"/>
            <p:cNvSpPr>
              <a:spLocks noChangeArrowheads="1"/>
            </p:cNvSpPr>
            <p:nvPr/>
          </p:nvSpPr>
          <p:spPr bwMode="auto">
            <a:xfrm>
              <a:off x="1519"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88" name="Rectangle 232"/>
            <p:cNvSpPr>
              <a:spLocks noChangeArrowheads="1"/>
            </p:cNvSpPr>
            <p:nvPr/>
          </p:nvSpPr>
          <p:spPr bwMode="auto">
            <a:xfrm>
              <a:off x="1383"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89" name="Rectangle 233"/>
            <p:cNvSpPr>
              <a:spLocks noChangeArrowheads="1"/>
            </p:cNvSpPr>
            <p:nvPr/>
          </p:nvSpPr>
          <p:spPr bwMode="auto">
            <a:xfrm>
              <a:off x="1247"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90" name="Rectangle 234"/>
            <p:cNvSpPr>
              <a:spLocks noChangeArrowheads="1"/>
            </p:cNvSpPr>
            <p:nvPr/>
          </p:nvSpPr>
          <p:spPr bwMode="auto">
            <a:xfrm>
              <a:off x="1111"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91" name="Rectangle 235"/>
            <p:cNvSpPr>
              <a:spLocks noChangeArrowheads="1"/>
            </p:cNvSpPr>
            <p:nvPr/>
          </p:nvSpPr>
          <p:spPr bwMode="auto">
            <a:xfrm>
              <a:off x="4375"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92" name="Rectangle 236"/>
            <p:cNvSpPr>
              <a:spLocks noChangeArrowheads="1"/>
            </p:cNvSpPr>
            <p:nvPr/>
          </p:nvSpPr>
          <p:spPr bwMode="auto">
            <a:xfrm>
              <a:off x="4239"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93" name="Rectangle 237"/>
            <p:cNvSpPr>
              <a:spLocks noChangeArrowheads="1"/>
            </p:cNvSpPr>
            <p:nvPr/>
          </p:nvSpPr>
          <p:spPr bwMode="auto">
            <a:xfrm>
              <a:off x="4103"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94" name="Rectangle 238"/>
            <p:cNvSpPr>
              <a:spLocks noChangeArrowheads="1"/>
            </p:cNvSpPr>
            <p:nvPr/>
          </p:nvSpPr>
          <p:spPr bwMode="auto">
            <a:xfrm>
              <a:off x="3967"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95" name="Rectangle 239"/>
            <p:cNvSpPr>
              <a:spLocks noChangeArrowheads="1"/>
            </p:cNvSpPr>
            <p:nvPr/>
          </p:nvSpPr>
          <p:spPr bwMode="auto">
            <a:xfrm>
              <a:off x="3831"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96" name="Rectangle 240"/>
            <p:cNvSpPr>
              <a:spLocks noChangeArrowheads="1"/>
            </p:cNvSpPr>
            <p:nvPr/>
          </p:nvSpPr>
          <p:spPr bwMode="auto">
            <a:xfrm>
              <a:off x="3695"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97" name="Rectangle 241"/>
            <p:cNvSpPr>
              <a:spLocks noChangeArrowheads="1"/>
            </p:cNvSpPr>
            <p:nvPr/>
          </p:nvSpPr>
          <p:spPr bwMode="auto">
            <a:xfrm>
              <a:off x="3559"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98" name="Rectangle 242"/>
            <p:cNvSpPr>
              <a:spLocks noChangeArrowheads="1"/>
            </p:cNvSpPr>
            <p:nvPr/>
          </p:nvSpPr>
          <p:spPr bwMode="auto">
            <a:xfrm>
              <a:off x="3423"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699" name="Rectangle 243"/>
            <p:cNvSpPr>
              <a:spLocks noChangeArrowheads="1"/>
            </p:cNvSpPr>
            <p:nvPr/>
          </p:nvSpPr>
          <p:spPr bwMode="auto">
            <a:xfrm>
              <a:off x="3287"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00" name="Rectangle 244"/>
            <p:cNvSpPr>
              <a:spLocks noChangeArrowheads="1"/>
            </p:cNvSpPr>
            <p:nvPr/>
          </p:nvSpPr>
          <p:spPr bwMode="auto">
            <a:xfrm>
              <a:off x="3151"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01" name="Rectangle 245"/>
            <p:cNvSpPr>
              <a:spLocks noChangeArrowheads="1"/>
            </p:cNvSpPr>
            <p:nvPr/>
          </p:nvSpPr>
          <p:spPr bwMode="auto">
            <a:xfrm>
              <a:off x="3015"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02" name="Rectangle 246"/>
            <p:cNvSpPr>
              <a:spLocks noChangeArrowheads="1"/>
            </p:cNvSpPr>
            <p:nvPr/>
          </p:nvSpPr>
          <p:spPr bwMode="auto">
            <a:xfrm>
              <a:off x="2879"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03" name="Rectangle 247"/>
            <p:cNvSpPr>
              <a:spLocks noChangeArrowheads="1"/>
            </p:cNvSpPr>
            <p:nvPr/>
          </p:nvSpPr>
          <p:spPr bwMode="auto">
            <a:xfrm>
              <a:off x="2743"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04" name="Rectangle 248"/>
            <p:cNvSpPr>
              <a:spLocks noChangeArrowheads="1"/>
            </p:cNvSpPr>
            <p:nvPr/>
          </p:nvSpPr>
          <p:spPr bwMode="auto">
            <a:xfrm>
              <a:off x="2607"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05" name="Rectangle 249"/>
            <p:cNvSpPr>
              <a:spLocks noChangeArrowheads="1"/>
            </p:cNvSpPr>
            <p:nvPr/>
          </p:nvSpPr>
          <p:spPr bwMode="auto">
            <a:xfrm>
              <a:off x="2471"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06" name="Rectangle 250"/>
            <p:cNvSpPr>
              <a:spLocks noChangeArrowheads="1"/>
            </p:cNvSpPr>
            <p:nvPr/>
          </p:nvSpPr>
          <p:spPr bwMode="auto">
            <a:xfrm>
              <a:off x="2335"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07" name="Rectangle 251"/>
            <p:cNvSpPr>
              <a:spLocks noChangeArrowheads="1"/>
            </p:cNvSpPr>
            <p:nvPr/>
          </p:nvSpPr>
          <p:spPr bwMode="auto">
            <a:xfrm>
              <a:off x="2199"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08" name="Rectangle 252"/>
            <p:cNvSpPr>
              <a:spLocks noChangeArrowheads="1"/>
            </p:cNvSpPr>
            <p:nvPr/>
          </p:nvSpPr>
          <p:spPr bwMode="auto">
            <a:xfrm>
              <a:off x="2063"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09" name="Rectangle 253"/>
            <p:cNvSpPr>
              <a:spLocks noChangeArrowheads="1"/>
            </p:cNvSpPr>
            <p:nvPr/>
          </p:nvSpPr>
          <p:spPr bwMode="auto">
            <a:xfrm>
              <a:off x="1927"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10" name="Rectangle 254"/>
            <p:cNvSpPr>
              <a:spLocks noChangeArrowheads="1"/>
            </p:cNvSpPr>
            <p:nvPr/>
          </p:nvSpPr>
          <p:spPr bwMode="auto">
            <a:xfrm>
              <a:off x="1791"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11" name="Rectangle 255"/>
            <p:cNvSpPr>
              <a:spLocks noChangeArrowheads="1"/>
            </p:cNvSpPr>
            <p:nvPr/>
          </p:nvSpPr>
          <p:spPr bwMode="auto">
            <a:xfrm>
              <a:off x="1655"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12" name="Rectangle 256"/>
            <p:cNvSpPr>
              <a:spLocks noChangeArrowheads="1"/>
            </p:cNvSpPr>
            <p:nvPr/>
          </p:nvSpPr>
          <p:spPr bwMode="auto">
            <a:xfrm>
              <a:off x="1519"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13" name="Rectangle 257"/>
            <p:cNvSpPr>
              <a:spLocks noChangeArrowheads="1"/>
            </p:cNvSpPr>
            <p:nvPr/>
          </p:nvSpPr>
          <p:spPr bwMode="auto">
            <a:xfrm>
              <a:off x="1383"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14" name="Rectangle 258"/>
            <p:cNvSpPr>
              <a:spLocks noChangeArrowheads="1"/>
            </p:cNvSpPr>
            <p:nvPr/>
          </p:nvSpPr>
          <p:spPr bwMode="auto">
            <a:xfrm>
              <a:off x="1247"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15" name="Rectangle 259"/>
            <p:cNvSpPr>
              <a:spLocks noChangeArrowheads="1"/>
            </p:cNvSpPr>
            <p:nvPr/>
          </p:nvSpPr>
          <p:spPr bwMode="auto">
            <a:xfrm>
              <a:off x="1111"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16" name="Rectangle 260"/>
            <p:cNvSpPr>
              <a:spLocks noChangeArrowheads="1"/>
            </p:cNvSpPr>
            <p:nvPr/>
          </p:nvSpPr>
          <p:spPr bwMode="auto">
            <a:xfrm>
              <a:off x="4375"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17" name="Rectangle 261"/>
            <p:cNvSpPr>
              <a:spLocks noChangeArrowheads="1"/>
            </p:cNvSpPr>
            <p:nvPr/>
          </p:nvSpPr>
          <p:spPr bwMode="auto">
            <a:xfrm>
              <a:off x="4239"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18" name="Rectangle 262"/>
            <p:cNvSpPr>
              <a:spLocks noChangeArrowheads="1"/>
            </p:cNvSpPr>
            <p:nvPr/>
          </p:nvSpPr>
          <p:spPr bwMode="auto">
            <a:xfrm>
              <a:off x="4103"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19" name="Rectangle 263"/>
            <p:cNvSpPr>
              <a:spLocks noChangeArrowheads="1"/>
            </p:cNvSpPr>
            <p:nvPr/>
          </p:nvSpPr>
          <p:spPr bwMode="auto">
            <a:xfrm>
              <a:off x="3967"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20" name="Rectangle 264"/>
            <p:cNvSpPr>
              <a:spLocks noChangeArrowheads="1"/>
            </p:cNvSpPr>
            <p:nvPr/>
          </p:nvSpPr>
          <p:spPr bwMode="auto">
            <a:xfrm>
              <a:off x="3831"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21" name="Rectangle 265"/>
            <p:cNvSpPr>
              <a:spLocks noChangeArrowheads="1"/>
            </p:cNvSpPr>
            <p:nvPr/>
          </p:nvSpPr>
          <p:spPr bwMode="auto">
            <a:xfrm>
              <a:off x="3695"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22" name="Rectangle 266"/>
            <p:cNvSpPr>
              <a:spLocks noChangeArrowheads="1"/>
            </p:cNvSpPr>
            <p:nvPr/>
          </p:nvSpPr>
          <p:spPr bwMode="auto">
            <a:xfrm>
              <a:off x="3559"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23" name="Rectangle 267"/>
            <p:cNvSpPr>
              <a:spLocks noChangeArrowheads="1"/>
            </p:cNvSpPr>
            <p:nvPr/>
          </p:nvSpPr>
          <p:spPr bwMode="auto">
            <a:xfrm>
              <a:off x="3423"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24" name="Rectangle 268"/>
            <p:cNvSpPr>
              <a:spLocks noChangeArrowheads="1"/>
            </p:cNvSpPr>
            <p:nvPr/>
          </p:nvSpPr>
          <p:spPr bwMode="auto">
            <a:xfrm>
              <a:off x="3287"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25" name="Rectangle 269"/>
            <p:cNvSpPr>
              <a:spLocks noChangeArrowheads="1"/>
            </p:cNvSpPr>
            <p:nvPr/>
          </p:nvSpPr>
          <p:spPr bwMode="auto">
            <a:xfrm>
              <a:off x="3151"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26" name="Rectangle 270"/>
            <p:cNvSpPr>
              <a:spLocks noChangeArrowheads="1"/>
            </p:cNvSpPr>
            <p:nvPr/>
          </p:nvSpPr>
          <p:spPr bwMode="auto">
            <a:xfrm>
              <a:off x="3015"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27" name="Rectangle 271"/>
            <p:cNvSpPr>
              <a:spLocks noChangeArrowheads="1"/>
            </p:cNvSpPr>
            <p:nvPr/>
          </p:nvSpPr>
          <p:spPr bwMode="auto">
            <a:xfrm>
              <a:off x="2879"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28" name="Rectangle 272"/>
            <p:cNvSpPr>
              <a:spLocks noChangeArrowheads="1"/>
            </p:cNvSpPr>
            <p:nvPr/>
          </p:nvSpPr>
          <p:spPr bwMode="auto">
            <a:xfrm>
              <a:off x="2743"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29" name="Rectangle 273"/>
            <p:cNvSpPr>
              <a:spLocks noChangeArrowheads="1"/>
            </p:cNvSpPr>
            <p:nvPr/>
          </p:nvSpPr>
          <p:spPr bwMode="auto">
            <a:xfrm>
              <a:off x="2607"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30" name="Rectangle 274"/>
            <p:cNvSpPr>
              <a:spLocks noChangeArrowheads="1"/>
            </p:cNvSpPr>
            <p:nvPr/>
          </p:nvSpPr>
          <p:spPr bwMode="auto">
            <a:xfrm>
              <a:off x="2471"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31" name="Rectangle 275"/>
            <p:cNvSpPr>
              <a:spLocks noChangeArrowheads="1"/>
            </p:cNvSpPr>
            <p:nvPr/>
          </p:nvSpPr>
          <p:spPr bwMode="auto">
            <a:xfrm>
              <a:off x="2335"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32" name="Rectangle 276"/>
            <p:cNvSpPr>
              <a:spLocks noChangeArrowheads="1"/>
            </p:cNvSpPr>
            <p:nvPr/>
          </p:nvSpPr>
          <p:spPr bwMode="auto">
            <a:xfrm>
              <a:off x="2199"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33" name="Rectangle 277"/>
            <p:cNvSpPr>
              <a:spLocks noChangeArrowheads="1"/>
            </p:cNvSpPr>
            <p:nvPr/>
          </p:nvSpPr>
          <p:spPr bwMode="auto">
            <a:xfrm>
              <a:off x="2063"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34" name="Rectangle 278"/>
            <p:cNvSpPr>
              <a:spLocks noChangeArrowheads="1"/>
            </p:cNvSpPr>
            <p:nvPr/>
          </p:nvSpPr>
          <p:spPr bwMode="auto">
            <a:xfrm>
              <a:off x="1927"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35" name="Rectangle 279"/>
            <p:cNvSpPr>
              <a:spLocks noChangeArrowheads="1"/>
            </p:cNvSpPr>
            <p:nvPr/>
          </p:nvSpPr>
          <p:spPr bwMode="auto">
            <a:xfrm>
              <a:off x="1791"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36" name="Rectangle 280"/>
            <p:cNvSpPr>
              <a:spLocks noChangeArrowheads="1"/>
            </p:cNvSpPr>
            <p:nvPr/>
          </p:nvSpPr>
          <p:spPr bwMode="auto">
            <a:xfrm>
              <a:off x="1655"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37" name="Rectangle 281"/>
            <p:cNvSpPr>
              <a:spLocks noChangeArrowheads="1"/>
            </p:cNvSpPr>
            <p:nvPr/>
          </p:nvSpPr>
          <p:spPr bwMode="auto">
            <a:xfrm>
              <a:off x="1519"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38" name="Rectangle 282"/>
            <p:cNvSpPr>
              <a:spLocks noChangeArrowheads="1"/>
            </p:cNvSpPr>
            <p:nvPr/>
          </p:nvSpPr>
          <p:spPr bwMode="auto">
            <a:xfrm>
              <a:off x="1383"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39" name="Rectangle 283"/>
            <p:cNvSpPr>
              <a:spLocks noChangeArrowheads="1"/>
            </p:cNvSpPr>
            <p:nvPr/>
          </p:nvSpPr>
          <p:spPr bwMode="auto">
            <a:xfrm>
              <a:off x="1247"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40" name="Rectangle 284"/>
            <p:cNvSpPr>
              <a:spLocks noChangeArrowheads="1"/>
            </p:cNvSpPr>
            <p:nvPr/>
          </p:nvSpPr>
          <p:spPr bwMode="auto">
            <a:xfrm>
              <a:off x="1111"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41" name="Rectangle 285"/>
            <p:cNvSpPr>
              <a:spLocks noChangeArrowheads="1"/>
            </p:cNvSpPr>
            <p:nvPr/>
          </p:nvSpPr>
          <p:spPr bwMode="auto">
            <a:xfrm>
              <a:off x="4375"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42" name="Rectangle 286"/>
            <p:cNvSpPr>
              <a:spLocks noChangeArrowheads="1"/>
            </p:cNvSpPr>
            <p:nvPr/>
          </p:nvSpPr>
          <p:spPr bwMode="auto">
            <a:xfrm>
              <a:off x="4239"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43" name="Rectangle 287"/>
            <p:cNvSpPr>
              <a:spLocks noChangeArrowheads="1"/>
            </p:cNvSpPr>
            <p:nvPr/>
          </p:nvSpPr>
          <p:spPr bwMode="auto">
            <a:xfrm>
              <a:off x="4103"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44" name="Rectangle 288"/>
            <p:cNvSpPr>
              <a:spLocks noChangeArrowheads="1"/>
            </p:cNvSpPr>
            <p:nvPr/>
          </p:nvSpPr>
          <p:spPr bwMode="auto">
            <a:xfrm>
              <a:off x="3967"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45" name="Rectangle 289"/>
            <p:cNvSpPr>
              <a:spLocks noChangeArrowheads="1"/>
            </p:cNvSpPr>
            <p:nvPr/>
          </p:nvSpPr>
          <p:spPr bwMode="auto">
            <a:xfrm>
              <a:off x="3831"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46" name="Rectangle 290"/>
            <p:cNvSpPr>
              <a:spLocks noChangeArrowheads="1"/>
            </p:cNvSpPr>
            <p:nvPr/>
          </p:nvSpPr>
          <p:spPr bwMode="auto">
            <a:xfrm>
              <a:off x="3695"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47" name="Rectangle 291"/>
            <p:cNvSpPr>
              <a:spLocks noChangeArrowheads="1"/>
            </p:cNvSpPr>
            <p:nvPr/>
          </p:nvSpPr>
          <p:spPr bwMode="auto">
            <a:xfrm>
              <a:off x="3559"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48" name="Rectangle 292"/>
            <p:cNvSpPr>
              <a:spLocks noChangeArrowheads="1"/>
            </p:cNvSpPr>
            <p:nvPr/>
          </p:nvSpPr>
          <p:spPr bwMode="auto">
            <a:xfrm>
              <a:off x="3423"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49" name="Rectangle 293"/>
            <p:cNvSpPr>
              <a:spLocks noChangeArrowheads="1"/>
            </p:cNvSpPr>
            <p:nvPr/>
          </p:nvSpPr>
          <p:spPr bwMode="auto">
            <a:xfrm>
              <a:off x="3287"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50" name="Rectangle 294"/>
            <p:cNvSpPr>
              <a:spLocks noChangeArrowheads="1"/>
            </p:cNvSpPr>
            <p:nvPr/>
          </p:nvSpPr>
          <p:spPr bwMode="auto">
            <a:xfrm>
              <a:off x="3151"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51" name="Rectangle 295"/>
            <p:cNvSpPr>
              <a:spLocks noChangeArrowheads="1"/>
            </p:cNvSpPr>
            <p:nvPr/>
          </p:nvSpPr>
          <p:spPr bwMode="auto">
            <a:xfrm>
              <a:off x="3015"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52" name="Rectangle 296"/>
            <p:cNvSpPr>
              <a:spLocks noChangeArrowheads="1"/>
            </p:cNvSpPr>
            <p:nvPr/>
          </p:nvSpPr>
          <p:spPr bwMode="auto">
            <a:xfrm>
              <a:off x="2879"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53" name="Rectangle 297"/>
            <p:cNvSpPr>
              <a:spLocks noChangeArrowheads="1"/>
            </p:cNvSpPr>
            <p:nvPr/>
          </p:nvSpPr>
          <p:spPr bwMode="auto">
            <a:xfrm>
              <a:off x="2743"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54" name="Rectangle 298"/>
            <p:cNvSpPr>
              <a:spLocks noChangeArrowheads="1"/>
            </p:cNvSpPr>
            <p:nvPr/>
          </p:nvSpPr>
          <p:spPr bwMode="auto">
            <a:xfrm>
              <a:off x="2607"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55" name="Rectangle 299"/>
            <p:cNvSpPr>
              <a:spLocks noChangeArrowheads="1"/>
            </p:cNvSpPr>
            <p:nvPr/>
          </p:nvSpPr>
          <p:spPr bwMode="auto">
            <a:xfrm>
              <a:off x="2471"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56" name="Rectangle 300"/>
            <p:cNvSpPr>
              <a:spLocks noChangeArrowheads="1"/>
            </p:cNvSpPr>
            <p:nvPr/>
          </p:nvSpPr>
          <p:spPr bwMode="auto">
            <a:xfrm>
              <a:off x="2335"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57" name="Rectangle 301"/>
            <p:cNvSpPr>
              <a:spLocks noChangeArrowheads="1"/>
            </p:cNvSpPr>
            <p:nvPr/>
          </p:nvSpPr>
          <p:spPr bwMode="auto">
            <a:xfrm>
              <a:off x="2199"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58" name="Rectangle 302"/>
            <p:cNvSpPr>
              <a:spLocks noChangeArrowheads="1"/>
            </p:cNvSpPr>
            <p:nvPr/>
          </p:nvSpPr>
          <p:spPr bwMode="auto">
            <a:xfrm>
              <a:off x="2063"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59" name="Rectangle 303"/>
            <p:cNvSpPr>
              <a:spLocks noChangeArrowheads="1"/>
            </p:cNvSpPr>
            <p:nvPr/>
          </p:nvSpPr>
          <p:spPr bwMode="auto">
            <a:xfrm>
              <a:off x="1927"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60" name="Rectangle 304"/>
            <p:cNvSpPr>
              <a:spLocks noChangeArrowheads="1"/>
            </p:cNvSpPr>
            <p:nvPr/>
          </p:nvSpPr>
          <p:spPr bwMode="auto">
            <a:xfrm>
              <a:off x="1791"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61" name="Rectangle 305"/>
            <p:cNvSpPr>
              <a:spLocks noChangeArrowheads="1"/>
            </p:cNvSpPr>
            <p:nvPr/>
          </p:nvSpPr>
          <p:spPr bwMode="auto">
            <a:xfrm>
              <a:off x="1655"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62" name="Rectangle 306"/>
            <p:cNvSpPr>
              <a:spLocks noChangeArrowheads="1"/>
            </p:cNvSpPr>
            <p:nvPr/>
          </p:nvSpPr>
          <p:spPr bwMode="auto">
            <a:xfrm>
              <a:off x="1519"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63" name="Rectangle 307"/>
            <p:cNvSpPr>
              <a:spLocks noChangeArrowheads="1"/>
            </p:cNvSpPr>
            <p:nvPr/>
          </p:nvSpPr>
          <p:spPr bwMode="auto">
            <a:xfrm>
              <a:off x="1383"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64" name="Rectangle 308"/>
            <p:cNvSpPr>
              <a:spLocks noChangeArrowheads="1"/>
            </p:cNvSpPr>
            <p:nvPr/>
          </p:nvSpPr>
          <p:spPr bwMode="auto">
            <a:xfrm>
              <a:off x="1247"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65" name="Rectangle 309"/>
            <p:cNvSpPr>
              <a:spLocks noChangeArrowheads="1"/>
            </p:cNvSpPr>
            <p:nvPr/>
          </p:nvSpPr>
          <p:spPr bwMode="auto">
            <a:xfrm>
              <a:off x="1111"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66" name="Rectangle 310"/>
            <p:cNvSpPr>
              <a:spLocks noChangeArrowheads="1"/>
            </p:cNvSpPr>
            <p:nvPr/>
          </p:nvSpPr>
          <p:spPr bwMode="auto">
            <a:xfrm>
              <a:off x="4375"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67" name="Rectangle 311"/>
            <p:cNvSpPr>
              <a:spLocks noChangeArrowheads="1"/>
            </p:cNvSpPr>
            <p:nvPr/>
          </p:nvSpPr>
          <p:spPr bwMode="auto">
            <a:xfrm>
              <a:off x="4239"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68" name="Rectangle 312"/>
            <p:cNvSpPr>
              <a:spLocks noChangeArrowheads="1"/>
            </p:cNvSpPr>
            <p:nvPr/>
          </p:nvSpPr>
          <p:spPr bwMode="auto">
            <a:xfrm>
              <a:off x="4103"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69" name="Rectangle 313"/>
            <p:cNvSpPr>
              <a:spLocks noChangeArrowheads="1"/>
            </p:cNvSpPr>
            <p:nvPr/>
          </p:nvSpPr>
          <p:spPr bwMode="auto">
            <a:xfrm>
              <a:off x="3967"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70" name="Rectangle 314"/>
            <p:cNvSpPr>
              <a:spLocks noChangeArrowheads="1"/>
            </p:cNvSpPr>
            <p:nvPr/>
          </p:nvSpPr>
          <p:spPr bwMode="auto">
            <a:xfrm>
              <a:off x="3831"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71" name="Rectangle 315"/>
            <p:cNvSpPr>
              <a:spLocks noChangeArrowheads="1"/>
            </p:cNvSpPr>
            <p:nvPr/>
          </p:nvSpPr>
          <p:spPr bwMode="auto">
            <a:xfrm>
              <a:off x="3695"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72" name="Rectangle 316"/>
            <p:cNvSpPr>
              <a:spLocks noChangeArrowheads="1"/>
            </p:cNvSpPr>
            <p:nvPr/>
          </p:nvSpPr>
          <p:spPr bwMode="auto">
            <a:xfrm>
              <a:off x="3559"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73" name="Rectangle 317"/>
            <p:cNvSpPr>
              <a:spLocks noChangeArrowheads="1"/>
            </p:cNvSpPr>
            <p:nvPr/>
          </p:nvSpPr>
          <p:spPr bwMode="auto">
            <a:xfrm>
              <a:off x="3423"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74" name="Rectangle 318"/>
            <p:cNvSpPr>
              <a:spLocks noChangeArrowheads="1"/>
            </p:cNvSpPr>
            <p:nvPr/>
          </p:nvSpPr>
          <p:spPr bwMode="auto">
            <a:xfrm>
              <a:off x="3287"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75" name="Rectangle 319"/>
            <p:cNvSpPr>
              <a:spLocks noChangeArrowheads="1"/>
            </p:cNvSpPr>
            <p:nvPr/>
          </p:nvSpPr>
          <p:spPr bwMode="auto">
            <a:xfrm>
              <a:off x="3151"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76" name="Rectangle 320"/>
            <p:cNvSpPr>
              <a:spLocks noChangeArrowheads="1"/>
            </p:cNvSpPr>
            <p:nvPr/>
          </p:nvSpPr>
          <p:spPr bwMode="auto">
            <a:xfrm>
              <a:off x="3015"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77" name="Rectangle 321"/>
            <p:cNvSpPr>
              <a:spLocks noChangeArrowheads="1"/>
            </p:cNvSpPr>
            <p:nvPr/>
          </p:nvSpPr>
          <p:spPr bwMode="auto">
            <a:xfrm>
              <a:off x="2879"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78" name="Rectangle 322"/>
            <p:cNvSpPr>
              <a:spLocks noChangeArrowheads="1"/>
            </p:cNvSpPr>
            <p:nvPr/>
          </p:nvSpPr>
          <p:spPr bwMode="auto">
            <a:xfrm>
              <a:off x="2743"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79" name="Rectangle 323"/>
            <p:cNvSpPr>
              <a:spLocks noChangeArrowheads="1"/>
            </p:cNvSpPr>
            <p:nvPr/>
          </p:nvSpPr>
          <p:spPr bwMode="auto">
            <a:xfrm>
              <a:off x="2607"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80" name="Rectangle 324"/>
            <p:cNvSpPr>
              <a:spLocks noChangeArrowheads="1"/>
            </p:cNvSpPr>
            <p:nvPr/>
          </p:nvSpPr>
          <p:spPr bwMode="auto">
            <a:xfrm>
              <a:off x="2471"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81" name="Rectangle 325"/>
            <p:cNvSpPr>
              <a:spLocks noChangeArrowheads="1"/>
            </p:cNvSpPr>
            <p:nvPr/>
          </p:nvSpPr>
          <p:spPr bwMode="auto">
            <a:xfrm>
              <a:off x="2335"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82" name="Rectangle 326"/>
            <p:cNvSpPr>
              <a:spLocks noChangeArrowheads="1"/>
            </p:cNvSpPr>
            <p:nvPr/>
          </p:nvSpPr>
          <p:spPr bwMode="auto">
            <a:xfrm>
              <a:off x="2199"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83" name="Rectangle 327"/>
            <p:cNvSpPr>
              <a:spLocks noChangeArrowheads="1"/>
            </p:cNvSpPr>
            <p:nvPr/>
          </p:nvSpPr>
          <p:spPr bwMode="auto">
            <a:xfrm>
              <a:off x="2063"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84" name="Rectangle 328"/>
            <p:cNvSpPr>
              <a:spLocks noChangeArrowheads="1"/>
            </p:cNvSpPr>
            <p:nvPr/>
          </p:nvSpPr>
          <p:spPr bwMode="auto">
            <a:xfrm>
              <a:off x="1927"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85" name="Rectangle 329"/>
            <p:cNvSpPr>
              <a:spLocks noChangeArrowheads="1"/>
            </p:cNvSpPr>
            <p:nvPr/>
          </p:nvSpPr>
          <p:spPr bwMode="auto">
            <a:xfrm>
              <a:off x="1791"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86" name="Rectangle 330"/>
            <p:cNvSpPr>
              <a:spLocks noChangeArrowheads="1"/>
            </p:cNvSpPr>
            <p:nvPr/>
          </p:nvSpPr>
          <p:spPr bwMode="auto">
            <a:xfrm>
              <a:off x="1655"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87" name="Rectangle 331"/>
            <p:cNvSpPr>
              <a:spLocks noChangeArrowheads="1"/>
            </p:cNvSpPr>
            <p:nvPr/>
          </p:nvSpPr>
          <p:spPr bwMode="auto">
            <a:xfrm>
              <a:off x="1519"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88" name="Rectangle 332"/>
            <p:cNvSpPr>
              <a:spLocks noChangeArrowheads="1"/>
            </p:cNvSpPr>
            <p:nvPr/>
          </p:nvSpPr>
          <p:spPr bwMode="auto">
            <a:xfrm>
              <a:off x="1383"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89" name="Rectangle 333"/>
            <p:cNvSpPr>
              <a:spLocks noChangeArrowheads="1"/>
            </p:cNvSpPr>
            <p:nvPr/>
          </p:nvSpPr>
          <p:spPr bwMode="auto">
            <a:xfrm>
              <a:off x="1247"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90" name="Rectangle 334"/>
            <p:cNvSpPr>
              <a:spLocks noChangeArrowheads="1"/>
            </p:cNvSpPr>
            <p:nvPr/>
          </p:nvSpPr>
          <p:spPr bwMode="auto">
            <a:xfrm>
              <a:off x="1111"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91" name="Rectangle 335"/>
            <p:cNvSpPr>
              <a:spLocks noChangeArrowheads="1"/>
            </p:cNvSpPr>
            <p:nvPr/>
          </p:nvSpPr>
          <p:spPr bwMode="auto">
            <a:xfrm>
              <a:off x="4375"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92" name="Rectangle 336"/>
            <p:cNvSpPr>
              <a:spLocks noChangeArrowheads="1"/>
            </p:cNvSpPr>
            <p:nvPr/>
          </p:nvSpPr>
          <p:spPr bwMode="auto">
            <a:xfrm>
              <a:off x="4239"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93" name="Rectangle 337"/>
            <p:cNvSpPr>
              <a:spLocks noChangeArrowheads="1"/>
            </p:cNvSpPr>
            <p:nvPr/>
          </p:nvSpPr>
          <p:spPr bwMode="auto">
            <a:xfrm>
              <a:off x="4103"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94" name="Rectangle 338"/>
            <p:cNvSpPr>
              <a:spLocks noChangeArrowheads="1"/>
            </p:cNvSpPr>
            <p:nvPr/>
          </p:nvSpPr>
          <p:spPr bwMode="auto">
            <a:xfrm>
              <a:off x="3967"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95" name="Rectangle 339"/>
            <p:cNvSpPr>
              <a:spLocks noChangeArrowheads="1"/>
            </p:cNvSpPr>
            <p:nvPr/>
          </p:nvSpPr>
          <p:spPr bwMode="auto">
            <a:xfrm>
              <a:off x="3831"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96" name="Rectangle 340"/>
            <p:cNvSpPr>
              <a:spLocks noChangeArrowheads="1"/>
            </p:cNvSpPr>
            <p:nvPr/>
          </p:nvSpPr>
          <p:spPr bwMode="auto">
            <a:xfrm>
              <a:off x="3695"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97" name="Rectangle 341"/>
            <p:cNvSpPr>
              <a:spLocks noChangeArrowheads="1"/>
            </p:cNvSpPr>
            <p:nvPr/>
          </p:nvSpPr>
          <p:spPr bwMode="auto">
            <a:xfrm>
              <a:off x="3559"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98" name="Rectangle 342"/>
            <p:cNvSpPr>
              <a:spLocks noChangeArrowheads="1"/>
            </p:cNvSpPr>
            <p:nvPr/>
          </p:nvSpPr>
          <p:spPr bwMode="auto">
            <a:xfrm>
              <a:off x="3423"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799" name="Rectangle 343"/>
            <p:cNvSpPr>
              <a:spLocks noChangeArrowheads="1"/>
            </p:cNvSpPr>
            <p:nvPr/>
          </p:nvSpPr>
          <p:spPr bwMode="auto">
            <a:xfrm>
              <a:off x="3287"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00" name="Rectangle 344"/>
            <p:cNvSpPr>
              <a:spLocks noChangeArrowheads="1"/>
            </p:cNvSpPr>
            <p:nvPr/>
          </p:nvSpPr>
          <p:spPr bwMode="auto">
            <a:xfrm>
              <a:off x="3151"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01" name="Rectangle 345"/>
            <p:cNvSpPr>
              <a:spLocks noChangeArrowheads="1"/>
            </p:cNvSpPr>
            <p:nvPr/>
          </p:nvSpPr>
          <p:spPr bwMode="auto">
            <a:xfrm>
              <a:off x="3015"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02" name="Rectangle 346"/>
            <p:cNvSpPr>
              <a:spLocks noChangeArrowheads="1"/>
            </p:cNvSpPr>
            <p:nvPr/>
          </p:nvSpPr>
          <p:spPr bwMode="auto">
            <a:xfrm>
              <a:off x="2879"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03" name="Rectangle 347"/>
            <p:cNvSpPr>
              <a:spLocks noChangeArrowheads="1"/>
            </p:cNvSpPr>
            <p:nvPr/>
          </p:nvSpPr>
          <p:spPr bwMode="auto">
            <a:xfrm>
              <a:off x="2743"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04" name="Rectangle 348"/>
            <p:cNvSpPr>
              <a:spLocks noChangeArrowheads="1"/>
            </p:cNvSpPr>
            <p:nvPr/>
          </p:nvSpPr>
          <p:spPr bwMode="auto">
            <a:xfrm>
              <a:off x="2607"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05" name="Rectangle 349"/>
            <p:cNvSpPr>
              <a:spLocks noChangeArrowheads="1"/>
            </p:cNvSpPr>
            <p:nvPr/>
          </p:nvSpPr>
          <p:spPr bwMode="auto">
            <a:xfrm>
              <a:off x="2471"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06" name="Rectangle 350"/>
            <p:cNvSpPr>
              <a:spLocks noChangeArrowheads="1"/>
            </p:cNvSpPr>
            <p:nvPr/>
          </p:nvSpPr>
          <p:spPr bwMode="auto">
            <a:xfrm>
              <a:off x="2335"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07" name="Rectangle 351"/>
            <p:cNvSpPr>
              <a:spLocks noChangeArrowheads="1"/>
            </p:cNvSpPr>
            <p:nvPr/>
          </p:nvSpPr>
          <p:spPr bwMode="auto">
            <a:xfrm>
              <a:off x="2199"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08" name="Rectangle 352"/>
            <p:cNvSpPr>
              <a:spLocks noChangeArrowheads="1"/>
            </p:cNvSpPr>
            <p:nvPr/>
          </p:nvSpPr>
          <p:spPr bwMode="auto">
            <a:xfrm>
              <a:off x="2063"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09" name="Rectangle 353"/>
            <p:cNvSpPr>
              <a:spLocks noChangeArrowheads="1"/>
            </p:cNvSpPr>
            <p:nvPr/>
          </p:nvSpPr>
          <p:spPr bwMode="auto">
            <a:xfrm>
              <a:off x="1927"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10" name="Rectangle 354"/>
            <p:cNvSpPr>
              <a:spLocks noChangeArrowheads="1"/>
            </p:cNvSpPr>
            <p:nvPr/>
          </p:nvSpPr>
          <p:spPr bwMode="auto">
            <a:xfrm>
              <a:off x="1791"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11" name="Rectangle 355"/>
            <p:cNvSpPr>
              <a:spLocks noChangeArrowheads="1"/>
            </p:cNvSpPr>
            <p:nvPr/>
          </p:nvSpPr>
          <p:spPr bwMode="auto">
            <a:xfrm>
              <a:off x="1655"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12" name="Rectangle 356"/>
            <p:cNvSpPr>
              <a:spLocks noChangeArrowheads="1"/>
            </p:cNvSpPr>
            <p:nvPr/>
          </p:nvSpPr>
          <p:spPr bwMode="auto">
            <a:xfrm>
              <a:off x="1519"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13" name="Rectangle 357"/>
            <p:cNvSpPr>
              <a:spLocks noChangeArrowheads="1"/>
            </p:cNvSpPr>
            <p:nvPr/>
          </p:nvSpPr>
          <p:spPr bwMode="auto">
            <a:xfrm>
              <a:off x="1383"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14" name="Rectangle 358"/>
            <p:cNvSpPr>
              <a:spLocks noChangeArrowheads="1"/>
            </p:cNvSpPr>
            <p:nvPr/>
          </p:nvSpPr>
          <p:spPr bwMode="auto">
            <a:xfrm>
              <a:off x="1247"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15" name="Rectangle 359"/>
            <p:cNvSpPr>
              <a:spLocks noChangeArrowheads="1"/>
            </p:cNvSpPr>
            <p:nvPr/>
          </p:nvSpPr>
          <p:spPr bwMode="auto">
            <a:xfrm>
              <a:off x="1111"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16" name="Rectangle 360"/>
            <p:cNvSpPr>
              <a:spLocks noChangeArrowheads="1"/>
            </p:cNvSpPr>
            <p:nvPr/>
          </p:nvSpPr>
          <p:spPr bwMode="auto">
            <a:xfrm>
              <a:off x="4375"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17" name="Rectangle 361"/>
            <p:cNvSpPr>
              <a:spLocks noChangeArrowheads="1"/>
            </p:cNvSpPr>
            <p:nvPr/>
          </p:nvSpPr>
          <p:spPr bwMode="auto">
            <a:xfrm>
              <a:off x="4239"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18" name="Rectangle 362"/>
            <p:cNvSpPr>
              <a:spLocks noChangeArrowheads="1"/>
            </p:cNvSpPr>
            <p:nvPr/>
          </p:nvSpPr>
          <p:spPr bwMode="auto">
            <a:xfrm>
              <a:off x="4103"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19" name="Rectangle 363"/>
            <p:cNvSpPr>
              <a:spLocks noChangeArrowheads="1"/>
            </p:cNvSpPr>
            <p:nvPr/>
          </p:nvSpPr>
          <p:spPr bwMode="auto">
            <a:xfrm>
              <a:off x="3967"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20" name="Rectangle 364"/>
            <p:cNvSpPr>
              <a:spLocks noChangeArrowheads="1"/>
            </p:cNvSpPr>
            <p:nvPr/>
          </p:nvSpPr>
          <p:spPr bwMode="auto">
            <a:xfrm>
              <a:off x="3831"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21" name="Rectangle 365"/>
            <p:cNvSpPr>
              <a:spLocks noChangeArrowheads="1"/>
            </p:cNvSpPr>
            <p:nvPr/>
          </p:nvSpPr>
          <p:spPr bwMode="auto">
            <a:xfrm>
              <a:off x="3695"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22" name="Rectangle 366"/>
            <p:cNvSpPr>
              <a:spLocks noChangeArrowheads="1"/>
            </p:cNvSpPr>
            <p:nvPr/>
          </p:nvSpPr>
          <p:spPr bwMode="auto">
            <a:xfrm>
              <a:off x="3559"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23" name="Rectangle 367"/>
            <p:cNvSpPr>
              <a:spLocks noChangeArrowheads="1"/>
            </p:cNvSpPr>
            <p:nvPr/>
          </p:nvSpPr>
          <p:spPr bwMode="auto">
            <a:xfrm>
              <a:off x="3423"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24" name="Rectangle 368"/>
            <p:cNvSpPr>
              <a:spLocks noChangeArrowheads="1"/>
            </p:cNvSpPr>
            <p:nvPr/>
          </p:nvSpPr>
          <p:spPr bwMode="auto">
            <a:xfrm>
              <a:off x="3287"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25" name="Rectangle 369"/>
            <p:cNvSpPr>
              <a:spLocks noChangeArrowheads="1"/>
            </p:cNvSpPr>
            <p:nvPr/>
          </p:nvSpPr>
          <p:spPr bwMode="auto">
            <a:xfrm>
              <a:off x="3151"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26" name="Rectangle 370"/>
            <p:cNvSpPr>
              <a:spLocks noChangeArrowheads="1"/>
            </p:cNvSpPr>
            <p:nvPr/>
          </p:nvSpPr>
          <p:spPr bwMode="auto">
            <a:xfrm>
              <a:off x="3015"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27" name="Rectangle 371"/>
            <p:cNvSpPr>
              <a:spLocks noChangeArrowheads="1"/>
            </p:cNvSpPr>
            <p:nvPr/>
          </p:nvSpPr>
          <p:spPr bwMode="auto">
            <a:xfrm>
              <a:off x="2879"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28" name="Rectangle 372"/>
            <p:cNvSpPr>
              <a:spLocks noChangeArrowheads="1"/>
            </p:cNvSpPr>
            <p:nvPr/>
          </p:nvSpPr>
          <p:spPr bwMode="auto">
            <a:xfrm>
              <a:off x="2743"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29" name="Rectangle 373"/>
            <p:cNvSpPr>
              <a:spLocks noChangeArrowheads="1"/>
            </p:cNvSpPr>
            <p:nvPr/>
          </p:nvSpPr>
          <p:spPr bwMode="auto">
            <a:xfrm>
              <a:off x="2607"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30" name="Rectangle 374"/>
            <p:cNvSpPr>
              <a:spLocks noChangeArrowheads="1"/>
            </p:cNvSpPr>
            <p:nvPr/>
          </p:nvSpPr>
          <p:spPr bwMode="auto">
            <a:xfrm>
              <a:off x="2471"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31" name="Rectangle 375"/>
            <p:cNvSpPr>
              <a:spLocks noChangeArrowheads="1"/>
            </p:cNvSpPr>
            <p:nvPr/>
          </p:nvSpPr>
          <p:spPr bwMode="auto">
            <a:xfrm>
              <a:off x="2335"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32" name="Rectangle 376"/>
            <p:cNvSpPr>
              <a:spLocks noChangeArrowheads="1"/>
            </p:cNvSpPr>
            <p:nvPr/>
          </p:nvSpPr>
          <p:spPr bwMode="auto">
            <a:xfrm>
              <a:off x="2199"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33" name="Rectangle 377"/>
            <p:cNvSpPr>
              <a:spLocks noChangeArrowheads="1"/>
            </p:cNvSpPr>
            <p:nvPr/>
          </p:nvSpPr>
          <p:spPr bwMode="auto">
            <a:xfrm>
              <a:off x="2063"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34" name="Rectangle 378"/>
            <p:cNvSpPr>
              <a:spLocks noChangeArrowheads="1"/>
            </p:cNvSpPr>
            <p:nvPr/>
          </p:nvSpPr>
          <p:spPr bwMode="auto">
            <a:xfrm>
              <a:off x="1927"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35" name="Rectangle 379"/>
            <p:cNvSpPr>
              <a:spLocks noChangeArrowheads="1"/>
            </p:cNvSpPr>
            <p:nvPr/>
          </p:nvSpPr>
          <p:spPr bwMode="auto">
            <a:xfrm>
              <a:off x="1791"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36" name="Rectangle 380"/>
            <p:cNvSpPr>
              <a:spLocks noChangeArrowheads="1"/>
            </p:cNvSpPr>
            <p:nvPr/>
          </p:nvSpPr>
          <p:spPr bwMode="auto">
            <a:xfrm>
              <a:off x="1655"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37" name="Rectangle 381"/>
            <p:cNvSpPr>
              <a:spLocks noChangeArrowheads="1"/>
            </p:cNvSpPr>
            <p:nvPr/>
          </p:nvSpPr>
          <p:spPr bwMode="auto">
            <a:xfrm>
              <a:off x="1519"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38" name="Rectangle 382"/>
            <p:cNvSpPr>
              <a:spLocks noChangeArrowheads="1"/>
            </p:cNvSpPr>
            <p:nvPr/>
          </p:nvSpPr>
          <p:spPr bwMode="auto">
            <a:xfrm>
              <a:off x="1383"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39" name="Rectangle 383"/>
            <p:cNvSpPr>
              <a:spLocks noChangeArrowheads="1"/>
            </p:cNvSpPr>
            <p:nvPr/>
          </p:nvSpPr>
          <p:spPr bwMode="auto">
            <a:xfrm>
              <a:off x="1247"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40" name="Rectangle 384"/>
            <p:cNvSpPr>
              <a:spLocks noChangeArrowheads="1"/>
            </p:cNvSpPr>
            <p:nvPr/>
          </p:nvSpPr>
          <p:spPr bwMode="auto">
            <a:xfrm>
              <a:off x="1111"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41" name="Rectangle 385"/>
            <p:cNvSpPr>
              <a:spLocks noChangeArrowheads="1"/>
            </p:cNvSpPr>
            <p:nvPr/>
          </p:nvSpPr>
          <p:spPr bwMode="auto">
            <a:xfrm>
              <a:off x="4375"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42" name="Rectangle 386"/>
            <p:cNvSpPr>
              <a:spLocks noChangeArrowheads="1"/>
            </p:cNvSpPr>
            <p:nvPr/>
          </p:nvSpPr>
          <p:spPr bwMode="auto">
            <a:xfrm>
              <a:off x="4239"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43" name="Rectangle 387"/>
            <p:cNvSpPr>
              <a:spLocks noChangeArrowheads="1"/>
            </p:cNvSpPr>
            <p:nvPr/>
          </p:nvSpPr>
          <p:spPr bwMode="auto">
            <a:xfrm>
              <a:off x="4103"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44" name="Rectangle 388"/>
            <p:cNvSpPr>
              <a:spLocks noChangeArrowheads="1"/>
            </p:cNvSpPr>
            <p:nvPr/>
          </p:nvSpPr>
          <p:spPr bwMode="auto">
            <a:xfrm>
              <a:off x="3967"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45" name="Rectangle 389"/>
            <p:cNvSpPr>
              <a:spLocks noChangeArrowheads="1"/>
            </p:cNvSpPr>
            <p:nvPr/>
          </p:nvSpPr>
          <p:spPr bwMode="auto">
            <a:xfrm>
              <a:off x="3831"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46" name="Rectangle 390"/>
            <p:cNvSpPr>
              <a:spLocks noChangeArrowheads="1"/>
            </p:cNvSpPr>
            <p:nvPr/>
          </p:nvSpPr>
          <p:spPr bwMode="auto">
            <a:xfrm>
              <a:off x="3695"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47" name="Rectangle 391"/>
            <p:cNvSpPr>
              <a:spLocks noChangeArrowheads="1"/>
            </p:cNvSpPr>
            <p:nvPr/>
          </p:nvSpPr>
          <p:spPr bwMode="auto">
            <a:xfrm>
              <a:off x="3559"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48" name="Rectangle 392"/>
            <p:cNvSpPr>
              <a:spLocks noChangeArrowheads="1"/>
            </p:cNvSpPr>
            <p:nvPr/>
          </p:nvSpPr>
          <p:spPr bwMode="auto">
            <a:xfrm>
              <a:off x="3423"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49" name="Rectangle 393"/>
            <p:cNvSpPr>
              <a:spLocks noChangeArrowheads="1"/>
            </p:cNvSpPr>
            <p:nvPr/>
          </p:nvSpPr>
          <p:spPr bwMode="auto">
            <a:xfrm>
              <a:off x="3287"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50" name="Rectangle 394"/>
            <p:cNvSpPr>
              <a:spLocks noChangeArrowheads="1"/>
            </p:cNvSpPr>
            <p:nvPr/>
          </p:nvSpPr>
          <p:spPr bwMode="auto">
            <a:xfrm>
              <a:off x="3151"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51" name="Rectangle 395"/>
            <p:cNvSpPr>
              <a:spLocks noChangeArrowheads="1"/>
            </p:cNvSpPr>
            <p:nvPr/>
          </p:nvSpPr>
          <p:spPr bwMode="auto">
            <a:xfrm>
              <a:off x="3015"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52" name="Rectangle 396"/>
            <p:cNvSpPr>
              <a:spLocks noChangeArrowheads="1"/>
            </p:cNvSpPr>
            <p:nvPr/>
          </p:nvSpPr>
          <p:spPr bwMode="auto">
            <a:xfrm>
              <a:off x="2879"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53" name="Rectangle 397"/>
            <p:cNvSpPr>
              <a:spLocks noChangeArrowheads="1"/>
            </p:cNvSpPr>
            <p:nvPr/>
          </p:nvSpPr>
          <p:spPr bwMode="auto">
            <a:xfrm>
              <a:off x="2743"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54" name="Rectangle 398"/>
            <p:cNvSpPr>
              <a:spLocks noChangeArrowheads="1"/>
            </p:cNvSpPr>
            <p:nvPr/>
          </p:nvSpPr>
          <p:spPr bwMode="auto">
            <a:xfrm>
              <a:off x="2607"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55" name="Rectangle 399"/>
            <p:cNvSpPr>
              <a:spLocks noChangeArrowheads="1"/>
            </p:cNvSpPr>
            <p:nvPr/>
          </p:nvSpPr>
          <p:spPr bwMode="auto">
            <a:xfrm>
              <a:off x="2471"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56" name="Rectangle 400"/>
            <p:cNvSpPr>
              <a:spLocks noChangeArrowheads="1"/>
            </p:cNvSpPr>
            <p:nvPr/>
          </p:nvSpPr>
          <p:spPr bwMode="auto">
            <a:xfrm>
              <a:off x="2335"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57" name="Rectangle 401"/>
            <p:cNvSpPr>
              <a:spLocks noChangeArrowheads="1"/>
            </p:cNvSpPr>
            <p:nvPr/>
          </p:nvSpPr>
          <p:spPr bwMode="auto">
            <a:xfrm>
              <a:off x="2199"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58" name="Rectangle 402"/>
            <p:cNvSpPr>
              <a:spLocks noChangeArrowheads="1"/>
            </p:cNvSpPr>
            <p:nvPr/>
          </p:nvSpPr>
          <p:spPr bwMode="auto">
            <a:xfrm>
              <a:off x="2063"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59" name="Rectangle 403"/>
            <p:cNvSpPr>
              <a:spLocks noChangeArrowheads="1"/>
            </p:cNvSpPr>
            <p:nvPr/>
          </p:nvSpPr>
          <p:spPr bwMode="auto">
            <a:xfrm>
              <a:off x="1927"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60" name="Rectangle 404"/>
            <p:cNvSpPr>
              <a:spLocks noChangeArrowheads="1"/>
            </p:cNvSpPr>
            <p:nvPr/>
          </p:nvSpPr>
          <p:spPr bwMode="auto">
            <a:xfrm>
              <a:off x="1791"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61" name="Rectangle 405"/>
            <p:cNvSpPr>
              <a:spLocks noChangeArrowheads="1"/>
            </p:cNvSpPr>
            <p:nvPr/>
          </p:nvSpPr>
          <p:spPr bwMode="auto">
            <a:xfrm>
              <a:off x="1655"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62" name="Rectangle 406"/>
            <p:cNvSpPr>
              <a:spLocks noChangeArrowheads="1"/>
            </p:cNvSpPr>
            <p:nvPr/>
          </p:nvSpPr>
          <p:spPr bwMode="auto">
            <a:xfrm>
              <a:off x="1519"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63" name="Rectangle 407"/>
            <p:cNvSpPr>
              <a:spLocks noChangeArrowheads="1"/>
            </p:cNvSpPr>
            <p:nvPr/>
          </p:nvSpPr>
          <p:spPr bwMode="auto">
            <a:xfrm>
              <a:off x="1383"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64" name="Rectangle 408"/>
            <p:cNvSpPr>
              <a:spLocks noChangeArrowheads="1"/>
            </p:cNvSpPr>
            <p:nvPr/>
          </p:nvSpPr>
          <p:spPr bwMode="auto">
            <a:xfrm>
              <a:off x="1247"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65" name="Rectangle 409"/>
            <p:cNvSpPr>
              <a:spLocks noChangeArrowheads="1"/>
            </p:cNvSpPr>
            <p:nvPr/>
          </p:nvSpPr>
          <p:spPr bwMode="auto">
            <a:xfrm>
              <a:off x="1111"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66" name="Rectangle 410"/>
            <p:cNvSpPr>
              <a:spLocks noChangeArrowheads="1"/>
            </p:cNvSpPr>
            <p:nvPr/>
          </p:nvSpPr>
          <p:spPr bwMode="auto">
            <a:xfrm>
              <a:off x="4375"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1000"/>
                <a:t> </a:t>
              </a:r>
              <a:endParaRPr lang="en-US"/>
            </a:p>
          </p:txBody>
        </p:sp>
        <p:sp>
          <p:nvSpPr>
            <p:cNvPr id="19867" name="Rectangle 411"/>
            <p:cNvSpPr>
              <a:spLocks noChangeArrowheads="1"/>
            </p:cNvSpPr>
            <p:nvPr/>
          </p:nvSpPr>
          <p:spPr bwMode="auto">
            <a:xfrm>
              <a:off x="4239"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68" name="Rectangle 412"/>
            <p:cNvSpPr>
              <a:spLocks noChangeArrowheads="1"/>
            </p:cNvSpPr>
            <p:nvPr/>
          </p:nvSpPr>
          <p:spPr bwMode="auto">
            <a:xfrm>
              <a:off x="4103"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69" name="Rectangle 413"/>
            <p:cNvSpPr>
              <a:spLocks noChangeArrowheads="1"/>
            </p:cNvSpPr>
            <p:nvPr/>
          </p:nvSpPr>
          <p:spPr bwMode="auto">
            <a:xfrm>
              <a:off x="3967"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70" name="Rectangle 414"/>
            <p:cNvSpPr>
              <a:spLocks noChangeArrowheads="1"/>
            </p:cNvSpPr>
            <p:nvPr/>
          </p:nvSpPr>
          <p:spPr bwMode="auto">
            <a:xfrm>
              <a:off x="3831"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71" name="Rectangle 415"/>
            <p:cNvSpPr>
              <a:spLocks noChangeArrowheads="1"/>
            </p:cNvSpPr>
            <p:nvPr/>
          </p:nvSpPr>
          <p:spPr bwMode="auto">
            <a:xfrm>
              <a:off x="3695"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72" name="Rectangle 416"/>
            <p:cNvSpPr>
              <a:spLocks noChangeArrowheads="1"/>
            </p:cNvSpPr>
            <p:nvPr/>
          </p:nvSpPr>
          <p:spPr bwMode="auto">
            <a:xfrm>
              <a:off x="3559"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73" name="Rectangle 417"/>
            <p:cNvSpPr>
              <a:spLocks noChangeArrowheads="1"/>
            </p:cNvSpPr>
            <p:nvPr/>
          </p:nvSpPr>
          <p:spPr bwMode="auto">
            <a:xfrm>
              <a:off x="3423"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74" name="Rectangle 418"/>
            <p:cNvSpPr>
              <a:spLocks noChangeArrowheads="1"/>
            </p:cNvSpPr>
            <p:nvPr/>
          </p:nvSpPr>
          <p:spPr bwMode="auto">
            <a:xfrm>
              <a:off x="3287"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75" name="Rectangle 419"/>
            <p:cNvSpPr>
              <a:spLocks noChangeArrowheads="1"/>
            </p:cNvSpPr>
            <p:nvPr/>
          </p:nvSpPr>
          <p:spPr bwMode="auto">
            <a:xfrm>
              <a:off x="3151"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76" name="Rectangle 420"/>
            <p:cNvSpPr>
              <a:spLocks noChangeArrowheads="1"/>
            </p:cNvSpPr>
            <p:nvPr/>
          </p:nvSpPr>
          <p:spPr bwMode="auto">
            <a:xfrm>
              <a:off x="3015"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77" name="Rectangle 421"/>
            <p:cNvSpPr>
              <a:spLocks noChangeArrowheads="1"/>
            </p:cNvSpPr>
            <p:nvPr/>
          </p:nvSpPr>
          <p:spPr bwMode="auto">
            <a:xfrm>
              <a:off x="2879"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78" name="Rectangle 422"/>
            <p:cNvSpPr>
              <a:spLocks noChangeArrowheads="1"/>
            </p:cNvSpPr>
            <p:nvPr/>
          </p:nvSpPr>
          <p:spPr bwMode="auto">
            <a:xfrm>
              <a:off x="2743"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79" name="Rectangle 423"/>
            <p:cNvSpPr>
              <a:spLocks noChangeArrowheads="1"/>
            </p:cNvSpPr>
            <p:nvPr/>
          </p:nvSpPr>
          <p:spPr bwMode="auto">
            <a:xfrm>
              <a:off x="2607"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80" name="Rectangle 424"/>
            <p:cNvSpPr>
              <a:spLocks noChangeArrowheads="1"/>
            </p:cNvSpPr>
            <p:nvPr/>
          </p:nvSpPr>
          <p:spPr bwMode="auto">
            <a:xfrm>
              <a:off x="2471"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81" name="Rectangle 425"/>
            <p:cNvSpPr>
              <a:spLocks noChangeArrowheads="1"/>
            </p:cNvSpPr>
            <p:nvPr/>
          </p:nvSpPr>
          <p:spPr bwMode="auto">
            <a:xfrm>
              <a:off x="2335"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82" name="Rectangle 426"/>
            <p:cNvSpPr>
              <a:spLocks noChangeArrowheads="1"/>
            </p:cNvSpPr>
            <p:nvPr/>
          </p:nvSpPr>
          <p:spPr bwMode="auto">
            <a:xfrm>
              <a:off x="2199"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83" name="Rectangle 427"/>
            <p:cNvSpPr>
              <a:spLocks noChangeArrowheads="1"/>
            </p:cNvSpPr>
            <p:nvPr/>
          </p:nvSpPr>
          <p:spPr bwMode="auto">
            <a:xfrm>
              <a:off x="2063"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84" name="Rectangle 428"/>
            <p:cNvSpPr>
              <a:spLocks noChangeArrowheads="1"/>
            </p:cNvSpPr>
            <p:nvPr/>
          </p:nvSpPr>
          <p:spPr bwMode="auto">
            <a:xfrm>
              <a:off x="1927"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85" name="Rectangle 429"/>
            <p:cNvSpPr>
              <a:spLocks noChangeArrowheads="1"/>
            </p:cNvSpPr>
            <p:nvPr/>
          </p:nvSpPr>
          <p:spPr bwMode="auto">
            <a:xfrm>
              <a:off x="1791"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86" name="Rectangle 430"/>
            <p:cNvSpPr>
              <a:spLocks noChangeArrowheads="1"/>
            </p:cNvSpPr>
            <p:nvPr/>
          </p:nvSpPr>
          <p:spPr bwMode="auto">
            <a:xfrm>
              <a:off x="1655"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87" name="Rectangle 431"/>
            <p:cNvSpPr>
              <a:spLocks noChangeArrowheads="1"/>
            </p:cNvSpPr>
            <p:nvPr/>
          </p:nvSpPr>
          <p:spPr bwMode="auto">
            <a:xfrm>
              <a:off x="1519"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88" name="Rectangle 432"/>
            <p:cNvSpPr>
              <a:spLocks noChangeArrowheads="1"/>
            </p:cNvSpPr>
            <p:nvPr/>
          </p:nvSpPr>
          <p:spPr bwMode="auto">
            <a:xfrm>
              <a:off x="1383"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89" name="Rectangle 433"/>
            <p:cNvSpPr>
              <a:spLocks noChangeArrowheads="1"/>
            </p:cNvSpPr>
            <p:nvPr/>
          </p:nvSpPr>
          <p:spPr bwMode="auto">
            <a:xfrm>
              <a:off x="1247"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90" name="Rectangle 434"/>
            <p:cNvSpPr>
              <a:spLocks noChangeArrowheads="1"/>
            </p:cNvSpPr>
            <p:nvPr/>
          </p:nvSpPr>
          <p:spPr bwMode="auto">
            <a:xfrm>
              <a:off x="1111"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91" name="Rectangle 435"/>
            <p:cNvSpPr>
              <a:spLocks noChangeArrowheads="1"/>
            </p:cNvSpPr>
            <p:nvPr/>
          </p:nvSpPr>
          <p:spPr bwMode="auto">
            <a:xfrm>
              <a:off x="4375"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92" name="Rectangle 436"/>
            <p:cNvSpPr>
              <a:spLocks noChangeArrowheads="1"/>
            </p:cNvSpPr>
            <p:nvPr/>
          </p:nvSpPr>
          <p:spPr bwMode="auto">
            <a:xfrm>
              <a:off x="4239"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93" name="Rectangle 437"/>
            <p:cNvSpPr>
              <a:spLocks noChangeArrowheads="1"/>
            </p:cNvSpPr>
            <p:nvPr/>
          </p:nvSpPr>
          <p:spPr bwMode="auto">
            <a:xfrm>
              <a:off x="4103"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94" name="Rectangle 438"/>
            <p:cNvSpPr>
              <a:spLocks noChangeArrowheads="1"/>
            </p:cNvSpPr>
            <p:nvPr/>
          </p:nvSpPr>
          <p:spPr bwMode="auto">
            <a:xfrm>
              <a:off x="3967"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95" name="Rectangle 439"/>
            <p:cNvSpPr>
              <a:spLocks noChangeArrowheads="1"/>
            </p:cNvSpPr>
            <p:nvPr/>
          </p:nvSpPr>
          <p:spPr bwMode="auto">
            <a:xfrm>
              <a:off x="3831"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96" name="Rectangle 440"/>
            <p:cNvSpPr>
              <a:spLocks noChangeArrowheads="1"/>
            </p:cNvSpPr>
            <p:nvPr/>
          </p:nvSpPr>
          <p:spPr bwMode="auto">
            <a:xfrm>
              <a:off x="3695"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97" name="Rectangle 441"/>
            <p:cNvSpPr>
              <a:spLocks noChangeArrowheads="1"/>
            </p:cNvSpPr>
            <p:nvPr/>
          </p:nvSpPr>
          <p:spPr bwMode="auto">
            <a:xfrm>
              <a:off x="3559"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98" name="Rectangle 442"/>
            <p:cNvSpPr>
              <a:spLocks noChangeArrowheads="1"/>
            </p:cNvSpPr>
            <p:nvPr/>
          </p:nvSpPr>
          <p:spPr bwMode="auto">
            <a:xfrm>
              <a:off x="3423"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899" name="Rectangle 443"/>
            <p:cNvSpPr>
              <a:spLocks noChangeArrowheads="1"/>
            </p:cNvSpPr>
            <p:nvPr/>
          </p:nvSpPr>
          <p:spPr bwMode="auto">
            <a:xfrm>
              <a:off x="3287"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00" name="Rectangle 444"/>
            <p:cNvSpPr>
              <a:spLocks noChangeArrowheads="1"/>
            </p:cNvSpPr>
            <p:nvPr/>
          </p:nvSpPr>
          <p:spPr bwMode="auto">
            <a:xfrm>
              <a:off x="3151"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01" name="Rectangle 445"/>
            <p:cNvSpPr>
              <a:spLocks noChangeArrowheads="1"/>
            </p:cNvSpPr>
            <p:nvPr/>
          </p:nvSpPr>
          <p:spPr bwMode="auto">
            <a:xfrm>
              <a:off x="3015"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02" name="Rectangle 446"/>
            <p:cNvSpPr>
              <a:spLocks noChangeArrowheads="1"/>
            </p:cNvSpPr>
            <p:nvPr/>
          </p:nvSpPr>
          <p:spPr bwMode="auto">
            <a:xfrm>
              <a:off x="2879"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03" name="Rectangle 447"/>
            <p:cNvSpPr>
              <a:spLocks noChangeArrowheads="1"/>
            </p:cNvSpPr>
            <p:nvPr/>
          </p:nvSpPr>
          <p:spPr bwMode="auto">
            <a:xfrm>
              <a:off x="2743"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04" name="Rectangle 448"/>
            <p:cNvSpPr>
              <a:spLocks noChangeArrowheads="1"/>
            </p:cNvSpPr>
            <p:nvPr/>
          </p:nvSpPr>
          <p:spPr bwMode="auto">
            <a:xfrm>
              <a:off x="2607"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05" name="Rectangle 449"/>
            <p:cNvSpPr>
              <a:spLocks noChangeArrowheads="1"/>
            </p:cNvSpPr>
            <p:nvPr/>
          </p:nvSpPr>
          <p:spPr bwMode="auto">
            <a:xfrm>
              <a:off x="2471"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06" name="Rectangle 450"/>
            <p:cNvSpPr>
              <a:spLocks noChangeArrowheads="1"/>
            </p:cNvSpPr>
            <p:nvPr/>
          </p:nvSpPr>
          <p:spPr bwMode="auto">
            <a:xfrm>
              <a:off x="2335"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07" name="Rectangle 451"/>
            <p:cNvSpPr>
              <a:spLocks noChangeArrowheads="1"/>
            </p:cNvSpPr>
            <p:nvPr/>
          </p:nvSpPr>
          <p:spPr bwMode="auto">
            <a:xfrm>
              <a:off x="2199"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08" name="Rectangle 452"/>
            <p:cNvSpPr>
              <a:spLocks noChangeArrowheads="1"/>
            </p:cNvSpPr>
            <p:nvPr/>
          </p:nvSpPr>
          <p:spPr bwMode="auto">
            <a:xfrm>
              <a:off x="2063"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09" name="Rectangle 453"/>
            <p:cNvSpPr>
              <a:spLocks noChangeArrowheads="1"/>
            </p:cNvSpPr>
            <p:nvPr/>
          </p:nvSpPr>
          <p:spPr bwMode="auto">
            <a:xfrm>
              <a:off x="1927"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10" name="Rectangle 454"/>
            <p:cNvSpPr>
              <a:spLocks noChangeArrowheads="1"/>
            </p:cNvSpPr>
            <p:nvPr/>
          </p:nvSpPr>
          <p:spPr bwMode="auto">
            <a:xfrm>
              <a:off x="1791"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11" name="Rectangle 455"/>
            <p:cNvSpPr>
              <a:spLocks noChangeArrowheads="1"/>
            </p:cNvSpPr>
            <p:nvPr/>
          </p:nvSpPr>
          <p:spPr bwMode="auto">
            <a:xfrm>
              <a:off x="1655"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12" name="Rectangle 456"/>
            <p:cNvSpPr>
              <a:spLocks noChangeArrowheads="1"/>
            </p:cNvSpPr>
            <p:nvPr/>
          </p:nvSpPr>
          <p:spPr bwMode="auto">
            <a:xfrm>
              <a:off x="1519"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13" name="Rectangle 457"/>
            <p:cNvSpPr>
              <a:spLocks noChangeArrowheads="1"/>
            </p:cNvSpPr>
            <p:nvPr/>
          </p:nvSpPr>
          <p:spPr bwMode="auto">
            <a:xfrm>
              <a:off x="1383"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14" name="Rectangle 458"/>
            <p:cNvSpPr>
              <a:spLocks noChangeArrowheads="1"/>
            </p:cNvSpPr>
            <p:nvPr/>
          </p:nvSpPr>
          <p:spPr bwMode="auto">
            <a:xfrm>
              <a:off x="1247"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15" name="Rectangle 459"/>
            <p:cNvSpPr>
              <a:spLocks noChangeArrowheads="1"/>
            </p:cNvSpPr>
            <p:nvPr/>
          </p:nvSpPr>
          <p:spPr bwMode="auto">
            <a:xfrm>
              <a:off x="1111"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16" name="Rectangle 460"/>
            <p:cNvSpPr>
              <a:spLocks noChangeArrowheads="1"/>
            </p:cNvSpPr>
            <p:nvPr/>
          </p:nvSpPr>
          <p:spPr bwMode="auto">
            <a:xfrm>
              <a:off x="4375"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17" name="Rectangle 461"/>
            <p:cNvSpPr>
              <a:spLocks noChangeArrowheads="1"/>
            </p:cNvSpPr>
            <p:nvPr/>
          </p:nvSpPr>
          <p:spPr bwMode="auto">
            <a:xfrm>
              <a:off x="4239"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18" name="Rectangle 462"/>
            <p:cNvSpPr>
              <a:spLocks noChangeArrowheads="1"/>
            </p:cNvSpPr>
            <p:nvPr/>
          </p:nvSpPr>
          <p:spPr bwMode="auto">
            <a:xfrm>
              <a:off x="4103"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19" name="Rectangle 463"/>
            <p:cNvSpPr>
              <a:spLocks noChangeArrowheads="1"/>
            </p:cNvSpPr>
            <p:nvPr/>
          </p:nvSpPr>
          <p:spPr bwMode="auto">
            <a:xfrm>
              <a:off x="3967"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20" name="Rectangle 464"/>
            <p:cNvSpPr>
              <a:spLocks noChangeArrowheads="1"/>
            </p:cNvSpPr>
            <p:nvPr/>
          </p:nvSpPr>
          <p:spPr bwMode="auto">
            <a:xfrm>
              <a:off x="3831"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21" name="Rectangle 465"/>
            <p:cNvSpPr>
              <a:spLocks noChangeArrowheads="1"/>
            </p:cNvSpPr>
            <p:nvPr/>
          </p:nvSpPr>
          <p:spPr bwMode="auto">
            <a:xfrm>
              <a:off x="3695"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22" name="Rectangle 466"/>
            <p:cNvSpPr>
              <a:spLocks noChangeArrowheads="1"/>
            </p:cNvSpPr>
            <p:nvPr/>
          </p:nvSpPr>
          <p:spPr bwMode="auto">
            <a:xfrm>
              <a:off x="3559"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23" name="Rectangle 467"/>
            <p:cNvSpPr>
              <a:spLocks noChangeArrowheads="1"/>
            </p:cNvSpPr>
            <p:nvPr/>
          </p:nvSpPr>
          <p:spPr bwMode="auto">
            <a:xfrm>
              <a:off x="3423"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24" name="Rectangle 468"/>
            <p:cNvSpPr>
              <a:spLocks noChangeArrowheads="1"/>
            </p:cNvSpPr>
            <p:nvPr/>
          </p:nvSpPr>
          <p:spPr bwMode="auto">
            <a:xfrm>
              <a:off x="3287"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25" name="Rectangle 469"/>
            <p:cNvSpPr>
              <a:spLocks noChangeArrowheads="1"/>
            </p:cNvSpPr>
            <p:nvPr/>
          </p:nvSpPr>
          <p:spPr bwMode="auto">
            <a:xfrm>
              <a:off x="3151"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26" name="Rectangle 470"/>
            <p:cNvSpPr>
              <a:spLocks noChangeArrowheads="1"/>
            </p:cNvSpPr>
            <p:nvPr/>
          </p:nvSpPr>
          <p:spPr bwMode="auto">
            <a:xfrm>
              <a:off x="3015"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27" name="Rectangle 471"/>
            <p:cNvSpPr>
              <a:spLocks noChangeArrowheads="1"/>
            </p:cNvSpPr>
            <p:nvPr/>
          </p:nvSpPr>
          <p:spPr bwMode="auto">
            <a:xfrm>
              <a:off x="2879"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28" name="Rectangle 472"/>
            <p:cNvSpPr>
              <a:spLocks noChangeArrowheads="1"/>
            </p:cNvSpPr>
            <p:nvPr/>
          </p:nvSpPr>
          <p:spPr bwMode="auto">
            <a:xfrm>
              <a:off x="2743"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29" name="Rectangle 473"/>
            <p:cNvSpPr>
              <a:spLocks noChangeArrowheads="1"/>
            </p:cNvSpPr>
            <p:nvPr/>
          </p:nvSpPr>
          <p:spPr bwMode="auto">
            <a:xfrm>
              <a:off x="2607"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30" name="Rectangle 474"/>
            <p:cNvSpPr>
              <a:spLocks noChangeArrowheads="1"/>
            </p:cNvSpPr>
            <p:nvPr/>
          </p:nvSpPr>
          <p:spPr bwMode="auto">
            <a:xfrm>
              <a:off x="2471"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31" name="Rectangle 475"/>
            <p:cNvSpPr>
              <a:spLocks noChangeArrowheads="1"/>
            </p:cNvSpPr>
            <p:nvPr/>
          </p:nvSpPr>
          <p:spPr bwMode="auto">
            <a:xfrm>
              <a:off x="2335"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32" name="Rectangle 476"/>
            <p:cNvSpPr>
              <a:spLocks noChangeArrowheads="1"/>
            </p:cNvSpPr>
            <p:nvPr/>
          </p:nvSpPr>
          <p:spPr bwMode="auto">
            <a:xfrm>
              <a:off x="2199"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33" name="Rectangle 477"/>
            <p:cNvSpPr>
              <a:spLocks noChangeArrowheads="1"/>
            </p:cNvSpPr>
            <p:nvPr/>
          </p:nvSpPr>
          <p:spPr bwMode="auto">
            <a:xfrm>
              <a:off x="2063"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34" name="Rectangle 478"/>
            <p:cNvSpPr>
              <a:spLocks noChangeArrowheads="1"/>
            </p:cNvSpPr>
            <p:nvPr/>
          </p:nvSpPr>
          <p:spPr bwMode="auto">
            <a:xfrm>
              <a:off x="1927"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35" name="Rectangle 479"/>
            <p:cNvSpPr>
              <a:spLocks noChangeArrowheads="1"/>
            </p:cNvSpPr>
            <p:nvPr/>
          </p:nvSpPr>
          <p:spPr bwMode="auto">
            <a:xfrm>
              <a:off x="1791"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36" name="Rectangle 480"/>
            <p:cNvSpPr>
              <a:spLocks noChangeArrowheads="1"/>
            </p:cNvSpPr>
            <p:nvPr/>
          </p:nvSpPr>
          <p:spPr bwMode="auto">
            <a:xfrm>
              <a:off x="1655"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37" name="Rectangle 481"/>
            <p:cNvSpPr>
              <a:spLocks noChangeArrowheads="1"/>
            </p:cNvSpPr>
            <p:nvPr/>
          </p:nvSpPr>
          <p:spPr bwMode="auto">
            <a:xfrm>
              <a:off x="1519"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38" name="Rectangle 482"/>
            <p:cNvSpPr>
              <a:spLocks noChangeArrowheads="1"/>
            </p:cNvSpPr>
            <p:nvPr/>
          </p:nvSpPr>
          <p:spPr bwMode="auto">
            <a:xfrm>
              <a:off x="1383"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39" name="Rectangle 483"/>
            <p:cNvSpPr>
              <a:spLocks noChangeArrowheads="1"/>
            </p:cNvSpPr>
            <p:nvPr/>
          </p:nvSpPr>
          <p:spPr bwMode="auto">
            <a:xfrm>
              <a:off x="1247"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40" name="Rectangle 484"/>
            <p:cNvSpPr>
              <a:spLocks noChangeArrowheads="1"/>
            </p:cNvSpPr>
            <p:nvPr/>
          </p:nvSpPr>
          <p:spPr bwMode="auto">
            <a:xfrm>
              <a:off x="1111"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41" name="Rectangle 485"/>
            <p:cNvSpPr>
              <a:spLocks noChangeArrowheads="1"/>
            </p:cNvSpPr>
            <p:nvPr/>
          </p:nvSpPr>
          <p:spPr bwMode="auto">
            <a:xfrm>
              <a:off x="4375"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42" name="Rectangle 486"/>
            <p:cNvSpPr>
              <a:spLocks noChangeArrowheads="1"/>
            </p:cNvSpPr>
            <p:nvPr/>
          </p:nvSpPr>
          <p:spPr bwMode="auto">
            <a:xfrm>
              <a:off x="4239"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43" name="Rectangle 487"/>
            <p:cNvSpPr>
              <a:spLocks noChangeArrowheads="1"/>
            </p:cNvSpPr>
            <p:nvPr/>
          </p:nvSpPr>
          <p:spPr bwMode="auto">
            <a:xfrm>
              <a:off x="4103"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44" name="Rectangle 488"/>
            <p:cNvSpPr>
              <a:spLocks noChangeArrowheads="1"/>
            </p:cNvSpPr>
            <p:nvPr/>
          </p:nvSpPr>
          <p:spPr bwMode="auto">
            <a:xfrm>
              <a:off x="3967"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45" name="Rectangle 489"/>
            <p:cNvSpPr>
              <a:spLocks noChangeArrowheads="1"/>
            </p:cNvSpPr>
            <p:nvPr/>
          </p:nvSpPr>
          <p:spPr bwMode="auto">
            <a:xfrm>
              <a:off x="3831"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46" name="Rectangle 490"/>
            <p:cNvSpPr>
              <a:spLocks noChangeArrowheads="1"/>
            </p:cNvSpPr>
            <p:nvPr/>
          </p:nvSpPr>
          <p:spPr bwMode="auto">
            <a:xfrm>
              <a:off x="3695"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47" name="Rectangle 491"/>
            <p:cNvSpPr>
              <a:spLocks noChangeArrowheads="1"/>
            </p:cNvSpPr>
            <p:nvPr/>
          </p:nvSpPr>
          <p:spPr bwMode="auto">
            <a:xfrm>
              <a:off x="3559"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48" name="Rectangle 492"/>
            <p:cNvSpPr>
              <a:spLocks noChangeArrowheads="1"/>
            </p:cNvSpPr>
            <p:nvPr/>
          </p:nvSpPr>
          <p:spPr bwMode="auto">
            <a:xfrm>
              <a:off x="3423"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49" name="Rectangle 493"/>
            <p:cNvSpPr>
              <a:spLocks noChangeArrowheads="1"/>
            </p:cNvSpPr>
            <p:nvPr/>
          </p:nvSpPr>
          <p:spPr bwMode="auto">
            <a:xfrm>
              <a:off x="3287"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50" name="Rectangle 494"/>
            <p:cNvSpPr>
              <a:spLocks noChangeArrowheads="1"/>
            </p:cNvSpPr>
            <p:nvPr/>
          </p:nvSpPr>
          <p:spPr bwMode="auto">
            <a:xfrm>
              <a:off x="3151"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51" name="Rectangle 495"/>
            <p:cNvSpPr>
              <a:spLocks noChangeArrowheads="1"/>
            </p:cNvSpPr>
            <p:nvPr/>
          </p:nvSpPr>
          <p:spPr bwMode="auto">
            <a:xfrm>
              <a:off x="3015"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52" name="Rectangle 496"/>
            <p:cNvSpPr>
              <a:spLocks noChangeArrowheads="1"/>
            </p:cNvSpPr>
            <p:nvPr/>
          </p:nvSpPr>
          <p:spPr bwMode="auto">
            <a:xfrm>
              <a:off x="2879"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53" name="Rectangle 497"/>
            <p:cNvSpPr>
              <a:spLocks noChangeArrowheads="1"/>
            </p:cNvSpPr>
            <p:nvPr/>
          </p:nvSpPr>
          <p:spPr bwMode="auto">
            <a:xfrm>
              <a:off x="2743"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54" name="Rectangle 498"/>
            <p:cNvSpPr>
              <a:spLocks noChangeArrowheads="1"/>
            </p:cNvSpPr>
            <p:nvPr/>
          </p:nvSpPr>
          <p:spPr bwMode="auto">
            <a:xfrm>
              <a:off x="2607"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55" name="Rectangle 499"/>
            <p:cNvSpPr>
              <a:spLocks noChangeArrowheads="1"/>
            </p:cNvSpPr>
            <p:nvPr/>
          </p:nvSpPr>
          <p:spPr bwMode="auto">
            <a:xfrm>
              <a:off x="2471"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56" name="Rectangle 500"/>
            <p:cNvSpPr>
              <a:spLocks noChangeArrowheads="1"/>
            </p:cNvSpPr>
            <p:nvPr/>
          </p:nvSpPr>
          <p:spPr bwMode="auto">
            <a:xfrm>
              <a:off x="2335"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57" name="Rectangle 501"/>
            <p:cNvSpPr>
              <a:spLocks noChangeArrowheads="1"/>
            </p:cNvSpPr>
            <p:nvPr/>
          </p:nvSpPr>
          <p:spPr bwMode="auto">
            <a:xfrm>
              <a:off x="2199"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58" name="Rectangle 502"/>
            <p:cNvSpPr>
              <a:spLocks noChangeArrowheads="1"/>
            </p:cNvSpPr>
            <p:nvPr/>
          </p:nvSpPr>
          <p:spPr bwMode="auto">
            <a:xfrm>
              <a:off x="2063"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59" name="Rectangle 503"/>
            <p:cNvSpPr>
              <a:spLocks noChangeArrowheads="1"/>
            </p:cNvSpPr>
            <p:nvPr/>
          </p:nvSpPr>
          <p:spPr bwMode="auto">
            <a:xfrm>
              <a:off x="1927"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60" name="Rectangle 504"/>
            <p:cNvSpPr>
              <a:spLocks noChangeArrowheads="1"/>
            </p:cNvSpPr>
            <p:nvPr/>
          </p:nvSpPr>
          <p:spPr bwMode="auto">
            <a:xfrm>
              <a:off x="1791"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61" name="Rectangle 505"/>
            <p:cNvSpPr>
              <a:spLocks noChangeArrowheads="1"/>
            </p:cNvSpPr>
            <p:nvPr/>
          </p:nvSpPr>
          <p:spPr bwMode="auto">
            <a:xfrm>
              <a:off x="1655"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62" name="Rectangle 506"/>
            <p:cNvSpPr>
              <a:spLocks noChangeArrowheads="1"/>
            </p:cNvSpPr>
            <p:nvPr/>
          </p:nvSpPr>
          <p:spPr bwMode="auto">
            <a:xfrm>
              <a:off x="1519"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63" name="Rectangle 507"/>
            <p:cNvSpPr>
              <a:spLocks noChangeArrowheads="1"/>
            </p:cNvSpPr>
            <p:nvPr/>
          </p:nvSpPr>
          <p:spPr bwMode="auto">
            <a:xfrm>
              <a:off x="1383"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64" name="Rectangle 508"/>
            <p:cNvSpPr>
              <a:spLocks noChangeArrowheads="1"/>
            </p:cNvSpPr>
            <p:nvPr/>
          </p:nvSpPr>
          <p:spPr bwMode="auto">
            <a:xfrm>
              <a:off x="1247"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65" name="Rectangle 509"/>
            <p:cNvSpPr>
              <a:spLocks noChangeArrowheads="1"/>
            </p:cNvSpPr>
            <p:nvPr/>
          </p:nvSpPr>
          <p:spPr bwMode="auto">
            <a:xfrm>
              <a:off x="1111"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66" name="Rectangle 510"/>
            <p:cNvSpPr>
              <a:spLocks noChangeArrowheads="1"/>
            </p:cNvSpPr>
            <p:nvPr/>
          </p:nvSpPr>
          <p:spPr bwMode="auto">
            <a:xfrm>
              <a:off x="4375"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67" name="Rectangle 511"/>
            <p:cNvSpPr>
              <a:spLocks noChangeArrowheads="1"/>
            </p:cNvSpPr>
            <p:nvPr/>
          </p:nvSpPr>
          <p:spPr bwMode="auto">
            <a:xfrm>
              <a:off x="4239"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68" name="Rectangle 512"/>
            <p:cNvSpPr>
              <a:spLocks noChangeArrowheads="1"/>
            </p:cNvSpPr>
            <p:nvPr/>
          </p:nvSpPr>
          <p:spPr bwMode="auto">
            <a:xfrm>
              <a:off x="4103"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69" name="Rectangle 513"/>
            <p:cNvSpPr>
              <a:spLocks noChangeArrowheads="1"/>
            </p:cNvSpPr>
            <p:nvPr/>
          </p:nvSpPr>
          <p:spPr bwMode="auto">
            <a:xfrm>
              <a:off x="3967"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70" name="Rectangle 514"/>
            <p:cNvSpPr>
              <a:spLocks noChangeArrowheads="1"/>
            </p:cNvSpPr>
            <p:nvPr/>
          </p:nvSpPr>
          <p:spPr bwMode="auto">
            <a:xfrm>
              <a:off x="3831"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71" name="Rectangle 515"/>
            <p:cNvSpPr>
              <a:spLocks noChangeArrowheads="1"/>
            </p:cNvSpPr>
            <p:nvPr/>
          </p:nvSpPr>
          <p:spPr bwMode="auto">
            <a:xfrm>
              <a:off x="3695"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72" name="Rectangle 516"/>
            <p:cNvSpPr>
              <a:spLocks noChangeArrowheads="1"/>
            </p:cNvSpPr>
            <p:nvPr/>
          </p:nvSpPr>
          <p:spPr bwMode="auto">
            <a:xfrm>
              <a:off x="3559"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73" name="Rectangle 517"/>
            <p:cNvSpPr>
              <a:spLocks noChangeArrowheads="1"/>
            </p:cNvSpPr>
            <p:nvPr/>
          </p:nvSpPr>
          <p:spPr bwMode="auto">
            <a:xfrm>
              <a:off x="3423"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74" name="Rectangle 518"/>
            <p:cNvSpPr>
              <a:spLocks noChangeArrowheads="1"/>
            </p:cNvSpPr>
            <p:nvPr/>
          </p:nvSpPr>
          <p:spPr bwMode="auto">
            <a:xfrm>
              <a:off x="3287"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75" name="Rectangle 519"/>
            <p:cNvSpPr>
              <a:spLocks noChangeArrowheads="1"/>
            </p:cNvSpPr>
            <p:nvPr/>
          </p:nvSpPr>
          <p:spPr bwMode="auto">
            <a:xfrm>
              <a:off x="3151"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76" name="Rectangle 520"/>
            <p:cNvSpPr>
              <a:spLocks noChangeArrowheads="1"/>
            </p:cNvSpPr>
            <p:nvPr/>
          </p:nvSpPr>
          <p:spPr bwMode="auto">
            <a:xfrm>
              <a:off x="3015"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77" name="Rectangle 521"/>
            <p:cNvSpPr>
              <a:spLocks noChangeArrowheads="1"/>
            </p:cNvSpPr>
            <p:nvPr/>
          </p:nvSpPr>
          <p:spPr bwMode="auto">
            <a:xfrm>
              <a:off x="2879"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78" name="Rectangle 522"/>
            <p:cNvSpPr>
              <a:spLocks noChangeArrowheads="1"/>
            </p:cNvSpPr>
            <p:nvPr/>
          </p:nvSpPr>
          <p:spPr bwMode="auto">
            <a:xfrm>
              <a:off x="2743"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79" name="Rectangle 523"/>
            <p:cNvSpPr>
              <a:spLocks noChangeArrowheads="1"/>
            </p:cNvSpPr>
            <p:nvPr/>
          </p:nvSpPr>
          <p:spPr bwMode="auto">
            <a:xfrm>
              <a:off x="2607"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80" name="Rectangle 524"/>
            <p:cNvSpPr>
              <a:spLocks noChangeArrowheads="1"/>
            </p:cNvSpPr>
            <p:nvPr/>
          </p:nvSpPr>
          <p:spPr bwMode="auto">
            <a:xfrm>
              <a:off x="2471"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81" name="Rectangle 525"/>
            <p:cNvSpPr>
              <a:spLocks noChangeArrowheads="1"/>
            </p:cNvSpPr>
            <p:nvPr/>
          </p:nvSpPr>
          <p:spPr bwMode="auto">
            <a:xfrm>
              <a:off x="2335"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82" name="Rectangle 526"/>
            <p:cNvSpPr>
              <a:spLocks noChangeArrowheads="1"/>
            </p:cNvSpPr>
            <p:nvPr/>
          </p:nvSpPr>
          <p:spPr bwMode="auto">
            <a:xfrm>
              <a:off x="2199"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83" name="Rectangle 527"/>
            <p:cNvSpPr>
              <a:spLocks noChangeArrowheads="1"/>
            </p:cNvSpPr>
            <p:nvPr/>
          </p:nvSpPr>
          <p:spPr bwMode="auto">
            <a:xfrm>
              <a:off x="2063"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84" name="Rectangle 528"/>
            <p:cNvSpPr>
              <a:spLocks noChangeArrowheads="1"/>
            </p:cNvSpPr>
            <p:nvPr/>
          </p:nvSpPr>
          <p:spPr bwMode="auto">
            <a:xfrm>
              <a:off x="1927"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85" name="Rectangle 529"/>
            <p:cNvSpPr>
              <a:spLocks noChangeArrowheads="1"/>
            </p:cNvSpPr>
            <p:nvPr/>
          </p:nvSpPr>
          <p:spPr bwMode="auto">
            <a:xfrm>
              <a:off x="1791"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86" name="Rectangle 530"/>
            <p:cNvSpPr>
              <a:spLocks noChangeArrowheads="1"/>
            </p:cNvSpPr>
            <p:nvPr/>
          </p:nvSpPr>
          <p:spPr bwMode="auto">
            <a:xfrm>
              <a:off x="1655"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87" name="Rectangle 531"/>
            <p:cNvSpPr>
              <a:spLocks noChangeArrowheads="1"/>
            </p:cNvSpPr>
            <p:nvPr/>
          </p:nvSpPr>
          <p:spPr bwMode="auto">
            <a:xfrm>
              <a:off x="1519"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88" name="Rectangle 532"/>
            <p:cNvSpPr>
              <a:spLocks noChangeArrowheads="1"/>
            </p:cNvSpPr>
            <p:nvPr/>
          </p:nvSpPr>
          <p:spPr bwMode="auto">
            <a:xfrm>
              <a:off x="1383"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89" name="Rectangle 533"/>
            <p:cNvSpPr>
              <a:spLocks noChangeArrowheads="1"/>
            </p:cNvSpPr>
            <p:nvPr/>
          </p:nvSpPr>
          <p:spPr bwMode="auto">
            <a:xfrm>
              <a:off x="1247"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90" name="Rectangle 534"/>
            <p:cNvSpPr>
              <a:spLocks noChangeArrowheads="1"/>
            </p:cNvSpPr>
            <p:nvPr/>
          </p:nvSpPr>
          <p:spPr bwMode="auto">
            <a:xfrm>
              <a:off x="1111"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91" name="Rectangle 535"/>
            <p:cNvSpPr>
              <a:spLocks noChangeArrowheads="1"/>
            </p:cNvSpPr>
            <p:nvPr/>
          </p:nvSpPr>
          <p:spPr bwMode="auto">
            <a:xfrm>
              <a:off x="4375"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92" name="Rectangle 536"/>
            <p:cNvSpPr>
              <a:spLocks noChangeArrowheads="1"/>
            </p:cNvSpPr>
            <p:nvPr/>
          </p:nvSpPr>
          <p:spPr bwMode="auto">
            <a:xfrm>
              <a:off x="4239"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93" name="Rectangle 537"/>
            <p:cNvSpPr>
              <a:spLocks noChangeArrowheads="1"/>
            </p:cNvSpPr>
            <p:nvPr/>
          </p:nvSpPr>
          <p:spPr bwMode="auto">
            <a:xfrm>
              <a:off x="4103"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94" name="Rectangle 538"/>
            <p:cNvSpPr>
              <a:spLocks noChangeArrowheads="1"/>
            </p:cNvSpPr>
            <p:nvPr/>
          </p:nvSpPr>
          <p:spPr bwMode="auto">
            <a:xfrm>
              <a:off x="3967"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95" name="Rectangle 539"/>
            <p:cNvSpPr>
              <a:spLocks noChangeArrowheads="1"/>
            </p:cNvSpPr>
            <p:nvPr/>
          </p:nvSpPr>
          <p:spPr bwMode="auto">
            <a:xfrm>
              <a:off x="3831"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96" name="Rectangle 540"/>
            <p:cNvSpPr>
              <a:spLocks noChangeArrowheads="1"/>
            </p:cNvSpPr>
            <p:nvPr/>
          </p:nvSpPr>
          <p:spPr bwMode="auto">
            <a:xfrm>
              <a:off x="3695"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97" name="Rectangle 541"/>
            <p:cNvSpPr>
              <a:spLocks noChangeArrowheads="1"/>
            </p:cNvSpPr>
            <p:nvPr/>
          </p:nvSpPr>
          <p:spPr bwMode="auto">
            <a:xfrm>
              <a:off x="3559"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98" name="Rectangle 542"/>
            <p:cNvSpPr>
              <a:spLocks noChangeArrowheads="1"/>
            </p:cNvSpPr>
            <p:nvPr/>
          </p:nvSpPr>
          <p:spPr bwMode="auto">
            <a:xfrm>
              <a:off x="3423"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19999" name="Rectangle 543"/>
            <p:cNvSpPr>
              <a:spLocks noChangeArrowheads="1"/>
            </p:cNvSpPr>
            <p:nvPr/>
          </p:nvSpPr>
          <p:spPr bwMode="auto">
            <a:xfrm>
              <a:off x="3287"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00" name="Rectangle 544"/>
            <p:cNvSpPr>
              <a:spLocks noChangeArrowheads="1"/>
            </p:cNvSpPr>
            <p:nvPr/>
          </p:nvSpPr>
          <p:spPr bwMode="auto">
            <a:xfrm>
              <a:off x="3151"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01" name="Rectangle 545"/>
            <p:cNvSpPr>
              <a:spLocks noChangeArrowheads="1"/>
            </p:cNvSpPr>
            <p:nvPr/>
          </p:nvSpPr>
          <p:spPr bwMode="auto">
            <a:xfrm>
              <a:off x="3015"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02" name="Rectangle 546"/>
            <p:cNvSpPr>
              <a:spLocks noChangeArrowheads="1"/>
            </p:cNvSpPr>
            <p:nvPr/>
          </p:nvSpPr>
          <p:spPr bwMode="auto">
            <a:xfrm>
              <a:off x="2879"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03" name="Rectangle 547"/>
            <p:cNvSpPr>
              <a:spLocks noChangeArrowheads="1"/>
            </p:cNvSpPr>
            <p:nvPr/>
          </p:nvSpPr>
          <p:spPr bwMode="auto">
            <a:xfrm>
              <a:off x="2743"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04" name="Rectangle 548"/>
            <p:cNvSpPr>
              <a:spLocks noChangeArrowheads="1"/>
            </p:cNvSpPr>
            <p:nvPr/>
          </p:nvSpPr>
          <p:spPr bwMode="auto">
            <a:xfrm>
              <a:off x="2607"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05" name="Rectangle 549"/>
            <p:cNvSpPr>
              <a:spLocks noChangeArrowheads="1"/>
            </p:cNvSpPr>
            <p:nvPr/>
          </p:nvSpPr>
          <p:spPr bwMode="auto">
            <a:xfrm>
              <a:off x="2471"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06" name="Rectangle 550"/>
            <p:cNvSpPr>
              <a:spLocks noChangeArrowheads="1"/>
            </p:cNvSpPr>
            <p:nvPr/>
          </p:nvSpPr>
          <p:spPr bwMode="auto">
            <a:xfrm>
              <a:off x="2335"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07" name="Rectangle 551"/>
            <p:cNvSpPr>
              <a:spLocks noChangeArrowheads="1"/>
            </p:cNvSpPr>
            <p:nvPr/>
          </p:nvSpPr>
          <p:spPr bwMode="auto">
            <a:xfrm>
              <a:off x="2199"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08" name="Rectangle 552"/>
            <p:cNvSpPr>
              <a:spLocks noChangeArrowheads="1"/>
            </p:cNvSpPr>
            <p:nvPr/>
          </p:nvSpPr>
          <p:spPr bwMode="auto">
            <a:xfrm>
              <a:off x="2063"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09" name="Rectangle 553"/>
            <p:cNvSpPr>
              <a:spLocks noChangeArrowheads="1"/>
            </p:cNvSpPr>
            <p:nvPr/>
          </p:nvSpPr>
          <p:spPr bwMode="auto">
            <a:xfrm>
              <a:off x="1927"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10" name="Rectangle 554"/>
            <p:cNvSpPr>
              <a:spLocks noChangeArrowheads="1"/>
            </p:cNvSpPr>
            <p:nvPr/>
          </p:nvSpPr>
          <p:spPr bwMode="auto">
            <a:xfrm>
              <a:off x="1791"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11" name="Rectangle 555"/>
            <p:cNvSpPr>
              <a:spLocks noChangeArrowheads="1"/>
            </p:cNvSpPr>
            <p:nvPr/>
          </p:nvSpPr>
          <p:spPr bwMode="auto">
            <a:xfrm>
              <a:off x="1655"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12" name="Rectangle 556"/>
            <p:cNvSpPr>
              <a:spLocks noChangeArrowheads="1"/>
            </p:cNvSpPr>
            <p:nvPr/>
          </p:nvSpPr>
          <p:spPr bwMode="auto">
            <a:xfrm>
              <a:off x="1519"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13" name="Rectangle 557"/>
            <p:cNvSpPr>
              <a:spLocks noChangeArrowheads="1"/>
            </p:cNvSpPr>
            <p:nvPr/>
          </p:nvSpPr>
          <p:spPr bwMode="auto">
            <a:xfrm>
              <a:off x="1383"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14" name="Rectangle 558"/>
            <p:cNvSpPr>
              <a:spLocks noChangeArrowheads="1"/>
            </p:cNvSpPr>
            <p:nvPr/>
          </p:nvSpPr>
          <p:spPr bwMode="auto">
            <a:xfrm>
              <a:off x="1247"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15" name="Rectangle 559"/>
            <p:cNvSpPr>
              <a:spLocks noChangeArrowheads="1"/>
            </p:cNvSpPr>
            <p:nvPr/>
          </p:nvSpPr>
          <p:spPr bwMode="auto">
            <a:xfrm>
              <a:off x="1111"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16" name="Rectangle 560"/>
            <p:cNvSpPr>
              <a:spLocks noChangeArrowheads="1"/>
            </p:cNvSpPr>
            <p:nvPr/>
          </p:nvSpPr>
          <p:spPr bwMode="auto">
            <a:xfrm>
              <a:off x="4375"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17" name="Rectangle 561"/>
            <p:cNvSpPr>
              <a:spLocks noChangeArrowheads="1"/>
            </p:cNvSpPr>
            <p:nvPr/>
          </p:nvSpPr>
          <p:spPr bwMode="auto">
            <a:xfrm>
              <a:off x="4239"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18" name="Rectangle 562"/>
            <p:cNvSpPr>
              <a:spLocks noChangeArrowheads="1"/>
            </p:cNvSpPr>
            <p:nvPr/>
          </p:nvSpPr>
          <p:spPr bwMode="auto">
            <a:xfrm>
              <a:off x="4103"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19" name="Rectangle 563"/>
            <p:cNvSpPr>
              <a:spLocks noChangeArrowheads="1"/>
            </p:cNvSpPr>
            <p:nvPr/>
          </p:nvSpPr>
          <p:spPr bwMode="auto">
            <a:xfrm>
              <a:off x="3967"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20" name="Rectangle 564"/>
            <p:cNvSpPr>
              <a:spLocks noChangeArrowheads="1"/>
            </p:cNvSpPr>
            <p:nvPr/>
          </p:nvSpPr>
          <p:spPr bwMode="auto">
            <a:xfrm>
              <a:off x="3831"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21" name="Rectangle 565"/>
            <p:cNvSpPr>
              <a:spLocks noChangeArrowheads="1"/>
            </p:cNvSpPr>
            <p:nvPr/>
          </p:nvSpPr>
          <p:spPr bwMode="auto">
            <a:xfrm>
              <a:off x="3695"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22" name="Rectangle 566"/>
            <p:cNvSpPr>
              <a:spLocks noChangeArrowheads="1"/>
            </p:cNvSpPr>
            <p:nvPr/>
          </p:nvSpPr>
          <p:spPr bwMode="auto">
            <a:xfrm>
              <a:off x="3559"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23" name="Rectangle 567"/>
            <p:cNvSpPr>
              <a:spLocks noChangeArrowheads="1"/>
            </p:cNvSpPr>
            <p:nvPr/>
          </p:nvSpPr>
          <p:spPr bwMode="auto">
            <a:xfrm>
              <a:off x="3423"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24" name="Rectangle 568"/>
            <p:cNvSpPr>
              <a:spLocks noChangeArrowheads="1"/>
            </p:cNvSpPr>
            <p:nvPr/>
          </p:nvSpPr>
          <p:spPr bwMode="auto">
            <a:xfrm>
              <a:off x="3287"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25" name="Rectangle 569"/>
            <p:cNvSpPr>
              <a:spLocks noChangeArrowheads="1"/>
            </p:cNvSpPr>
            <p:nvPr/>
          </p:nvSpPr>
          <p:spPr bwMode="auto">
            <a:xfrm>
              <a:off x="3151"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26" name="Rectangle 570"/>
            <p:cNvSpPr>
              <a:spLocks noChangeArrowheads="1"/>
            </p:cNvSpPr>
            <p:nvPr/>
          </p:nvSpPr>
          <p:spPr bwMode="auto">
            <a:xfrm>
              <a:off x="3015"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27" name="Rectangle 571"/>
            <p:cNvSpPr>
              <a:spLocks noChangeArrowheads="1"/>
            </p:cNvSpPr>
            <p:nvPr/>
          </p:nvSpPr>
          <p:spPr bwMode="auto">
            <a:xfrm>
              <a:off x="2879"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28" name="Rectangle 572"/>
            <p:cNvSpPr>
              <a:spLocks noChangeArrowheads="1"/>
            </p:cNvSpPr>
            <p:nvPr/>
          </p:nvSpPr>
          <p:spPr bwMode="auto">
            <a:xfrm>
              <a:off x="2743"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29" name="Rectangle 573"/>
            <p:cNvSpPr>
              <a:spLocks noChangeArrowheads="1"/>
            </p:cNvSpPr>
            <p:nvPr/>
          </p:nvSpPr>
          <p:spPr bwMode="auto">
            <a:xfrm>
              <a:off x="2607"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30" name="Rectangle 574"/>
            <p:cNvSpPr>
              <a:spLocks noChangeArrowheads="1"/>
            </p:cNvSpPr>
            <p:nvPr/>
          </p:nvSpPr>
          <p:spPr bwMode="auto">
            <a:xfrm>
              <a:off x="2471"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31" name="Rectangle 575"/>
            <p:cNvSpPr>
              <a:spLocks noChangeArrowheads="1"/>
            </p:cNvSpPr>
            <p:nvPr/>
          </p:nvSpPr>
          <p:spPr bwMode="auto">
            <a:xfrm>
              <a:off x="2335"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32" name="Rectangle 576"/>
            <p:cNvSpPr>
              <a:spLocks noChangeArrowheads="1"/>
            </p:cNvSpPr>
            <p:nvPr/>
          </p:nvSpPr>
          <p:spPr bwMode="auto">
            <a:xfrm>
              <a:off x="2199"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33" name="Rectangle 577"/>
            <p:cNvSpPr>
              <a:spLocks noChangeArrowheads="1"/>
            </p:cNvSpPr>
            <p:nvPr/>
          </p:nvSpPr>
          <p:spPr bwMode="auto">
            <a:xfrm>
              <a:off x="2063"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34" name="Rectangle 578"/>
            <p:cNvSpPr>
              <a:spLocks noChangeArrowheads="1"/>
            </p:cNvSpPr>
            <p:nvPr/>
          </p:nvSpPr>
          <p:spPr bwMode="auto">
            <a:xfrm>
              <a:off x="1927"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35" name="Rectangle 579"/>
            <p:cNvSpPr>
              <a:spLocks noChangeArrowheads="1"/>
            </p:cNvSpPr>
            <p:nvPr/>
          </p:nvSpPr>
          <p:spPr bwMode="auto">
            <a:xfrm>
              <a:off x="1791"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36" name="Rectangle 580"/>
            <p:cNvSpPr>
              <a:spLocks noChangeArrowheads="1"/>
            </p:cNvSpPr>
            <p:nvPr/>
          </p:nvSpPr>
          <p:spPr bwMode="auto">
            <a:xfrm>
              <a:off x="1655"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37" name="Rectangle 581"/>
            <p:cNvSpPr>
              <a:spLocks noChangeArrowheads="1"/>
            </p:cNvSpPr>
            <p:nvPr/>
          </p:nvSpPr>
          <p:spPr bwMode="auto">
            <a:xfrm>
              <a:off x="1519"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38" name="Rectangle 582"/>
            <p:cNvSpPr>
              <a:spLocks noChangeArrowheads="1"/>
            </p:cNvSpPr>
            <p:nvPr/>
          </p:nvSpPr>
          <p:spPr bwMode="auto">
            <a:xfrm>
              <a:off x="1383"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39" name="Rectangle 583"/>
            <p:cNvSpPr>
              <a:spLocks noChangeArrowheads="1"/>
            </p:cNvSpPr>
            <p:nvPr/>
          </p:nvSpPr>
          <p:spPr bwMode="auto">
            <a:xfrm>
              <a:off x="1247"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40" name="Rectangle 584"/>
            <p:cNvSpPr>
              <a:spLocks noChangeArrowheads="1"/>
            </p:cNvSpPr>
            <p:nvPr/>
          </p:nvSpPr>
          <p:spPr bwMode="auto">
            <a:xfrm>
              <a:off x="1111"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41" name="Rectangle 585"/>
            <p:cNvSpPr>
              <a:spLocks noChangeArrowheads="1"/>
            </p:cNvSpPr>
            <p:nvPr/>
          </p:nvSpPr>
          <p:spPr bwMode="auto">
            <a:xfrm>
              <a:off x="4375"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42" name="Rectangle 586"/>
            <p:cNvSpPr>
              <a:spLocks noChangeArrowheads="1"/>
            </p:cNvSpPr>
            <p:nvPr/>
          </p:nvSpPr>
          <p:spPr bwMode="auto">
            <a:xfrm>
              <a:off x="4239"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43" name="Rectangle 587"/>
            <p:cNvSpPr>
              <a:spLocks noChangeArrowheads="1"/>
            </p:cNvSpPr>
            <p:nvPr/>
          </p:nvSpPr>
          <p:spPr bwMode="auto">
            <a:xfrm>
              <a:off x="4103"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44" name="Rectangle 588"/>
            <p:cNvSpPr>
              <a:spLocks noChangeArrowheads="1"/>
            </p:cNvSpPr>
            <p:nvPr/>
          </p:nvSpPr>
          <p:spPr bwMode="auto">
            <a:xfrm>
              <a:off x="3967"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45" name="Rectangle 589"/>
            <p:cNvSpPr>
              <a:spLocks noChangeArrowheads="1"/>
            </p:cNvSpPr>
            <p:nvPr/>
          </p:nvSpPr>
          <p:spPr bwMode="auto">
            <a:xfrm>
              <a:off x="3831"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46" name="Rectangle 590"/>
            <p:cNvSpPr>
              <a:spLocks noChangeArrowheads="1"/>
            </p:cNvSpPr>
            <p:nvPr/>
          </p:nvSpPr>
          <p:spPr bwMode="auto">
            <a:xfrm>
              <a:off x="3695"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47" name="Rectangle 591"/>
            <p:cNvSpPr>
              <a:spLocks noChangeArrowheads="1"/>
            </p:cNvSpPr>
            <p:nvPr/>
          </p:nvSpPr>
          <p:spPr bwMode="auto">
            <a:xfrm>
              <a:off x="3559"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48" name="Rectangle 592"/>
            <p:cNvSpPr>
              <a:spLocks noChangeArrowheads="1"/>
            </p:cNvSpPr>
            <p:nvPr/>
          </p:nvSpPr>
          <p:spPr bwMode="auto">
            <a:xfrm>
              <a:off x="3423"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49" name="Rectangle 593"/>
            <p:cNvSpPr>
              <a:spLocks noChangeArrowheads="1"/>
            </p:cNvSpPr>
            <p:nvPr/>
          </p:nvSpPr>
          <p:spPr bwMode="auto">
            <a:xfrm>
              <a:off x="3287"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50" name="Rectangle 594"/>
            <p:cNvSpPr>
              <a:spLocks noChangeArrowheads="1"/>
            </p:cNvSpPr>
            <p:nvPr/>
          </p:nvSpPr>
          <p:spPr bwMode="auto">
            <a:xfrm>
              <a:off x="3151"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51" name="Rectangle 595"/>
            <p:cNvSpPr>
              <a:spLocks noChangeArrowheads="1"/>
            </p:cNvSpPr>
            <p:nvPr/>
          </p:nvSpPr>
          <p:spPr bwMode="auto">
            <a:xfrm>
              <a:off x="3015"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52" name="Rectangle 596"/>
            <p:cNvSpPr>
              <a:spLocks noChangeArrowheads="1"/>
            </p:cNvSpPr>
            <p:nvPr/>
          </p:nvSpPr>
          <p:spPr bwMode="auto">
            <a:xfrm>
              <a:off x="2879"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53" name="Rectangle 597"/>
            <p:cNvSpPr>
              <a:spLocks noChangeArrowheads="1"/>
            </p:cNvSpPr>
            <p:nvPr/>
          </p:nvSpPr>
          <p:spPr bwMode="auto">
            <a:xfrm>
              <a:off x="2743"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54" name="Rectangle 598"/>
            <p:cNvSpPr>
              <a:spLocks noChangeArrowheads="1"/>
            </p:cNvSpPr>
            <p:nvPr/>
          </p:nvSpPr>
          <p:spPr bwMode="auto">
            <a:xfrm>
              <a:off x="2607"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55" name="Rectangle 599"/>
            <p:cNvSpPr>
              <a:spLocks noChangeArrowheads="1"/>
            </p:cNvSpPr>
            <p:nvPr/>
          </p:nvSpPr>
          <p:spPr bwMode="auto">
            <a:xfrm>
              <a:off x="2471"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56" name="Rectangle 600"/>
            <p:cNvSpPr>
              <a:spLocks noChangeArrowheads="1"/>
            </p:cNvSpPr>
            <p:nvPr/>
          </p:nvSpPr>
          <p:spPr bwMode="auto">
            <a:xfrm>
              <a:off x="2335"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57" name="Rectangle 601"/>
            <p:cNvSpPr>
              <a:spLocks noChangeArrowheads="1"/>
            </p:cNvSpPr>
            <p:nvPr/>
          </p:nvSpPr>
          <p:spPr bwMode="auto">
            <a:xfrm>
              <a:off x="2199"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58" name="Rectangle 602"/>
            <p:cNvSpPr>
              <a:spLocks noChangeArrowheads="1"/>
            </p:cNvSpPr>
            <p:nvPr/>
          </p:nvSpPr>
          <p:spPr bwMode="auto">
            <a:xfrm>
              <a:off x="2063"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59" name="Rectangle 603"/>
            <p:cNvSpPr>
              <a:spLocks noChangeArrowheads="1"/>
            </p:cNvSpPr>
            <p:nvPr/>
          </p:nvSpPr>
          <p:spPr bwMode="auto">
            <a:xfrm>
              <a:off x="1927"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60" name="Rectangle 604"/>
            <p:cNvSpPr>
              <a:spLocks noChangeArrowheads="1"/>
            </p:cNvSpPr>
            <p:nvPr/>
          </p:nvSpPr>
          <p:spPr bwMode="auto">
            <a:xfrm>
              <a:off x="1791"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61" name="Rectangle 605"/>
            <p:cNvSpPr>
              <a:spLocks noChangeArrowheads="1"/>
            </p:cNvSpPr>
            <p:nvPr/>
          </p:nvSpPr>
          <p:spPr bwMode="auto">
            <a:xfrm>
              <a:off x="1655"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62" name="Rectangle 606"/>
            <p:cNvSpPr>
              <a:spLocks noChangeArrowheads="1"/>
            </p:cNvSpPr>
            <p:nvPr/>
          </p:nvSpPr>
          <p:spPr bwMode="auto">
            <a:xfrm>
              <a:off x="1519"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63" name="Rectangle 607"/>
            <p:cNvSpPr>
              <a:spLocks noChangeArrowheads="1"/>
            </p:cNvSpPr>
            <p:nvPr/>
          </p:nvSpPr>
          <p:spPr bwMode="auto">
            <a:xfrm>
              <a:off x="1383"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64" name="Rectangle 608"/>
            <p:cNvSpPr>
              <a:spLocks noChangeArrowheads="1"/>
            </p:cNvSpPr>
            <p:nvPr/>
          </p:nvSpPr>
          <p:spPr bwMode="auto">
            <a:xfrm>
              <a:off x="1247"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65" name="Rectangle 609"/>
            <p:cNvSpPr>
              <a:spLocks noChangeArrowheads="1"/>
            </p:cNvSpPr>
            <p:nvPr/>
          </p:nvSpPr>
          <p:spPr bwMode="auto">
            <a:xfrm>
              <a:off x="1111"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66" name="Rectangle 610"/>
            <p:cNvSpPr>
              <a:spLocks noChangeArrowheads="1"/>
            </p:cNvSpPr>
            <p:nvPr/>
          </p:nvSpPr>
          <p:spPr bwMode="auto">
            <a:xfrm>
              <a:off x="4375"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67" name="Rectangle 611"/>
            <p:cNvSpPr>
              <a:spLocks noChangeArrowheads="1"/>
            </p:cNvSpPr>
            <p:nvPr/>
          </p:nvSpPr>
          <p:spPr bwMode="auto">
            <a:xfrm>
              <a:off x="4239"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68" name="Rectangle 612"/>
            <p:cNvSpPr>
              <a:spLocks noChangeArrowheads="1"/>
            </p:cNvSpPr>
            <p:nvPr/>
          </p:nvSpPr>
          <p:spPr bwMode="auto">
            <a:xfrm>
              <a:off x="4103"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69" name="Rectangle 613"/>
            <p:cNvSpPr>
              <a:spLocks noChangeArrowheads="1"/>
            </p:cNvSpPr>
            <p:nvPr/>
          </p:nvSpPr>
          <p:spPr bwMode="auto">
            <a:xfrm>
              <a:off x="3967"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70" name="Rectangle 614"/>
            <p:cNvSpPr>
              <a:spLocks noChangeArrowheads="1"/>
            </p:cNvSpPr>
            <p:nvPr/>
          </p:nvSpPr>
          <p:spPr bwMode="auto">
            <a:xfrm>
              <a:off x="3831"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71" name="Rectangle 615"/>
            <p:cNvSpPr>
              <a:spLocks noChangeArrowheads="1"/>
            </p:cNvSpPr>
            <p:nvPr/>
          </p:nvSpPr>
          <p:spPr bwMode="auto">
            <a:xfrm>
              <a:off x="3695"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72" name="Rectangle 616"/>
            <p:cNvSpPr>
              <a:spLocks noChangeArrowheads="1"/>
            </p:cNvSpPr>
            <p:nvPr/>
          </p:nvSpPr>
          <p:spPr bwMode="auto">
            <a:xfrm>
              <a:off x="3559"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73" name="Rectangle 617"/>
            <p:cNvSpPr>
              <a:spLocks noChangeArrowheads="1"/>
            </p:cNvSpPr>
            <p:nvPr/>
          </p:nvSpPr>
          <p:spPr bwMode="auto">
            <a:xfrm>
              <a:off x="3423"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74" name="Rectangle 618"/>
            <p:cNvSpPr>
              <a:spLocks noChangeArrowheads="1"/>
            </p:cNvSpPr>
            <p:nvPr/>
          </p:nvSpPr>
          <p:spPr bwMode="auto">
            <a:xfrm>
              <a:off x="3287"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75" name="Rectangle 619"/>
            <p:cNvSpPr>
              <a:spLocks noChangeArrowheads="1"/>
            </p:cNvSpPr>
            <p:nvPr/>
          </p:nvSpPr>
          <p:spPr bwMode="auto">
            <a:xfrm>
              <a:off x="3151"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76" name="Rectangle 620"/>
            <p:cNvSpPr>
              <a:spLocks noChangeArrowheads="1"/>
            </p:cNvSpPr>
            <p:nvPr/>
          </p:nvSpPr>
          <p:spPr bwMode="auto">
            <a:xfrm>
              <a:off x="3015"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77" name="Rectangle 621"/>
            <p:cNvSpPr>
              <a:spLocks noChangeArrowheads="1"/>
            </p:cNvSpPr>
            <p:nvPr/>
          </p:nvSpPr>
          <p:spPr bwMode="auto">
            <a:xfrm>
              <a:off x="2879"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78" name="Rectangle 622"/>
            <p:cNvSpPr>
              <a:spLocks noChangeArrowheads="1"/>
            </p:cNvSpPr>
            <p:nvPr/>
          </p:nvSpPr>
          <p:spPr bwMode="auto">
            <a:xfrm>
              <a:off x="2743"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79" name="Rectangle 623"/>
            <p:cNvSpPr>
              <a:spLocks noChangeArrowheads="1"/>
            </p:cNvSpPr>
            <p:nvPr/>
          </p:nvSpPr>
          <p:spPr bwMode="auto">
            <a:xfrm>
              <a:off x="2607"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80" name="Rectangle 624"/>
            <p:cNvSpPr>
              <a:spLocks noChangeArrowheads="1"/>
            </p:cNvSpPr>
            <p:nvPr/>
          </p:nvSpPr>
          <p:spPr bwMode="auto">
            <a:xfrm>
              <a:off x="2471"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81" name="Rectangle 625"/>
            <p:cNvSpPr>
              <a:spLocks noChangeArrowheads="1"/>
            </p:cNvSpPr>
            <p:nvPr/>
          </p:nvSpPr>
          <p:spPr bwMode="auto">
            <a:xfrm>
              <a:off x="2335"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82" name="Rectangle 626"/>
            <p:cNvSpPr>
              <a:spLocks noChangeArrowheads="1"/>
            </p:cNvSpPr>
            <p:nvPr/>
          </p:nvSpPr>
          <p:spPr bwMode="auto">
            <a:xfrm>
              <a:off x="2199"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83" name="Rectangle 627"/>
            <p:cNvSpPr>
              <a:spLocks noChangeArrowheads="1"/>
            </p:cNvSpPr>
            <p:nvPr/>
          </p:nvSpPr>
          <p:spPr bwMode="auto">
            <a:xfrm>
              <a:off x="2063"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84" name="Rectangle 628"/>
            <p:cNvSpPr>
              <a:spLocks noChangeArrowheads="1"/>
            </p:cNvSpPr>
            <p:nvPr/>
          </p:nvSpPr>
          <p:spPr bwMode="auto">
            <a:xfrm>
              <a:off x="1927"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85" name="Rectangle 629"/>
            <p:cNvSpPr>
              <a:spLocks noChangeArrowheads="1"/>
            </p:cNvSpPr>
            <p:nvPr/>
          </p:nvSpPr>
          <p:spPr bwMode="auto">
            <a:xfrm>
              <a:off x="1791"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86" name="Rectangle 630"/>
            <p:cNvSpPr>
              <a:spLocks noChangeArrowheads="1"/>
            </p:cNvSpPr>
            <p:nvPr/>
          </p:nvSpPr>
          <p:spPr bwMode="auto">
            <a:xfrm>
              <a:off x="1655"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87" name="Rectangle 631"/>
            <p:cNvSpPr>
              <a:spLocks noChangeArrowheads="1"/>
            </p:cNvSpPr>
            <p:nvPr/>
          </p:nvSpPr>
          <p:spPr bwMode="auto">
            <a:xfrm>
              <a:off x="1519"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88" name="Rectangle 632"/>
            <p:cNvSpPr>
              <a:spLocks noChangeArrowheads="1"/>
            </p:cNvSpPr>
            <p:nvPr/>
          </p:nvSpPr>
          <p:spPr bwMode="auto">
            <a:xfrm>
              <a:off x="1383"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89" name="Rectangle 633"/>
            <p:cNvSpPr>
              <a:spLocks noChangeArrowheads="1"/>
            </p:cNvSpPr>
            <p:nvPr/>
          </p:nvSpPr>
          <p:spPr bwMode="auto">
            <a:xfrm>
              <a:off x="1247"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90" name="Rectangle 634"/>
            <p:cNvSpPr>
              <a:spLocks noChangeArrowheads="1"/>
            </p:cNvSpPr>
            <p:nvPr/>
          </p:nvSpPr>
          <p:spPr bwMode="auto">
            <a:xfrm>
              <a:off x="1111"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91" name="Rectangle 635"/>
            <p:cNvSpPr>
              <a:spLocks noChangeArrowheads="1"/>
            </p:cNvSpPr>
            <p:nvPr/>
          </p:nvSpPr>
          <p:spPr bwMode="auto">
            <a:xfrm>
              <a:off x="4375"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92" name="Rectangle 636"/>
            <p:cNvSpPr>
              <a:spLocks noChangeArrowheads="1"/>
            </p:cNvSpPr>
            <p:nvPr/>
          </p:nvSpPr>
          <p:spPr bwMode="auto">
            <a:xfrm>
              <a:off x="4239"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93" name="Rectangle 637"/>
            <p:cNvSpPr>
              <a:spLocks noChangeArrowheads="1"/>
            </p:cNvSpPr>
            <p:nvPr/>
          </p:nvSpPr>
          <p:spPr bwMode="auto">
            <a:xfrm>
              <a:off x="4103"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94" name="Rectangle 638"/>
            <p:cNvSpPr>
              <a:spLocks noChangeArrowheads="1"/>
            </p:cNvSpPr>
            <p:nvPr/>
          </p:nvSpPr>
          <p:spPr bwMode="auto">
            <a:xfrm>
              <a:off x="3967"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95" name="Rectangle 639"/>
            <p:cNvSpPr>
              <a:spLocks noChangeArrowheads="1"/>
            </p:cNvSpPr>
            <p:nvPr/>
          </p:nvSpPr>
          <p:spPr bwMode="auto">
            <a:xfrm>
              <a:off x="3831"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96" name="Rectangle 640"/>
            <p:cNvSpPr>
              <a:spLocks noChangeArrowheads="1"/>
            </p:cNvSpPr>
            <p:nvPr/>
          </p:nvSpPr>
          <p:spPr bwMode="auto">
            <a:xfrm>
              <a:off x="3695"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97" name="Rectangle 641"/>
            <p:cNvSpPr>
              <a:spLocks noChangeArrowheads="1"/>
            </p:cNvSpPr>
            <p:nvPr/>
          </p:nvSpPr>
          <p:spPr bwMode="auto">
            <a:xfrm>
              <a:off x="3559"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98" name="Rectangle 642"/>
            <p:cNvSpPr>
              <a:spLocks noChangeArrowheads="1"/>
            </p:cNvSpPr>
            <p:nvPr/>
          </p:nvSpPr>
          <p:spPr bwMode="auto">
            <a:xfrm>
              <a:off x="3423"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099" name="Rectangle 643"/>
            <p:cNvSpPr>
              <a:spLocks noChangeArrowheads="1"/>
            </p:cNvSpPr>
            <p:nvPr/>
          </p:nvSpPr>
          <p:spPr bwMode="auto">
            <a:xfrm>
              <a:off x="3287"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00" name="Rectangle 644"/>
            <p:cNvSpPr>
              <a:spLocks noChangeArrowheads="1"/>
            </p:cNvSpPr>
            <p:nvPr/>
          </p:nvSpPr>
          <p:spPr bwMode="auto">
            <a:xfrm>
              <a:off x="3151"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01" name="Rectangle 645"/>
            <p:cNvSpPr>
              <a:spLocks noChangeArrowheads="1"/>
            </p:cNvSpPr>
            <p:nvPr/>
          </p:nvSpPr>
          <p:spPr bwMode="auto">
            <a:xfrm>
              <a:off x="3015"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02" name="Rectangle 646"/>
            <p:cNvSpPr>
              <a:spLocks noChangeArrowheads="1"/>
            </p:cNvSpPr>
            <p:nvPr/>
          </p:nvSpPr>
          <p:spPr bwMode="auto">
            <a:xfrm>
              <a:off x="2879"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03" name="Rectangle 647"/>
            <p:cNvSpPr>
              <a:spLocks noChangeArrowheads="1"/>
            </p:cNvSpPr>
            <p:nvPr/>
          </p:nvSpPr>
          <p:spPr bwMode="auto">
            <a:xfrm>
              <a:off x="2743"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04" name="Rectangle 648"/>
            <p:cNvSpPr>
              <a:spLocks noChangeArrowheads="1"/>
            </p:cNvSpPr>
            <p:nvPr/>
          </p:nvSpPr>
          <p:spPr bwMode="auto">
            <a:xfrm>
              <a:off x="2607"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05" name="Rectangle 649"/>
            <p:cNvSpPr>
              <a:spLocks noChangeArrowheads="1"/>
            </p:cNvSpPr>
            <p:nvPr/>
          </p:nvSpPr>
          <p:spPr bwMode="auto">
            <a:xfrm>
              <a:off x="2471"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06" name="Rectangle 650"/>
            <p:cNvSpPr>
              <a:spLocks noChangeArrowheads="1"/>
            </p:cNvSpPr>
            <p:nvPr/>
          </p:nvSpPr>
          <p:spPr bwMode="auto">
            <a:xfrm>
              <a:off x="2335"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07" name="Rectangle 651"/>
            <p:cNvSpPr>
              <a:spLocks noChangeArrowheads="1"/>
            </p:cNvSpPr>
            <p:nvPr/>
          </p:nvSpPr>
          <p:spPr bwMode="auto">
            <a:xfrm>
              <a:off x="2199"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08" name="Rectangle 652"/>
            <p:cNvSpPr>
              <a:spLocks noChangeArrowheads="1"/>
            </p:cNvSpPr>
            <p:nvPr/>
          </p:nvSpPr>
          <p:spPr bwMode="auto">
            <a:xfrm>
              <a:off x="2063"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09" name="Rectangle 653"/>
            <p:cNvSpPr>
              <a:spLocks noChangeArrowheads="1"/>
            </p:cNvSpPr>
            <p:nvPr/>
          </p:nvSpPr>
          <p:spPr bwMode="auto">
            <a:xfrm>
              <a:off x="1927"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10" name="Rectangle 654"/>
            <p:cNvSpPr>
              <a:spLocks noChangeArrowheads="1"/>
            </p:cNvSpPr>
            <p:nvPr/>
          </p:nvSpPr>
          <p:spPr bwMode="auto">
            <a:xfrm>
              <a:off x="1791"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11" name="Rectangle 655"/>
            <p:cNvSpPr>
              <a:spLocks noChangeArrowheads="1"/>
            </p:cNvSpPr>
            <p:nvPr/>
          </p:nvSpPr>
          <p:spPr bwMode="auto">
            <a:xfrm>
              <a:off x="1655"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12" name="Rectangle 656"/>
            <p:cNvSpPr>
              <a:spLocks noChangeArrowheads="1"/>
            </p:cNvSpPr>
            <p:nvPr/>
          </p:nvSpPr>
          <p:spPr bwMode="auto">
            <a:xfrm>
              <a:off x="1519"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13" name="Rectangle 657"/>
            <p:cNvSpPr>
              <a:spLocks noChangeArrowheads="1"/>
            </p:cNvSpPr>
            <p:nvPr/>
          </p:nvSpPr>
          <p:spPr bwMode="auto">
            <a:xfrm>
              <a:off x="1383"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14" name="Rectangle 658"/>
            <p:cNvSpPr>
              <a:spLocks noChangeArrowheads="1"/>
            </p:cNvSpPr>
            <p:nvPr/>
          </p:nvSpPr>
          <p:spPr bwMode="auto">
            <a:xfrm>
              <a:off x="1247"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15" name="Rectangle 659"/>
            <p:cNvSpPr>
              <a:spLocks noChangeArrowheads="1"/>
            </p:cNvSpPr>
            <p:nvPr/>
          </p:nvSpPr>
          <p:spPr bwMode="auto">
            <a:xfrm>
              <a:off x="1111"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16" name="Rectangle 660"/>
            <p:cNvSpPr>
              <a:spLocks noChangeArrowheads="1"/>
            </p:cNvSpPr>
            <p:nvPr/>
          </p:nvSpPr>
          <p:spPr bwMode="auto">
            <a:xfrm>
              <a:off x="4375"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17" name="Rectangle 661"/>
            <p:cNvSpPr>
              <a:spLocks noChangeArrowheads="1"/>
            </p:cNvSpPr>
            <p:nvPr/>
          </p:nvSpPr>
          <p:spPr bwMode="auto">
            <a:xfrm>
              <a:off x="4239"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18" name="Rectangle 662"/>
            <p:cNvSpPr>
              <a:spLocks noChangeArrowheads="1"/>
            </p:cNvSpPr>
            <p:nvPr/>
          </p:nvSpPr>
          <p:spPr bwMode="auto">
            <a:xfrm>
              <a:off x="4103"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19" name="Rectangle 663"/>
            <p:cNvSpPr>
              <a:spLocks noChangeArrowheads="1"/>
            </p:cNvSpPr>
            <p:nvPr/>
          </p:nvSpPr>
          <p:spPr bwMode="auto">
            <a:xfrm>
              <a:off x="3967"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20" name="Rectangle 664"/>
            <p:cNvSpPr>
              <a:spLocks noChangeArrowheads="1"/>
            </p:cNvSpPr>
            <p:nvPr/>
          </p:nvSpPr>
          <p:spPr bwMode="auto">
            <a:xfrm>
              <a:off x="3831"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21" name="Rectangle 665"/>
            <p:cNvSpPr>
              <a:spLocks noChangeArrowheads="1"/>
            </p:cNvSpPr>
            <p:nvPr/>
          </p:nvSpPr>
          <p:spPr bwMode="auto">
            <a:xfrm>
              <a:off x="3695"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22" name="Rectangle 666"/>
            <p:cNvSpPr>
              <a:spLocks noChangeArrowheads="1"/>
            </p:cNvSpPr>
            <p:nvPr/>
          </p:nvSpPr>
          <p:spPr bwMode="auto">
            <a:xfrm>
              <a:off x="3559"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23" name="Rectangle 667"/>
            <p:cNvSpPr>
              <a:spLocks noChangeArrowheads="1"/>
            </p:cNvSpPr>
            <p:nvPr/>
          </p:nvSpPr>
          <p:spPr bwMode="auto">
            <a:xfrm>
              <a:off x="3423"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24" name="Rectangle 668"/>
            <p:cNvSpPr>
              <a:spLocks noChangeArrowheads="1"/>
            </p:cNvSpPr>
            <p:nvPr/>
          </p:nvSpPr>
          <p:spPr bwMode="auto">
            <a:xfrm>
              <a:off x="3287"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25" name="Rectangle 669"/>
            <p:cNvSpPr>
              <a:spLocks noChangeArrowheads="1"/>
            </p:cNvSpPr>
            <p:nvPr/>
          </p:nvSpPr>
          <p:spPr bwMode="auto">
            <a:xfrm>
              <a:off x="3151"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26" name="Rectangle 670"/>
            <p:cNvSpPr>
              <a:spLocks noChangeArrowheads="1"/>
            </p:cNvSpPr>
            <p:nvPr/>
          </p:nvSpPr>
          <p:spPr bwMode="auto">
            <a:xfrm>
              <a:off x="3015"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27" name="Rectangle 671"/>
            <p:cNvSpPr>
              <a:spLocks noChangeArrowheads="1"/>
            </p:cNvSpPr>
            <p:nvPr/>
          </p:nvSpPr>
          <p:spPr bwMode="auto">
            <a:xfrm>
              <a:off x="2879"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28" name="Rectangle 672"/>
            <p:cNvSpPr>
              <a:spLocks noChangeArrowheads="1"/>
            </p:cNvSpPr>
            <p:nvPr/>
          </p:nvSpPr>
          <p:spPr bwMode="auto">
            <a:xfrm>
              <a:off x="2743"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29" name="Rectangle 673"/>
            <p:cNvSpPr>
              <a:spLocks noChangeArrowheads="1"/>
            </p:cNvSpPr>
            <p:nvPr/>
          </p:nvSpPr>
          <p:spPr bwMode="auto">
            <a:xfrm>
              <a:off x="2607"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30" name="Rectangle 674"/>
            <p:cNvSpPr>
              <a:spLocks noChangeArrowheads="1"/>
            </p:cNvSpPr>
            <p:nvPr/>
          </p:nvSpPr>
          <p:spPr bwMode="auto">
            <a:xfrm>
              <a:off x="2471"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31" name="Rectangle 675"/>
            <p:cNvSpPr>
              <a:spLocks noChangeArrowheads="1"/>
            </p:cNvSpPr>
            <p:nvPr/>
          </p:nvSpPr>
          <p:spPr bwMode="auto">
            <a:xfrm>
              <a:off x="2335"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32" name="Rectangle 676"/>
            <p:cNvSpPr>
              <a:spLocks noChangeArrowheads="1"/>
            </p:cNvSpPr>
            <p:nvPr/>
          </p:nvSpPr>
          <p:spPr bwMode="auto">
            <a:xfrm>
              <a:off x="2199"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33" name="Rectangle 677"/>
            <p:cNvSpPr>
              <a:spLocks noChangeArrowheads="1"/>
            </p:cNvSpPr>
            <p:nvPr/>
          </p:nvSpPr>
          <p:spPr bwMode="auto">
            <a:xfrm>
              <a:off x="2063"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34" name="Rectangle 678"/>
            <p:cNvSpPr>
              <a:spLocks noChangeArrowheads="1"/>
            </p:cNvSpPr>
            <p:nvPr/>
          </p:nvSpPr>
          <p:spPr bwMode="auto">
            <a:xfrm>
              <a:off x="1927"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35" name="Rectangle 679"/>
            <p:cNvSpPr>
              <a:spLocks noChangeArrowheads="1"/>
            </p:cNvSpPr>
            <p:nvPr/>
          </p:nvSpPr>
          <p:spPr bwMode="auto">
            <a:xfrm>
              <a:off x="1791"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36" name="Rectangle 680"/>
            <p:cNvSpPr>
              <a:spLocks noChangeArrowheads="1"/>
            </p:cNvSpPr>
            <p:nvPr/>
          </p:nvSpPr>
          <p:spPr bwMode="auto">
            <a:xfrm>
              <a:off x="1655"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37" name="Rectangle 681"/>
            <p:cNvSpPr>
              <a:spLocks noChangeArrowheads="1"/>
            </p:cNvSpPr>
            <p:nvPr/>
          </p:nvSpPr>
          <p:spPr bwMode="auto">
            <a:xfrm>
              <a:off x="1519"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38" name="Rectangle 682"/>
            <p:cNvSpPr>
              <a:spLocks noChangeArrowheads="1"/>
            </p:cNvSpPr>
            <p:nvPr/>
          </p:nvSpPr>
          <p:spPr bwMode="auto">
            <a:xfrm>
              <a:off x="1383"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39" name="Rectangle 683"/>
            <p:cNvSpPr>
              <a:spLocks noChangeArrowheads="1"/>
            </p:cNvSpPr>
            <p:nvPr/>
          </p:nvSpPr>
          <p:spPr bwMode="auto">
            <a:xfrm>
              <a:off x="1247"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40" name="Rectangle 684"/>
            <p:cNvSpPr>
              <a:spLocks noChangeArrowheads="1"/>
            </p:cNvSpPr>
            <p:nvPr/>
          </p:nvSpPr>
          <p:spPr bwMode="auto">
            <a:xfrm>
              <a:off x="1111"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41" name="Rectangle 685"/>
            <p:cNvSpPr>
              <a:spLocks noChangeArrowheads="1"/>
            </p:cNvSpPr>
            <p:nvPr/>
          </p:nvSpPr>
          <p:spPr bwMode="auto">
            <a:xfrm>
              <a:off x="4375"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42" name="Rectangle 686"/>
            <p:cNvSpPr>
              <a:spLocks noChangeArrowheads="1"/>
            </p:cNvSpPr>
            <p:nvPr/>
          </p:nvSpPr>
          <p:spPr bwMode="auto">
            <a:xfrm>
              <a:off x="4239"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43" name="Rectangle 687"/>
            <p:cNvSpPr>
              <a:spLocks noChangeArrowheads="1"/>
            </p:cNvSpPr>
            <p:nvPr/>
          </p:nvSpPr>
          <p:spPr bwMode="auto">
            <a:xfrm>
              <a:off x="4103"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44" name="Rectangle 688"/>
            <p:cNvSpPr>
              <a:spLocks noChangeArrowheads="1"/>
            </p:cNvSpPr>
            <p:nvPr/>
          </p:nvSpPr>
          <p:spPr bwMode="auto">
            <a:xfrm>
              <a:off x="3967"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45" name="Rectangle 689"/>
            <p:cNvSpPr>
              <a:spLocks noChangeArrowheads="1"/>
            </p:cNvSpPr>
            <p:nvPr/>
          </p:nvSpPr>
          <p:spPr bwMode="auto">
            <a:xfrm>
              <a:off x="3831"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46" name="Rectangle 690"/>
            <p:cNvSpPr>
              <a:spLocks noChangeArrowheads="1"/>
            </p:cNvSpPr>
            <p:nvPr/>
          </p:nvSpPr>
          <p:spPr bwMode="auto">
            <a:xfrm>
              <a:off x="3695"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47" name="Rectangle 691"/>
            <p:cNvSpPr>
              <a:spLocks noChangeArrowheads="1"/>
            </p:cNvSpPr>
            <p:nvPr/>
          </p:nvSpPr>
          <p:spPr bwMode="auto">
            <a:xfrm>
              <a:off x="3559"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48" name="Rectangle 692"/>
            <p:cNvSpPr>
              <a:spLocks noChangeArrowheads="1"/>
            </p:cNvSpPr>
            <p:nvPr/>
          </p:nvSpPr>
          <p:spPr bwMode="auto">
            <a:xfrm>
              <a:off x="3423"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49" name="Rectangle 693"/>
            <p:cNvSpPr>
              <a:spLocks noChangeArrowheads="1"/>
            </p:cNvSpPr>
            <p:nvPr/>
          </p:nvSpPr>
          <p:spPr bwMode="auto">
            <a:xfrm>
              <a:off x="3287"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50" name="Rectangle 694"/>
            <p:cNvSpPr>
              <a:spLocks noChangeArrowheads="1"/>
            </p:cNvSpPr>
            <p:nvPr/>
          </p:nvSpPr>
          <p:spPr bwMode="auto">
            <a:xfrm>
              <a:off x="3151"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51" name="Rectangle 695"/>
            <p:cNvSpPr>
              <a:spLocks noChangeArrowheads="1"/>
            </p:cNvSpPr>
            <p:nvPr/>
          </p:nvSpPr>
          <p:spPr bwMode="auto">
            <a:xfrm>
              <a:off x="3015"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52" name="Rectangle 696"/>
            <p:cNvSpPr>
              <a:spLocks noChangeArrowheads="1"/>
            </p:cNvSpPr>
            <p:nvPr/>
          </p:nvSpPr>
          <p:spPr bwMode="auto">
            <a:xfrm>
              <a:off x="2879"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53" name="Rectangle 697"/>
            <p:cNvSpPr>
              <a:spLocks noChangeArrowheads="1"/>
            </p:cNvSpPr>
            <p:nvPr/>
          </p:nvSpPr>
          <p:spPr bwMode="auto">
            <a:xfrm>
              <a:off x="2743"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54" name="Rectangle 698"/>
            <p:cNvSpPr>
              <a:spLocks noChangeArrowheads="1"/>
            </p:cNvSpPr>
            <p:nvPr/>
          </p:nvSpPr>
          <p:spPr bwMode="auto">
            <a:xfrm>
              <a:off x="2607"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55" name="Rectangle 699"/>
            <p:cNvSpPr>
              <a:spLocks noChangeArrowheads="1"/>
            </p:cNvSpPr>
            <p:nvPr/>
          </p:nvSpPr>
          <p:spPr bwMode="auto">
            <a:xfrm>
              <a:off x="2471"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56" name="Rectangle 700"/>
            <p:cNvSpPr>
              <a:spLocks noChangeArrowheads="1"/>
            </p:cNvSpPr>
            <p:nvPr/>
          </p:nvSpPr>
          <p:spPr bwMode="auto">
            <a:xfrm>
              <a:off x="2335"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57" name="Rectangle 701"/>
            <p:cNvSpPr>
              <a:spLocks noChangeArrowheads="1"/>
            </p:cNvSpPr>
            <p:nvPr/>
          </p:nvSpPr>
          <p:spPr bwMode="auto">
            <a:xfrm>
              <a:off x="2199"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58" name="Rectangle 702"/>
            <p:cNvSpPr>
              <a:spLocks noChangeArrowheads="1"/>
            </p:cNvSpPr>
            <p:nvPr/>
          </p:nvSpPr>
          <p:spPr bwMode="auto">
            <a:xfrm>
              <a:off x="2063"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59" name="Rectangle 703"/>
            <p:cNvSpPr>
              <a:spLocks noChangeArrowheads="1"/>
            </p:cNvSpPr>
            <p:nvPr/>
          </p:nvSpPr>
          <p:spPr bwMode="auto">
            <a:xfrm>
              <a:off x="1927"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60" name="Rectangle 704"/>
            <p:cNvSpPr>
              <a:spLocks noChangeArrowheads="1"/>
            </p:cNvSpPr>
            <p:nvPr/>
          </p:nvSpPr>
          <p:spPr bwMode="auto">
            <a:xfrm>
              <a:off x="1791"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61" name="Rectangle 705"/>
            <p:cNvSpPr>
              <a:spLocks noChangeArrowheads="1"/>
            </p:cNvSpPr>
            <p:nvPr/>
          </p:nvSpPr>
          <p:spPr bwMode="auto">
            <a:xfrm>
              <a:off x="1655"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62" name="Rectangle 706"/>
            <p:cNvSpPr>
              <a:spLocks noChangeArrowheads="1"/>
            </p:cNvSpPr>
            <p:nvPr/>
          </p:nvSpPr>
          <p:spPr bwMode="auto">
            <a:xfrm>
              <a:off x="1519"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63" name="Rectangle 707"/>
            <p:cNvSpPr>
              <a:spLocks noChangeArrowheads="1"/>
            </p:cNvSpPr>
            <p:nvPr/>
          </p:nvSpPr>
          <p:spPr bwMode="auto">
            <a:xfrm>
              <a:off x="1383"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64" name="Rectangle 708"/>
            <p:cNvSpPr>
              <a:spLocks noChangeArrowheads="1"/>
            </p:cNvSpPr>
            <p:nvPr/>
          </p:nvSpPr>
          <p:spPr bwMode="auto">
            <a:xfrm>
              <a:off x="1247"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65" name="Rectangle 709"/>
            <p:cNvSpPr>
              <a:spLocks noChangeArrowheads="1"/>
            </p:cNvSpPr>
            <p:nvPr/>
          </p:nvSpPr>
          <p:spPr bwMode="auto">
            <a:xfrm>
              <a:off x="1111"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66" name="Rectangle 710"/>
            <p:cNvSpPr>
              <a:spLocks noChangeArrowheads="1"/>
            </p:cNvSpPr>
            <p:nvPr/>
          </p:nvSpPr>
          <p:spPr bwMode="auto">
            <a:xfrm>
              <a:off x="4375"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67" name="Rectangle 711"/>
            <p:cNvSpPr>
              <a:spLocks noChangeArrowheads="1"/>
            </p:cNvSpPr>
            <p:nvPr/>
          </p:nvSpPr>
          <p:spPr bwMode="auto">
            <a:xfrm>
              <a:off x="4239"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68" name="Rectangle 712"/>
            <p:cNvSpPr>
              <a:spLocks noChangeArrowheads="1"/>
            </p:cNvSpPr>
            <p:nvPr/>
          </p:nvSpPr>
          <p:spPr bwMode="auto">
            <a:xfrm>
              <a:off x="4103"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69" name="Rectangle 713"/>
            <p:cNvSpPr>
              <a:spLocks noChangeArrowheads="1"/>
            </p:cNvSpPr>
            <p:nvPr/>
          </p:nvSpPr>
          <p:spPr bwMode="auto">
            <a:xfrm>
              <a:off x="3967"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70" name="Rectangle 714"/>
            <p:cNvSpPr>
              <a:spLocks noChangeArrowheads="1"/>
            </p:cNvSpPr>
            <p:nvPr/>
          </p:nvSpPr>
          <p:spPr bwMode="auto">
            <a:xfrm>
              <a:off x="3831"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71" name="Rectangle 715"/>
            <p:cNvSpPr>
              <a:spLocks noChangeArrowheads="1"/>
            </p:cNvSpPr>
            <p:nvPr/>
          </p:nvSpPr>
          <p:spPr bwMode="auto">
            <a:xfrm>
              <a:off x="3695"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72" name="Rectangle 716"/>
            <p:cNvSpPr>
              <a:spLocks noChangeArrowheads="1"/>
            </p:cNvSpPr>
            <p:nvPr/>
          </p:nvSpPr>
          <p:spPr bwMode="auto">
            <a:xfrm>
              <a:off x="3559"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73" name="Rectangle 717"/>
            <p:cNvSpPr>
              <a:spLocks noChangeArrowheads="1"/>
            </p:cNvSpPr>
            <p:nvPr/>
          </p:nvSpPr>
          <p:spPr bwMode="auto">
            <a:xfrm>
              <a:off x="3423"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74" name="Rectangle 718"/>
            <p:cNvSpPr>
              <a:spLocks noChangeArrowheads="1"/>
            </p:cNvSpPr>
            <p:nvPr/>
          </p:nvSpPr>
          <p:spPr bwMode="auto">
            <a:xfrm>
              <a:off x="3287"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75" name="Rectangle 719"/>
            <p:cNvSpPr>
              <a:spLocks noChangeArrowheads="1"/>
            </p:cNvSpPr>
            <p:nvPr/>
          </p:nvSpPr>
          <p:spPr bwMode="auto">
            <a:xfrm>
              <a:off x="3151"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76" name="Rectangle 720"/>
            <p:cNvSpPr>
              <a:spLocks noChangeArrowheads="1"/>
            </p:cNvSpPr>
            <p:nvPr/>
          </p:nvSpPr>
          <p:spPr bwMode="auto">
            <a:xfrm>
              <a:off x="3015"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77" name="Rectangle 721"/>
            <p:cNvSpPr>
              <a:spLocks noChangeArrowheads="1"/>
            </p:cNvSpPr>
            <p:nvPr/>
          </p:nvSpPr>
          <p:spPr bwMode="auto">
            <a:xfrm>
              <a:off x="2879"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78" name="Rectangle 722"/>
            <p:cNvSpPr>
              <a:spLocks noChangeArrowheads="1"/>
            </p:cNvSpPr>
            <p:nvPr/>
          </p:nvSpPr>
          <p:spPr bwMode="auto">
            <a:xfrm>
              <a:off x="2743"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79" name="Rectangle 723"/>
            <p:cNvSpPr>
              <a:spLocks noChangeArrowheads="1"/>
            </p:cNvSpPr>
            <p:nvPr/>
          </p:nvSpPr>
          <p:spPr bwMode="auto">
            <a:xfrm>
              <a:off x="2607"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80" name="Rectangle 724"/>
            <p:cNvSpPr>
              <a:spLocks noChangeArrowheads="1"/>
            </p:cNvSpPr>
            <p:nvPr/>
          </p:nvSpPr>
          <p:spPr bwMode="auto">
            <a:xfrm>
              <a:off x="2471"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81" name="Rectangle 725"/>
            <p:cNvSpPr>
              <a:spLocks noChangeArrowheads="1"/>
            </p:cNvSpPr>
            <p:nvPr/>
          </p:nvSpPr>
          <p:spPr bwMode="auto">
            <a:xfrm>
              <a:off x="2335"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82" name="Rectangle 726"/>
            <p:cNvSpPr>
              <a:spLocks noChangeArrowheads="1"/>
            </p:cNvSpPr>
            <p:nvPr/>
          </p:nvSpPr>
          <p:spPr bwMode="auto">
            <a:xfrm>
              <a:off x="2199"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83" name="Rectangle 727"/>
            <p:cNvSpPr>
              <a:spLocks noChangeArrowheads="1"/>
            </p:cNvSpPr>
            <p:nvPr/>
          </p:nvSpPr>
          <p:spPr bwMode="auto">
            <a:xfrm>
              <a:off x="2063"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84" name="Rectangle 728"/>
            <p:cNvSpPr>
              <a:spLocks noChangeArrowheads="1"/>
            </p:cNvSpPr>
            <p:nvPr/>
          </p:nvSpPr>
          <p:spPr bwMode="auto">
            <a:xfrm>
              <a:off x="1927"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85" name="Rectangle 729"/>
            <p:cNvSpPr>
              <a:spLocks noChangeArrowheads="1"/>
            </p:cNvSpPr>
            <p:nvPr/>
          </p:nvSpPr>
          <p:spPr bwMode="auto">
            <a:xfrm>
              <a:off x="1791"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86" name="Rectangle 730"/>
            <p:cNvSpPr>
              <a:spLocks noChangeArrowheads="1"/>
            </p:cNvSpPr>
            <p:nvPr/>
          </p:nvSpPr>
          <p:spPr bwMode="auto">
            <a:xfrm>
              <a:off x="1655"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87" name="Rectangle 731"/>
            <p:cNvSpPr>
              <a:spLocks noChangeArrowheads="1"/>
            </p:cNvSpPr>
            <p:nvPr/>
          </p:nvSpPr>
          <p:spPr bwMode="auto">
            <a:xfrm>
              <a:off x="1519"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88" name="Rectangle 732"/>
            <p:cNvSpPr>
              <a:spLocks noChangeArrowheads="1"/>
            </p:cNvSpPr>
            <p:nvPr/>
          </p:nvSpPr>
          <p:spPr bwMode="auto">
            <a:xfrm>
              <a:off x="1383"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89" name="Rectangle 733"/>
            <p:cNvSpPr>
              <a:spLocks noChangeArrowheads="1"/>
            </p:cNvSpPr>
            <p:nvPr/>
          </p:nvSpPr>
          <p:spPr bwMode="auto">
            <a:xfrm>
              <a:off x="1247"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90" name="Rectangle 734"/>
            <p:cNvSpPr>
              <a:spLocks noChangeArrowheads="1"/>
            </p:cNvSpPr>
            <p:nvPr/>
          </p:nvSpPr>
          <p:spPr bwMode="auto">
            <a:xfrm>
              <a:off x="1111"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91" name="Rectangle 735"/>
            <p:cNvSpPr>
              <a:spLocks noChangeArrowheads="1"/>
            </p:cNvSpPr>
            <p:nvPr/>
          </p:nvSpPr>
          <p:spPr bwMode="auto">
            <a:xfrm>
              <a:off x="4375"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92" name="Rectangle 736"/>
            <p:cNvSpPr>
              <a:spLocks noChangeArrowheads="1"/>
            </p:cNvSpPr>
            <p:nvPr/>
          </p:nvSpPr>
          <p:spPr bwMode="auto">
            <a:xfrm>
              <a:off x="4239"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93" name="Rectangle 737"/>
            <p:cNvSpPr>
              <a:spLocks noChangeArrowheads="1"/>
            </p:cNvSpPr>
            <p:nvPr/>
          </p:nvSpPr>
          <p:spPr bwMode="auto">
            <a:xfrm>
              <a:off x="4103"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94" name="Rectangle 738"/>
            <p:cNvSpPr>
              <a:spLocks noChangeArrowheads="1"/>
            </p:cNvSpPr>
            <p:nvPr/>
          </p:nvSpPr>
          <p:spPr bwMode="auto">
            <a:xfrm>
              <a:off x="3967"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95" name="Rectangle 739"/>
            <p:cNvSpPr>
              <a:spLocks noChangeArrowheads="1"/>
            </p:cNvSpPr>
            <p:nvPr/>
          </p:nvSpPr>
          <p:spPr bwMode="auto">
            <a:xfrm>
              <a:off x="3831"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96" name="Rectangle 740"/>
            <p:cNvSpPr>
              <a:spLocks noChangeArrowheads="1"/>
            </p:cNvSpPr>
            <p:nvPr/>
          </p:nvSpPr>
          <p:spPr bwMode="auto">
            <a:xfrm>
              <a:off x="3695"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97" name="Rectangle 741"/>
            <p:cNvSpPr>
              <a:spLocks noChangeArrowheads="1"/>
            </p:cNvSpPr>
            <p:nvPr/>
          </p:nvSpPr>
          <p:spPr bwMode="auto">
            <a:xfrm>
              <a:off x="3559"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98" name="Rectangle 742"/>
            <p:cNvSpPr>
              <a:spLocks noChangeArrowheads="1"/>
            </p:cNvSpPr>
            <p:nvPr/>
          </p:nvSpPr>
          <p:spPr bwMode="auto">
            <a:xfrm>
              <a:off x="3423"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199" name="Rectangle 743"/>
            <p:cNvSpPr>
              <a:spLocks noChangeArrowheads="1"/>
            </p:cNvSpPr>
            <p:nvPr/>
          </p:nvSpPr>
          <p:spPr bwMode="auto">
            <a:xfrm>
              <a:off x="3287"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00" name="Rectangle 744"/>
            <p:cNvSpPr>
              <a:spLocks noChangeArrowheads="1"/>
            </p:cNvSpPr>
            <p:nvPr/>
          </p:nvSpPr>
          <p:spPr bwMode="auto">
            <a:xfrm>
              <a:off x="3151"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01" name="Rectangle 745"/>
            <p:cNvSpPr>
              <a:spLocks noChangeArrowheads="1"/>
            </p:cNvSpPr>
            <p:nvPr/>
          </p:nvSpPr>
          <p:spPr bwMode="auto">
            <a:xfrm>
              <a:off x="3015"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02" name="Rectangle 746"/>
            <p:cNvSpPr>
              <a:spLocks noChangeArrowheads="1"/>
            </p:cNvSpPr>
            <p:nvPr/>
          </p:nvSpPr>
          <p:spPr bwMode="auto">
            <a:xfrm>
              <a:off x="2879"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03" name="Rectangle 747"/>
            <p:cNvSpPr>
              <a:spLocks noChangeArrowheads="1"/>
            </p:cNvSpPr>
            <p:nvPr/>
          </p:nvSpPr>
          <p:spPr bwMode="auto">
            <a:xfrm>
              <a:off x="2743"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04" name="Rectangle 748"/>
            <p:cNvSpPr>
              <a:spLocks noChangeArrowheads="1"/>
            </p:cNvSpPr>
            <p:nvPr/>
          </p:nvSpPr>
          <p:spPr bwMode="auto">
            <a:xfrm>
              <a:off x="2607"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05" name="Rectangle 749"/>
            <p:cNvSpPr>
              <a:spLocks noChangeArrowheads="1"/>
            </p:cNvSpPr>
            <p:nvPr/>
          </p:nvSpPr>
          <p:spPr bwMode="auto">
            <a:xfrm>
              <a:off x="2471"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06" name="Rectangle 750"/>
            <p:cNvSpPr>
              <a:spLocks noChangeArrowheads="1"/>
            </p:cNvSpPr>
            <p:nvPr/>
          </p:nvSpPr>
          <p:spPr bwMode="auto">
            <a:xfrm>
              <a:off x="2335"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07" name="Rectangle 751"/>
            <p:cNvSpPr>
              <a:spLocks noChangeArrowheads="1"/>
            </p:cNvSpPr>
            <p:nvPr/>
          </p:nvSpPr>
          <p:spPr bwMode="auto">
            <a:xfrm>
              <a:off x="2199"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08" name="Rectangle 752"/>
            <p:cNvSpPr>
              <a:spLocks noChangeArrowheads="1"/>
            </p:cNvSpPr>
            <p:nvPr/>
          </p:nvSpPr>
          <p:spPr bwMode="auto">
            <a:xfrm>
              <a:off x="2063"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09" name="Rectangle 753"/>
            <p:cNvSpPr>
              <a:spLocks noChangeArrowheads="1"/>
            </p:cNvSpPr>
            <p:nvPr/>
          </p:nvSpPr>
          <p:spPr bwMode="auto">
            <a:xfrm>
              <a:off x="1927"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10" name="Rectangle 754"/>
            <p:cNvSpPr>
              <a:spLocks noChangeArrowheads="1"/>
            </p:cNvSpPr>
            <p:nvPr/>
          </p:nvSpPr>
          <p:spPr bwMode="auto">
            <a:xfrm>
              <a:off x="1791"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11" name="Rectangle 755"/>
            <p:cNvSpPr>
              <a:spLocks noChangeArrowheads="1"/>
            </p:cNvSpPr>
            <p:nvPr/>
          </p:nvSpPr>
          <p:spPr bwMode="auto">
            <a:xfrm>
              <a:off x="1655"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12" name="Rectangle 756"/>
            <p:cNvSpPr>
              <a:spLocks noChangeArrowheads="1"/>
            </p:cNvSpPr>
            <p:nvPr/>
          </p:nvSpPr>
          <p:spPr bwMode="auto">
            <a:xfrm>
              <a:off x="1519"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13" name="Rectangle 757"/>
            <p:cNvSpPr>
              <a:spLocks noChangeArrowheads="1"/>
            </p:cNvSpPr>
            <p:nvPr/>
          </p:nvSpPr>
          <p:spPr bwMode="auto">
            <a:xfrm>
              <a:off x="1383"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14" name="Rectangle 758"/>
            <p:cNvSpPr>
              <a:spLocks noChangeArrowheads="1"/>
            </p:cNvSpPr>
            <p:nvPr/>
          </p:nvSpPr>
          <p:spPr bwMode="auto">
            <a:xfrm>
              <a:off x="1247"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15" name="Rectangle 759"/>
            <p:cNvSpPr>
              <a:spLocks noChangeArrowheads="1"/>
            </p:cNvSpPr>
            <p:nvPr/>
          </p:nvSpPr>
          <p:spPr bwMode="auto">
            <a:xfrm>
              <a:off x="1111"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16" name="Rectangle 760"/>
            <p:cNvSpPr>
              <a:spLocks noChangeArrowheads="1"/>
            </p:cNvSpPr>
            <p:nvPr/>
          </p:nvSpPr>
          <p:spPr bwMode="auto">
            <a:xfrm>
              <a:off x="4375"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17" name="Rectangle 761"/>
            <p:cNvSpPr>
              <a:spLocks noChangeArrowheads="1"/>
            </p:cNvSpPr>
            <p:nvPr/>
          </p:nvSpPr>
          <p:spPr bwMode="auto">
            <a:xfrm>
              <a:off x="4239"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18" name="Rectangle 762"/>
            <p:cNvSpPr>
              <a:spLocks noChangeArrowheads="1"/>
            </p:cNvSpPr>
            <p:nvPr/>
          </p:nvSpPr>
          <p:spPr bwMode="auto">
            <a:xfrm>
              <a:off x="4103"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19" name="Rectangle 763"/>
            <p:cNvSpPr>
              <a:spLocks noChangeArrowheads="1"/>
            </p:cNvSpPr>
            <p:nvPr/>
          </p:nvSpPr>
          <p:spPr bwMode="auto">
            <a:xfrm>
              <a:off x="3967"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20" name="Rectangle 764"/>
            <p:cNvSpPr>
              <a:spLocks noChangeArrowheads="1"/>
            </p:cNvSpPr>
            <p:nvPr/>
          </p:nvSpPr>
          <p:spPr bwMode="auto">
            <a:xfrm>
              <a:off x="3831"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21" name="Rectangle 765"/>
            <p:cNvSpPr>
              <a:spLocks noChangeArrowheads="1"/>
            </p:cNvSpPr>
            <p:nvPr/>
          </p:nvSpPr>
          <p:spPr bwMode="auto">
            <a:xfrm>
              <a:off x="3695"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22" name="Rectangle 766"/>
            <p:cNvSpPr>
              <a:spLocks noChangeArrowheads="1"/>
            </p:cNvSpPr>
            <p:nvPr/>
          </p:nvSpPr>
          <p:spPr bwMode="auto">
            <a:xfrm>
              <a:off x="3559"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23" name="Rectangle 767"/>
            <p:cNvSpPr>
              <a:spLocks noChangeArrowheads="1"/>
            </p:cNvSpPr>
            <p:nvPr/>
          </p:nvSpPr>
          <p:spPr bwMode="auto">
            <a:xfrm>
              <a:off x="3423"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24" name="Rectangle 768"/>
            <p:cNvSpPr>
              <a:spLocks noChangeArrowheads="1"/>
            </p:cNvSpPr>
            <p:nvPr/>
          </p:nvSpPr>
          <p:spPr bwMode="auto">
            <a:xfrm>
              <a:off x="3287"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25" name="Rectangle 769"/>
            <p:cNvSpPr>
              <a:spLocks noChangeArrowheads="1"/>
            </p:cNvSpPr>
            <p:nvPr/>
          </p:nvSpPr>
          <p:spPr bwMode="auto">
            <a:xfrm>
              <a:off x="3151"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26" name="Rectangle 770"/>
            <p:cNvSpPr>
              <a:spLocks noChangeArrowheads="1"/>
            </p:cNvSpPr>
            <p:nvPr/>
          </p:nvSpPr>
          <p:spPr bwMode="auto">
            <a:xfrm>
              <a:off x="3015"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27" name="Rectangle 771"/>
            <p:cNvSpPr>
              <a:spLocks noChangeArrowheads="1"/>
            </p:cNvSpPr>
            <p:nvPr/>
          </p:nvSpPr>
          <p:spPr bwMode="auto">
            <a:xfrm>
              <a:off x="2879"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28" name="Rectangle 772"/>
            <p:cNvSpPr>
              <a:spLocks noChangeArrowheads="1"/>
            </p:cNvSpPr>
            <p:nvPr/>
          </p:nvSpPr>
          <p:spPr bwMode="auto">
            <a:xfrm>
              <a:off x="2743"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29" name="Rectangle 773"/>
            <p:cNvSpPr>
              <a:spLocks noChangeArrowheads="1"/>
            </p:cNvSpPr>
            <p:nvPr/>
          </p:nvSpPr>
          <p:spPr bwMode="auto">
            <a:xfrm>
              <a:off x="2607"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30" name="Rectangle 774"/>
            <p:cNvSpPr>
              <a:spLocks noChangeArrowheads="1"/>
            </p:cNvSpPr>
            <p:nvPr/>
          </p:nvSpPr>
          <p:spPr bwMode="auto">
            <a:xfrm>
              <a:off x="2471"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31" name="Rectangle 775"/>
            <p:cNvSpPr>
              <a:spLocks noChangeArrowheads="1"/>
            </p:cNvSpPr>
            <p:nvPr/>
          </p:nvSpPr>
          <p:spPr bwMode="auto">
            <a:xfrm>
              <a:off x="2335"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32" name="Rectangle 776"/>
            <p:cNvSpPr>
              <a:spLocks noChangeArrowheads="1"/>
            </p:cNvSpPr>
            <p:nvPr/>
          </p:nvSpPr>
          <p:spPr bwMode="auto">
            <a:xfrm>
              <a:off x="2199"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33" name="Rectangle 777"/>
            <p:cNvSpPr>
              <a:spLocks noChangeArrowheads="1"/>
            </p:cNvSpPr>
            <p:nvPr/>
          </p:nvSpPr>
          <p:spPr bwMode="auto">
            <a:xfrm>
              <a:off x="2063"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34" name="Rectangle 778"/>
            <p:cNvSpPr>
              <a:spLocks noChangeArrowheads="1"/>
            </p:cNvSpPr>
            <p:nvPr/>
          </p:nvSpPr>
          <p:spPr bwMode="auto">
            <a:xfrm>
              <a:off x="1927"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35" name="Rectangle 779"/>
            <p:cNvSpPr>
              <a:spLocks noChangeArrowheads="1"/>
            </p:cNvSpPr>
            <p:nvPr/>
          </p:nvSpPr>
          <p:spPr bwMode="auto">
            <a:xfrm>
              <a:off x="1791"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36" name="Rectangle 780"/>
            <p:cNvSpPr>
              <a:spLocks noChangeArrowheads="1"/>
            </p:cNvSpPr>
            <p:nvPr/>
          </p:nvSpPr>
          <p:spPr bwMode="auto">
            <a:xfrm>
              <a:off x="1655"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37" name="Rectangle 781"/>
            <p:cNvSpPr>
              <a:spLocks noChangeArrowheads="1"/>
            </p:cNvSpPr>
            <p:nvPr/>
          </p:nvSpPr>
          <p:spPr bwMode="auto">
            <a:xfrm>
              <a:off x="1519"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38" name="Rectangle 782"/>
            <p:cNvSpPr>
              <a:spLocks noChangeArrowheads="1"/>
            </p:cNvSpPr>
            <p:nvPr/>
          </p:nvSpPr>
          <p:spPr bwMode="auto">
            <a:xfrm>
              <a:off x="1383"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39" name="Rectangle 783"/>
            <p:cNvSpPr>
              <a:spLocks noChangeArrowheads="1"/>
            </p:cNvSpPr>
            <p:nvPr/>
          </p:nvSpPr>
          <p:spPr bwMode="auto">
            <a:xfrm>
              <a:off x="1247"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40" name="Rectangle 784"/>
            <p:cNvSpPr>
              <a:spLocks noChangeArrowheads="1"/>
            </p:cNvSpPr>
            <p:nvPr/>
          </p:nvSpPr>
          <p:spPr bwMode="auto">
            <a:xfrm>
              <a:off x="1111"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41" name="Rectangle 785"/>
            <p:cNvSpPr>
              <a:spLocks noChangeArrowheads="1"/>
            </p:cNvSpPr>
            <p:nvPr/>
          </p:nvSpPr>
          <p:spPr bwMode="auto">
            <a:xfrm>
              <a:off x="4375"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42" name="Rectangle 786"/>
            <p:cNvSpPr>
              <a:spLocks noChangeArrowheads="1"/>
            </p:cNvSpPr>
            <p:nvPr/>
          </p:nvSpPr>
          <p:spPr bwMode="auto">
            <a:xfrm>
              <a:off x="4239"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43" name="Rectangle 787"/>
            <p:cNvSpPr>
              <a:spLocks noChangeArrowheads="1"/>
            </p:cNvSpPr>
            <p:nvPr/>
          </p:nvSpPr>
          <p:spPr bwMode="auto">
            <a:xfrm>
              <a:off x="4103"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44" name="Rectangle 788"/>
            <p:cNvSpPr>
              <a:spLocks noChangeArrowheads="1"/>
            </p:cNvSpPr>
            <p:nvPr/>
          </p:nvSpPr>
          <p:spPr bwMode="auto">
            <a:xfrm>
              <a:off x="3967"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45" name="Rectangle 789"/>
            <p:cNvSpPr>
              <a:spLocks noChangeArrowheads="1"/>
            </p:cNvSpPr>
            <p:nvPr/>
          </p:nvSpPr>
          <p:spPr bwMode="auto">
            <a:xfrm>
              <a:off x="3831"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46" name="Rectangle 790"/>
            <p:cNvSpPr>
              <a:spLocks noChangeArrowheads="1"/>
            </p:cNvSpPr>
            <p:nvPr/>
          </p:nvSpPr>
          <p:spPr bwMode="auto">
            <a:xfrm>
              <a:off x="3695"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47" name="Rectangle 791"/>
            <p:cNvSpPr>
              <a:spLocks noChangeArrowheads="1"/>
            </p:cNvSpPr>
            <p:nvPr/>
          </p:nvSpPr>
          <p:spPr bwMode="auto">
            <a:xfrm>
              <a:off x="3559"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48" name="Rectangle 792"/>
            <p:cNvSpPr>
              <a:spLocks noChangeArrowheads="1"/>
            </p:cNvSpPr>
            <p:nvPr/>
          </p:nvSpPr>
          <p:spPr bwMode="auto">
            <a:xfrm>
              <a:off x="3423"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49" name="Rectangle 793"/>
            <p:cNvSpPr>
              <a:spLocks noChangeArrowheads="1"/>
            </p:cNvSpPr>
            <p:nvPr/>
          </p:nvSpPr>
          <p:spPr bwMode="auto">
            <a:xfrm>
              <a:off x="3287"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50" name="Rectangle 794"/>
            <p:cNvSpPr>
              <a:spLocks noChangeArrowheads="1"/>
            </p:cNvSpPr>
            <p:nvPr/>
          </p:nvSpPr>
          <p:spPr bwMode="auto">
            <a:xfrm>
              <a:off x="3151"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51" name="Rectangle 795"/>
            <p:cNvSpPr>
              <a:spLocks noChangeArrowheads="1"/>
            </p:cNvSpPr>
            <p:nvPr/>
          </p:nvSpPr>
          <p:spPr bwMode="auto">
            <a:xfrm>
              <a:off x="3015"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52" name="Rectangle 796"/>
            <p:cNvSpPr>
              <a:spLocks noChangeArrowheads="1"/>
            </p:cNvSpPr>
            <p:nvPr/>
          </p:nvSpPr>
          <p:spPr bwMode="auto">
            <a:xfrm>
              <a:off x="2879"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53" name="Rectangle 797"/>
            <p:cNvSpPr>
              <a:spLocks noChangeArrowheads="1"/>
            </p:cNvSpPr>
            <p:nvPr/>
          </p:nvSpPr>
          <p:spPr bwMode="auto">
            <a:xfrm>
              <a:off x="2743"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54" name="Rectangle 798"/>
            <p:cNvSpPr>
              <a:spLocks noChangeArrowheads="1"/>
            </p:cNvSpPr>
            <p:nvPr/>
          </p:nvSpPr>
          <p:spPr bwMode="auto">
            <a:xfrm>
              <a:off x="2607"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55" name="Rectangle 799"/>
            <p:cNvSpPr>
              <a:spLocks noChangeArrowheads="1"/>
            </p:cNvSpPr>
            <p:nvPr/>
          </p:nvSpPr>
          <p:spPr bwMode="auto">
            <a:xfrm>
              <a:off x="2471"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56" name="Rectangle 800"/>
            <p:cNvSpPr>
              <a:spLocks noChangeArrowheads="1"/>
            </p:cNvSpPr>
            <p:nvPr/>
          </p:nvSpPr>
          <p:spPr bwMode="auto">
            <a:xfrm>
              <a:off x="2335"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57" name="Rectangle 801"/>
            <p:cNvSpPr>
              <a:spLocks noChangeArrowheads="1"/>
            </p:cNvSpPr>
            <p:nvPr/>
          </p:nvSpPr>
          <p:spPr bwMode="auto">
            <a:xfrm>
              <a:off x="2199"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58" name="Rectangle 802"/>
            <p:cNvSpPr>
              <a:spLocks noChangeArrowheads="1"/>
            </p:cNvSpPr>
            <p:nvPr/>
          </p:nvSpPr>
          <p:spPr bwMode="auto">
            <a:xfrm>
              <a:off x="2063"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59" name="Rectangle 803"/>
            <p:cNvSpPr>
              <a:spLocks noChangeArrowheads="1"/>
            </p:cNvSpPr>
            <p:nvPr/>
          </p:nvSpPr>
          <p:spPr bwMode="auto">
            <a:xfrm>
              <a:off x="1927"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60" name="Rectangle 804"/>
            <p:cNvSpPr>
              <a:spLocks noChangeArrowheads="1"/>
            </p:cNvSpPr>
            <p:nvPr/>
          </p:nvSpPr>
          <p:spPr bwMode="auto">
            <a:xfrm>
              <a:off x="1791"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61" name="Rectangle 805"/>
            <p:cNvSpPr>
              <a:spLocks noChangeArrowheads="1"/>
            </p:cNvSpPr>
            <p:nvPr/>
          </p:nvSpPr>
          <p:spPr bwMode="auto">
            <a:xfrm>
              <a:off x="1655"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62" name="Rectangle 806"/>
            <p:cNvSpPr>
              <a:spLocks noChangeArrowheads="1"/>
            </p:cNvSpPr>
            <p:nvPr/>
          </p:nvSpPr>
          <p:spPr bwMode="auto">
            <a:xfrm>
              <a:off x="1519"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63" name="Rectangle 807"/>
            <p:cNvSpPr>
              <a:spLocks noChangeArrowheads="1"/>
            </p:cNvSpPr>
            <p:nvPr/>
          </p:nvSpPr>
          <p:spPr bwMode="auto">
            <a:xfrm>
              <a:off x="1383"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64" name="Rectangle 808"/>
            <p:cNvSpPr>
              <a:spLocks noChangeArrowheads="1"/>
            </p:cNvSpPr>
            <p:nvPr/>
          </p:nvSpPr>
          <p:spPr bwMode="auto">
            <a:xfrm>
              <a:off x="1247"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65" name="Rectangle 809"/>
            <p:cNvSpPr>
              <a:spLocks noChangeArrowheads="1"/>
            </p:cNvSpPr>
            <p:nvPr/>
          </p:nvSpPr>
          <p:spPr bwMode="auto">
            <a:xfrm>
              <a:off x="1111"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66" name="Rectangle 810"/>
            <p:cNvSpPr>
              <a:spLocks noChangeArrowheads="1"/>
            </p:cNvSpPr>
            <p:nvPr/>
          </p:nvSpPr>
          <p:spPr bwMode="auto">
            <a:xfrm>
              <a:off x="4375"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67" name="Rectangle 811"/>
            <p:cNvSpPr>
              <a:spLocks noChangeArrowheads="1"/>
            </p:cNvSpPr>
            <p:nvPr/>
          </p:nvSpPr>
          <p:spPr bwMode="auto">
            <a:xfrm>
              <a:off x="4239"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68" name="Rectangle 812"/>
            <p:cNvSpPr>
              <a:spLocks noChangeArrowheads="1"/>
            </p:cNvSpPr>
            <p:nvPr/>
          </p:nvSpPr>
          <p:spPr bwMode="auto">
            <a:xfrm>
              <a:off x="4103"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69" name="Rectangle 813"/>
            <p:cNvSpPr>
              <a:spLocks noChangeArrowheads="1"/>
            </p:cNvSpPr>
            <p:nvPr/>
          </p:nvSpPr>
          <p:spPr bwMode="auto">
            <a:xfrm>
              <a:off x="3967"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70" name="Rectangle 814"/>
            <p:cNvSpPr>
              <a:spLocks noChangeArrowheads="1"/>
            </p:cNvSpPr>
            <p:nvPr/>
          </p:nvSpPr>
          <p:spPr bwMode="auto">
            <a:xfrm>
              <a:off x="3831"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71" name="Rectangle 815"/>
            <p:cNvSpPr>
              <a:spLocks noChangeArrowheads="1"/>
            </p:cNvSpPr>
            <p:nvPr/>
          </p:nvSpPr>
          <p:spPr bwMode="auto">
            <a:xfrm>
              <a:off x="3695"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72" name="Rectangle 816"/>
            <p:cNvSpPr>
              <a:spLocks noChangeArrowheads="1"/>
            </p:cNvSpPr>
            <p:nvPr/>
          </p:nvSpPr>
          <p:spPr bwMode="auto">
            <a:xfrm>
              <a:off x="3559"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73" name="Rectangle 817"/>
            <p:cNvSpPr>
              <a:spLocks noChangeArrowheads="1"/>
            </p:cNvSpPr>
            <p:nvPr/>
          </p:nvSpPr>
          <p:spPr bwMode="auto">
            <a:xfrm>
              <a:off x="3423"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74" name="Rectangle 818"/>
            <p:cNvSpPr>
              <a:spLocks noChangeArrowheads="1"/>
            </p:cNvSpPr>
            <p:nvPr/>
          </p:nvSpPr>
          <p:spPr bwMode="auto">
            <a:xfrm>
              <a:off x="3287"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75" name="Rectangle 819"/>
            <p:cNvSpPr>
              <a:spLocks noChangeArrowheads="1"/>
            </p:cNvSpPr>
            <p:nvPr/>
          </p:nvSpPr>
          <p:spPr bwMode="auto">
            <a:xfrm>
              <a:off x="3151"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76" name="Rectangle 820"/>
            <p:cNvSpPr>
              <a:spLocks noChangeArrowheads="1"/>
            </p:cNvSpPr>
            <p:nvPr/>
          </p:nvSpPr>
          <p:spPr bwMode="auto">
            <a:xfrm>
              <a:off x="3015"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77" name="Rectangle 821"/>
            <p:cNvSpPr>
              <a:spLocks noChangeArrowheads="1"/>
            </p:cNvSpPr>
            <p:nvPr/>
          </p:nvSpPr>
          <p:spPr bwMode="auto">
            <a:xfrm>
              <a:off x="2879"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78" name="Rectangle 822"/>
            <p:cNvSpPr>
              <a:spLocks noChangeArrowheads="1"/>
            </p:cNvSpPr>
            <p:nvPr/>
          </p:nvSpPr>
          <p:spPr bwMode="auto">
            <a:xfrm>
              <a:off x="2743"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79" name="Rectangle 823"/>
            <p:cNvSpPr>
              <a:spLocks noChangeArrowheads="1"/>
            </p:cNvSpPr>
            <p:nvPr/>
          </p:nvSpPr>
          <p:spPr bwMode="auto">
            <a:xfrm>
              <a:off x="2607"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80" name="Rectangle 824"/>
            <p:cNvSpPr>
              <a:spLocks noChangeArrowheads="1"/>
            </p:cNvSpPr>
            <p:nvPr/>
          </p:nvSpPr>
          <p:spPr bwMode="auto">
            <a:xfrm>
              <a:off x="2471"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81" name="Rectangle 825"/>
            <p:cNvSpPr>
              <a:spLocks noChangeArrowheads="1"/>
            </p:cNvSpPr>
            <p:nvPr/>
          </p:nvSpPr>
          <p:spPr bwMode="auto">
            <a:xfrm>
              <a:off x="2335"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82" name="Rectangle 826"/>
            <p:cNvSpPr>
              <a:spLocks noChangeArrowheads="1"/>
            </p:cNvSpPr>
            <p:nvPr/>
          </p:nvSpPr>
          <p:spPr bwMode="auto">
            <a:xfrm>
              <a:off x="2199"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83" name="Rectangle 827"/>
            <p:cNvSpPr>
              <a:spLocks noChangeArrowheads="1"/>
            </p:cNvSpPr>
            <p:nvPr/>
          </p:nvSpPr>
          <p:spPr bwMode="auto">
            <a:xfrm>
              <a:off x="2063"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84" name="Rectangle 828"/>
            <p:cNvSpPr>
              <a:spLocks noChangeArrowheads="1"/>
            </p:cNvSpPr>
            <p:nvPr/>
          </p:nvSpPr>
          <p:spPr bwMode="auto">
            <a:xfrm>
              <a:off x="1927"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85" name="Rectangle 829"/>
            <p:cNvSpPr>
              <a:spLocks noChangeArrowheads="1"/>
            </p:cNvSpPr>
            <p:nvPr/>
          </p:nvSpPr>
          <p:spPr bwMode="auto">
            <a:xfrm>
              <a:off x="1791"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86" name="Rectangle 830"/>
            <p:cNvSpPr>
              <a:spLocks noChangeArrowheads="1"/>
            </p:cNvSpPr>
            <p:nvPr/>
          </p:nvSpPr>
          <p:spPr bwMode="auto">
            <a:xfrm>
              <a:off x="1655"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87" name="Rectangle 831"/>
            <p:cNvSpPr>
              <a:spLocks noChangeArrowheads="1"/>
            </p:cNvSpPr>
            <p:nvPr/>
          </p:nvSpPr>
          <p:spPr bwMode="auto">
            <a:xfrm>
              <a:off x="1519"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88" name="Rectangle 832"/>
            <p:cNvSpPr>
              <a:spLocks noChangeArrowheads="1"/>
            </p:cNvSpPr>
            <p:nvPr/>
          </p:nvSpPr>
          <p:spPr bwMode="auto">
            <a:xfrm>
              <a:off x="1383"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89" name="Rectangle 833"/>
            <p:cNvSpPr>
              <a:spLocks noChangeArrowheads="1"/>
            </p:cNvSpPr>
            <p:nvPr/>
          </p:nvSpPr>
          <p:spPr bwMode="auto">
            <a:xfrm>
              <a:off x="1247"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90" name="Rectangle 834"/>
            <p:cNvSpPr>
              <a:spLocks noChangeArrowheads="1"/>
            </p:cNvSpPr>
            <p:nvPr/>
          </p:nvSpPr>
          <p:spPr bwMode="auto">
            <a:xfrm>
              <a:off x="1111"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291" name="Line 835"/>
            <p:cNvSpPr>
              <a:spLocks noChangeShapeType="1"/>
            </p:cNvSpPr>
            <p:nvPr/>
          </p:nvSpPr>
          <p:spPr bwMode="auto">
            <a:xfrm>
              <a:off x="1111" y="1117"/>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292" name="Line 836"/>
            <p:cNvSpPr>
              <a:spLocks noChangeShapeType="1"/>
            </p:cNvSpPr>
            <p:nvPr/>
          </p:nvSpPr>
          <p:spPr bwMode="auto">
            <a:xfrm>
              <a:off x="1111" y="6237"/>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293" name="Line 837"/>
            <p:cNvSpPr>
              <a:spLocks noChangeShapeType="1"/>
            </p:cNvSpPr>
            <p:nvPr/>
          </p:nvSpPr>
          <p:spPr bwMode="auto">
            <a:xfrm>
              <a:off x="111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294" name="Line 838"/>
            <p:cNvSpPr>
              <a:spLocks noChangeShapeType="1"/>
            </p:cNvSpPr>
            <p:nvPr/>
          </p:nvSpPr>
          <p:spPr bwMode="auto">
            <a:xfrm>
              <a:off x="451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295" name="Line 839"/>
            <p:cNvSpPr>
              <a:spLocks noChangeShapeType="1"/>
            </p:cNvSpPr>
            <p:nvPr/>
          </p:nvSpPr>
          <p:spPr bwMode="auto">
            <a:xfrm>
              <a:off x="1111" y="1270"/>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296" name="Line 840"/>
            <p:cNvSpPr>
              <a:spLocks noChangeShapeType="1"/>
            </p:cNvSpPr>
            <p:nvPr/>
          </p:nvSpPr>
          <p:spPr bwMode="auto">
            <a:xfrm>
              <a:off x="4375"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297" name="Line 841"/>
            <p:cNvSpPr>
              <a:spLocks noChangeShapeType="1"/>
            </p:cNvSpPr>
            <p:nvPr/>
          </p:nvSpPr>
          <p:spPr bwMode="auto">
            <a:xfrm>
              <a:off x="4239"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298" name="Line 842"/>
            <p:cNvSpPr>
              <a:spLocks noChangeShapeType="1"/>
            </p:cNvSpPr>
            <p:nvPr/>
          </p:nvSpPr>
          <p:spPr bwMode="auto">
            <a:xfrm>
              <a:off x="4103"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299" name="Line 843"/>
            <p:cNvSpPr>
              <a:spLocks noChangeShapeType="1"/>
            </p:cNvSpPr>
            <p:nvPr/>
          </p:nvSpPr>
          <p:spPr bwMode="auto">
            <a:xfrm>
              <a:off x="3967"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00" name="Line 844"/>
            <p:cNvSpPr>
              <a:spLocks noChangeShapeType="1"/>
            </p:cNvSpPr>
            <p:nvPr/>
          </p:nvSpPr>
          <p:spPr bwMode="auto">
            <a:xfrm>
              <a:off x="383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01" name="Line 845"/>
            <p:cNvSpPr>
              <a:spLocks noChangeShapeType="1"/>
            </p:cNvSpPr>
            <p:nvPr/>
          </p:nvSpPr>
          <p:spPr bwMode="auto">
            <a:xfrm>
              <a:off x="3695"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02" name="Line 846"/>
            <p:cNvSpPr>
              <a:spLocks noChangeShapeType="1"/>
            </p:cNvSpPr>
            <p:nvPr/>
          </p:nvSpPr>
          <p:spPr bwMode="auto">
            <a:xfrm>
              <a:off x="3559"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03" name="Line 847"/>
            <p:cNvSpPr>
              <a:spLocks noChangeShapeType="1"/>
            </p:cNvSpPr>
            <p:nvPr/>
          </p:nvSpPr>
          <p:spPr bwMode="auto">
            <a:xfrm>
              <a:off x="3423"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04" name="Line 848"/>
            <p:cNvSpPr>
              <a:spLocks noChangeShapeType="1"/>
            </p:cNvSpPr>
            <p:nvPr/>
          </p:nvSpPr>
          <p:spPr bwMode="auto">
            <a:xfrm>
              <a:off x="3287"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05" name="Line 849"/>
            <p:cNvSpPr>
              <a:spLocks noChangeShapeType="1"/>
            </p:cNvSpPr>
            <p:nvPr/>
          </p:nvSpPr>
          <p:spPr bwMode="auto">
            <a:xfrm>
              <a:off x="315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06" name="Line 850"/>
            <p:cNvSpPr>
              <a:spLocks noChangeShapeType="1"/>
            </p:cNvSpPr>
            <p:nvPr/>
          </p:nvSpPr>
          <p:spPr bwMode="auto">
            <a:xfrm>
              <a:off x="3015"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07" name="Line 851"/>
            <p:cNvSpPr>
              <a:spLocks noChangeShapeType="1"/>
            </p:cNvSpPr>
            <p:nvPr/>
          </p:nvSpPr>
          <p:spPr bwMode="auto">
            <a:xfrm>
              <a:off x="2879"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08" name="Line 852"/>
            <p:cNvSpPr>
              <a:spLocks noChangeShapeType="1"/>
            </p:cNvSpPr>
            <p:nvPr/>
          </p:nvSpPr>
          <p:spPr bwMode="auto">
            <a:xfrm>
              <a:off x="2743"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09" name="Line 853"/>
            <p:cNvSpPr>
              <a:spLocks noChangeShapeType="1"/>
            </p:cNvSpPr>
            <p:nvPr/>
          </p:nvSpPr>
          <p:spPr bwMode="auto">
            <a:xfrm>
              <a:off x="2607"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10" name="Line 854"/>
            <p:cNvSpPr>
              <a:spLocks noChangeShapeType="1"/>
            </p:cNvSpPr>
            <p:nvPr/>
          </p:nvSpPr>
          <p:spPr bwMode="auto">
            <a:xfrm>
              <a:off x="247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11" name="Line 855"/>
            <p:cNvSpPr>
              <a:spLocks noChangeShapeType="1"/>
            </p:cNvSpPr>
            <p:nvPr/>
          </p:nvSpPr>
          <p:spPr bwMode="auto">
            <a:xfrm>
              <a:off x="2335"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12" name="Line 856"/>
            <p:cNvSpPr>
              <a:spLocks noChangeShapeType="1"/>
            </p:cNvSpPr>
            <p:nvPr/>
          </p:nvSpPr>
          <p:spPr bwMode="auto">
            <a:xfrm>
              <a:off x="2199"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13" name="Line 857"/>
            <p:cNvSpPr>
              <a:spLocks noChangeShapeType="1"/>
            </p:cNvSpPr>
            <p:nvPr/>
          </p:nvSpPr>
          <p:spPr bwMode="auto">
            <a:xfrm>
              <a:off x="2063"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14" name="Line 858"/>
            <p:cNvSpPr>
              <a:spLocks noChangeShapeType="1"/>
            </p:cNvSpPr>
            <p:nvPr/>
          </p:nvSpPr>
          <p:spPr bwMode="auto">
            <a:xfrm>
              <a:off x="1927"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15" name="Line 859"/>
            <p:cNvSpPr>
              <a:spLocks noChangeShapeType="1"/>
            </p:cNvSpPr>
            <p:nvPr/>
          </p:nvSpPr>
          <p:spPr bwMode="auto">
            <a:xfrm>
              <a:off x="179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16" name="Line 860"/>
            <p:cNvSpPr>
              <a:spLocks noChangeShapeType="1"/>
            </p:cNvSpPr>
            <p:nvPr/>
          </p:nvSpPr>
          <p:spPr bwMode="auto">
            <a:xfrm>
              <a:off x="1655"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17" name="Line 861"/>
            <p:cNvSpPr>
              <a:spLocks noChangeShapeType="1"/>
            </p:cNvSpPr>
            <p:nvPr/>
          </p:nvSpPr>
          <p:spPr bwMode="auto">
            <a:xfrm>
              <a:off x="1519"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18" name="Line 862"/>
            <p:cNvSpPr>
              <a:spLocks noChangeShapeType="1"/>
            </p:cNvSpPr>
            <p:nvPr/>
          </p:nvSpPr>
          <p:spPr bwMode="auto">
            <a:xfrm>
              <a:off x="1383"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19" name="Line 863"/>
            <p:cNvSpPr>
              <a:spLocks noChangeShapeType="1"/>
            </p:cNvSpPr>
            <p:nvPr/>
          </p:nvSpPr>
          <p:spPr bwMode="auto">
            <a:xfrm>
              <a:off x="1247"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20" name="Line 864"/>
            <p:cNvSpPr>
              <a:spLocks noChangeShapeType="1"/>
            </p:cNvSpPr>
            <p:nvPr/>
          </p:nvSpPr>
          <p:spPr bwMode="auto">
            <a:xfrm>
              <a:off x="1111" y="1423"/>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21" name="Line 865"/>
            <p:cNvSpPr>
              <a:spLocks noChangeShapeType="1"/>
            </p:cNvSpPr>
            <p:nvPr/>
          </p:nvSpPr>
          <p:spPr bwMode="auto">
            <a:xfrm>
              <a:off x="1111" y="1576"/>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22" name="Line 866"/>
            <p:cNvSpPr>
              <a:spLocks noChangeShapeType="1"/>
            </p:cNvSpPr>
            <p:nvPr/>
          </p:nvSpPr>
          <p:spPr bwMode="auto">
            <a:xfrm>
              <a:off x="1111" y="1729"/>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23" name="Line 867"/>
            <p:cNvSpPr>
              <a:spLocks noChangeShapeType="1"/>
            </p:cNvSpPr>
            <p:nvPr/>
          </p:nvSpPr>
          <p:spPr bwMode="auto">
            <a:xfrm>
              <a:off x="1111" y="1882"/>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24" name="Line 868"/>
            <p:cNvSpPr>
              <a:spLocks noChangeShapeType="1"/>
            </p:cNvSpPr>
            <p:nvPr/>
          </p:nvSpPr>
          <p:spPr bwMode="auto">
            <a:xfrm>
              <a:off x="1111" y="2035"/>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25" name="Line 869"/>
            <p:cNvSpPr>
              <a:spLocks noChangeShapeType="1"/>
            </p:cNvSpPr>
            <p:nvPr/>
          </p:nvSpPr>
          <p:spPr bwMode="auto">
            <a:xfrm>
              <a:off x="1111" y="2188"/>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26" name="Line 870"/>
            <p:cNvSpPr>
              <a:spLocks noChangeShapeType="1"/>
            </p:cNvSpPr>
            <p:nvPr/>
          </p:nvSpPr>
          <p:spPr bwMode="auto">
            <a:xfrm>
              <a:off x="1111" y="2387"/>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27" name="Line 871"/>
            <p:cNvSpPr>
              <a:spLocks noChangeShapeType="1"/>
            </p:cNvSpPr>
            <p:nvPr/>
          </p:nvSpPr>
          <p:spPr bwMode="auto">
            <a:xfrm>
              <a:off x="1111" y="2540"/>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28" name="Line 872"/>
            <p:cNvSpPr>
              <a:spLocks noChangeShapeType="1"/>
            </p:cNvSpPr>
            <p:nvPr/>
          </p:nvSpPr>
          <p:spPr bwMode="auto">
            <a:xfrm>
              <a:off x="1111" y="2693"/>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29" name="Line 873"/>
            <p:cNvSpPr>
              <a:spLocks noChangeShapeType="1"/>
            </p:cNvSpPr>
            <p:nvPr/>
          </p:nvSpPr>
          <p:spPr bwMode="auto">
            <a:xfrm>
              <a:off x="1111" y="2871"/>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30" name="Line 874"/>
            <p:cNvSpPr>
              <a:spLocks noChangeShapeType="1"/>
            </p:cNvSpPr>
            <p:nvPr/>
          </p:nvSpPr>
          <p:spPr bwMode="auto">
            <a:xfrm>
              <a:off x="1111" y="3024"/>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31" name="Line 875"/>
            <p:cNvSpPr>
              <a:spLocks noChangeShapeType="1"/>
            </p:cNvSpPr>
            <p:nvPr/>
          </p:nvSpPr>
          <p:spPr bwMode="auto">
            <a:xfrm>
              <a:off x="1111" y="3177"/>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32" name="Line 876"/>
            <p:cNvSpPr>
              <a:spLocks noChangeShapeType="1"/>
            </p:cNvSpPr>
            <p:nvPr/>
          </p:nvSpPr>
          <p:spPr bwMode="auto">
            <a:xfrm>
              <a:off x="1111" y="3330"/>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33" name="Line 877"/>
            <p:cNvSpPr>
              <a:spLocks noChangeShapeType="1"/>
            </p:cNvSpPr>
            <p:nvPr/>
          </p:nvSpPr>
          <p:spPr bwMode="auto">
            <a:xfrm>
              <a:off x="1111" y="3483"/>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34" name="Line 878"/>
            <p:cNvSpPr>
              <a:spLocks noChangeShapeType="1"/>
            </p:cNvSpPr>
            <p:nvPr/>
          </p:nvSpPr>
          <p:spPr bwMode="auto">
            <a:xfrm>
              <a:off x="1111" y="3636"/>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35" name="Line 879"/>
            <p:cNvSpPr>
              <a:spLocks noChangeShapeType="1"/>
            </p:cNvSpPr>
            <p:nvPr/>
          </p:nvSpPr>
          <p:spPr bwMode="auto">
            <a:xfrm>
              <a:off x="1111" y="3789"/>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36" name="Line 880"/>
            <p:cNvSpPr>
              <a:spLocks noChangeShapeType="1"/>
            </p:cNvSpPr>
            <p:nvPr/>
          </p:nvSpPr>
          <p:spPr bwMode="auto">
            <a:xfrm>
              <a:off x="1111" y="3942"/>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37" name="Line 881"/>
            <p:cNvSpPr>
              <a:spLocks noChangeShapeType="1"/>
            </p:cNvSpPr>
            <p:nvPr/>
          </p:nvSpPr>
          <p:spPr bwMode="auto">
            <a:xfrm>
              <a:off x="1111" y="4095"/>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38" name="Line 882"/>
            <p:cNvSpPr>
              <a:spLocks noChangeShapeType="1"/>
            </p:cNvSpPr>
            <p:nvPr/>
          </p:nvSpPr>
          <p:spPr bwMode="auto">
            <a:xfrm>
              <a:off x="1111" y="4248"/>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39" name="Line 883"/>
            <p:cNvSpPr>
              <a:spLocks noChangeShapeType="1"/>
            </p:cNvSpPr>
            <p:nvPr/>
          </p:nvSpPr>
          <p:spPr bwMode="auto">
            <a:xfrm>
              <a:off x="1111" y="4401"/>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40" name="Line 884"/>
            <p:cNvSpPr>
              <a:spLocks noChangeShapeType="1"/>
            </p:cNvSpPr>
            <p:nvPr/>
          </p:nvSpPr>
          <p:spPr bwMode="auto">
            <a:xfrm>
              <a:off x="1111" y="4554"/>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41" name="Line 885"/>
            <p:cNvSpPr>
              <a:spLocks noChangeShapeType="1"/>
            </p:cNvSpPr>
            <p:nvPr/>
          </p:nvSpPr>
          <p:spPr bwMode="auto">
            <a:xfrm>
              <a:off x="1111" y="4707"/>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42" name="Line 886"/>
            <p:cNvSpPr>
              <a:spLocks noChangeShapeType="1"/>
            </p:cNvSpPr>
            <p:nvPr/>
          </p:nvSpPr>
          <p:spPr bwMode="auto">
            <a:xfrm>
              <a:off x="1111" y="4860"/>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43" name="Line 887"/>
            <p:cNvSpPr>
              <a:spLocks noChangeShapeType="1"/>
            </p:cNvSpPr>
            <p:nvPr/>
          </p:nvSpPr>
          <p:spPr bwMode="auto">
            <a:xfrm>
              <a:off x="1111" y="5013"/>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44" name="Line 888"/>
            <p:cNvSpPr>
              <a:spLocks noChangeShapeType="1"/>
            </p:cNvSpPr>
            <p:nvPr/>
          </p:nvSpPr>
          <p:spPr bwMode="auto">
            <a:xfrm>
              <a:off x="1111" y="5166"/>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45" name="Line 889"/>
            <p:cNvSpPr>
              <a:spLocks noChangeShapeType="1"/>
            </p:cNvSpPr>
            <p:nvPr/>
          </p:nvSpPr>
          <p:spPr bwMode="auto">
            <a:xfrm>
              <a:off x="1111" y="5319"/>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46" name="Line 890"/>
            <p:cNvSpPr>
              <a:spLocks noChangeShapeType="1"/>
            </p:cNvSpPr>
            <p:nvPr/>
          </p:nvSpPr>
          <p:spPr bwMode="auto">
            <a:xfrm>
              <a:off x="1111" y="5472"/>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47" name="Line 891"/>
            <p:cNvSpPr>
              <a:spLocks noChangeShapeType="1"/>
            </p:cNvSpPr>
            <p:nvPr/>
          </p:nvSpPr>
          <p:spPr bwMode="auto">
            <a:xfrm>
              <a:off x="1111" y="5625"/>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48" name="Line 892"/>
            <p:cNvSpPr>
              <a:spLocks noChangeShapeType="1"/>
            </p:cNvSpPr>
            <p:nvPr/>
          </p:nvSpPr>
          <p:spPr bwMode="auto">
            <a:xfrm>
              <a:off x="1111" y="5778"/>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49" name="Line 893"/>
            <p:cNvSpPr>
              <a:spLocks noChangeShapeType="1"/>
            </p:cNvSpPr>
            <p:nvPr/>
          </p:nvSpPr>
          <p:spPr bwMode="auto">
            <a:xfrm>
              <a:off x="1111" y="5931"/>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50" name="Line 894"/>
            <p:cNvSpPr>
              <a:spLocks noChangeShapeType="1"/>
            </p:cNvSpPr>
            <p:nvPr/>
          </p:nvSpPr>
          <p:spPr bwMode="auto">
            <a:xfrm>
              <a:off x="1111" y="6084"/>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20351" name="Group 895"/>
          <p:cNvGrpSpPr>
            <a:grpSpLocks/>
          </p:cNvGrpSpPr>
          <p:nvPr/>
        </p:nvGrpSpPr>
        <p:grpSpPr bwMode="auto">
          <a:xfrm>
            <a:off x="323850" y="765175"/>
            <a:ext cx="8604250" cy="6092825"/>
            <a:chOff x="204" y="482"/>
            <a:chExt cx="5420" cy="3838"/>
          </a:xfrm>
        </p:grpSpPr>
        <p:sp>
          <p:nvSpPr>
            <p:cNvPr id="20352" name="Line 896"/>
            <p:cNvSpPr>
              <a:spLocks noChangeShapeType="1"/>
            </p:cNvSpPr>
            <p:nvPr/>
          </p:nvSpPr>
          <p:spPr bwMode="auto">
            <a:xfrm>
              <a:off x="385" y="663"/>
              <a:ext cx="0" cy="3657"/>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53" name="Line 897"/>
            <p:cNvSpPr>
              <a:spLocks noChangeShapeType="1"/>
            </p:cNvSpPr>
            <p:nvPr/>
          </p:nvSpPr>
          <p:spPr bwMode="auto">
            <a:xfrm>
              <a:off x="385" y="2432"/>
              <a:ext cx="5171"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54" name="Text Box 898"/>
            <p:cNvSpPr txBox="1">
              <a:spLocks noChangeArrowheads="1"/>
            </p:cNvSpPr>
            <p:nvPr/>
          </p:nvSpPr>
          <p:spPr bwMode="auto">
            <a:xfrm>
              <a:off x="204" y="482"/>
              <a:ext cx="567"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v, m/s</a:t>
              </a:r>
            </a:p>
          </p:txBody>
        </p:sp>
        <p:sp>
          <p:nvSpPr>
            <p:cNvPr id="20355" name="Text Box 899"/>
            <p:cNvSpPr txBox="1">
              <a:spLocks noChangeArrowheads="1"/>
            </p:cNvSpPr>
            <p:nvPr/>
          </p:nvSpPr>
          <p:spPr bwMode="auto">
            <a:xfrm>
              <a:off x="5057" y="2115"/>
              <a:ext cx="567"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 sec</a:t>
              </a:r>
            </a:p>
          </p:txBody>
        </p:sp>
      </p:grpSp>
      <p:sp>
        <p:nvSpPr>
          <p:cNvPr id="20356" name="Line 900"/>
          <p:cNvSpPr>
            <a:spLocks noChangeShapeType="1"/>
          </p:cNvSpPr>
          <p:nvPr/>
        </p:nvSpPr>
        <p:spPr bwMode="auto">
          <a:xfrm>
            <a:off x="611188" y="1700213"/>
            <a:ext cx="6408737"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60" name="Line 904"/>
          <p:cNvSpPr>
            <a:spLocks noChangeShapeType="1"/>
          </p:cNvSpPr>
          <p:nvPr/>
        </p:nvSpPr>
        <p:spPr bwMode="auto">
          <a:xfrm>
            <a:off x="611188" y="2997200"/>
            <a:ext cx="6408737"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61" name="Line 905"/>
          <p:cNvSpPr>
            <a:spLocks noChangeShapeType="1"/>
          </p:cNvSpPr>
          <p:nvPr/>
        </p:nvSpPr>
        <p:spPr bwMode="auto">
          <a:xfrm>
            <a:off x="611188" y="3860800"/>
            <a:ext cx="6408737"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62" name="Line 906"/>
          <p:cNvSpPr>
            <a:spLocks noChangeShapeType="1"/>
          </p:cNvSpPr>
          <p:nvPr/>
        </p:nvSpPr>
        <p:spPr bwMode="auto">
          <a:xfrm>
            <a:off x="611188" y="4292600"/>
            <a:ext cx="6408737"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0363" name="AutoShape 907"/>
          <p:cNvSpPr>
            <a:spLocks noChangeArrowheads="1"/>
          </p:cNvSpPr>
          <p:nvPr/>
        </p:nvSpPr>
        <p:spPr bwMode="auto">
          <a:xfrm>
            <a:off x="7451725" y="1700213"/>
            <a:ext cx="1223963" cy="360362"/>
          </a:xfrm>
          <a:prstGeom prst="wedgeRoundRectCallout">
            <a:avLst>
              <a:gd name="adj1" fmla="val -77106"/>
              <a:gd name="adj2" fmla="val -5176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V=10</a:t>
            </a:r>
          </a:p>
        </p:txBody>
      </p:sp>
      <p:sp>
        <p:nvSpPr>
          <p:cNvPr id="20364" name="Text Box 908"/>
          <p:cNvSpPr txBox="1">
            <a:spLocks noChangeArrowheads="1"/>
          </p:cNvSpPr>
          <p:nvPr/>
        </p:nvSpPr>
        <p:spPr bwMode="auto">
          <a:xfrm>
            <a:off x="0" y="3716338"/>
            <a:ext cx="53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0</a:t>
            </a:r>
          </a:p>
        </p:txBody>
      </p:sp>
      <p:sp>
        <p:nvSpPr>
          <p:cNvPr id="20365" name="AutoShape 909"/>
          <p:cNvSpPr>
            <a:spLocks noChangeArrowheads="1"/>
          </p:cNvSpPr>
          <p:nvPr/>
        </p:nvSpPr>
        <p:spPr bwMode="auto">
          <a:xfrm>
            <a:off x="7380288" y="2852738"/>
            <a:ext cx="1223962" cy="360362"/>
          </a:xfrm>
          <a:prstGeom prst="wedgeRoundRectCallout">
            <a:avLst>
              <a:gd name="adj1" fmla="val -79315"/>
              <a:gd name="adj2" fmla="val -2444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V=4</a:t>
            </a:r>
          </a:p>
        </p:txBody>
      </p:sp>
      <p:sp>
        <p:nvSpPr>
          <p:cNvPr id="20366" name="AutoShape 910"/>
          <p:cNvSpPr>
            <a:spLocks noChangeArrowheads="1"/>
          </p:cNvSpPr>
          <p:nvPr/>
        </p:nvSpPr>
        <p:spPr bwMode="auto">
          <a:xfrm>
            <a:off x="7380288" y="3789363"/>
            <a:ext cx="1223962" cy="360362"/>
          </a:xfrm>
          <a:prstGeom prst="wedgeRoundRectCallout">
            <a:avLst>
              <a:gd name="adj1" fmla="val -79315"/>
              <a:gd name="adj2" fmla="val -2444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V=0</a:t>
            </a:r>
          </a:p>
        </p:txBody>
      </p:sp>
      <p:sp>
        <p:nvSpPr>
          <p:cNvPr id="20367" name="AutoShape 911"/>
          <p:cNvSpPr>
            <a:spLocks noChangeArrowheads="1"/>
          </p:cNvSpPr>
          <p:nvPr/>
        </p:nvSpPr>
        <p:spPr bwMode="auto">
          <a:xfrm>
            <a:off x="7380288" y="4292600"/>
            <a:ext cx="1223962" cy="360363"/>
          </a:xfrm>
          <a:prstGeom prst="wedgeRoundRectCallout">
            <a:avLst>
              <a:gd name="adj1" fmla="val -76977"/>
              <a:gd name="adj2" fmla="val -486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V= - 2</a:t>
            </a:r>
          </a:p>
        </p:txBody>
      </p:sp>
      <p:sp>
        <p:nvSpPr>
          <p:cNvPr id="2" name="Title 1"/>
          <p:cNvSpPr>
            <a:spLocks noGrp="1"/>
          </p:cNvSpPr>
          <p:nvPr>
            <p:ph type="title"/>
          </p:nvPr>
        </p:nvSpPr>
        <p:spPr/>
        <p:txBody>
          <a:bodyPr/>
          <a:lstStyle/>
          <a:p>
            <a:r>
              <a:rPr lang="he-IL" b="1" u="sng" dirty="0"/>
              <a:t>גרף מהירות-זמן בתנועה קצובה</a:t>
            </a:r>
            <a:r>
              <a:rPr lang="he-IL" b="1" dirty="0"/>
              <a:t/>
            </a:r>
            <a:br>
              <a:rPr lang="he-IL" b="1" dirty="0"/>
            </a:br>
            <a:endParaRPr lang="he-IL" dirty="0"/>
          </a:p>
        </p:txBody>
      </p:sp>
    </p:spTree>
    <p:extLst>
      <p:ext uri="{BB962C8B-B14F-4D97-AF65-F5344CB8AC3E}">
        <p14:creationId xmlns:p14="http://schemas.microsoft.com/office/powerpoint/2010/main" val="1112633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356"/>
                                        </p:tgtEl>
                                        <p:attrNameLst>
                                          <p:attrName>style.visibility</p:attrName>
                                        </p:attrNameLst>
                                      </p:cBhvr>
                                      <p:to>
                                        <p:strVal val="visible"/>
                                      </p:to>
                                    </p:set>
                                    <p:animEffect transition="in" filter="box(in)">
                                      <p:cBhvr>
                                        <p:cTn id="7" dur="500"/>
                                        <p:tgtEl>
                                          <p:spTgt spid="203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363"/>
                                        </p:tgtEl>
                                        <p:attrNameLst>
                                          <p:attrName>style.visibility</p:attrName>
                                        </p:attrNameLst>
                                      </p:cBhvr>
                                      <p:to>
                                        <p:strVal val="visible"/>
                                      </p:to>
                                    </p:set>
                                    <p:animEffect transition="in" filter="box(in)">
                                      <p:cBhvr>
                                        <p:cTn id="12" dur="500"/>
                                        <p:tgtEl>
                                          <p:spTgt spid="203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360"/>
                                        </p:tgtEl>
                                        <p:attrNameLst>
                                          <p:attrName>style.visibility</p:attrName>
                                        </p:attrNameLst>
                                      </p:cBhvr>
                                      <p:to>
                                        <p:strVal val="visible"/>
                                      </p:to>
                                    </p:set>
                                    <p:animEffect transition="in" filter="box(in)">
                                      <p:cBhvr>
                                        <p:cTn id="17" dur="500"/>
                                        <p:tgtEl>
                                          <p:spTgt spid="203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365"/>
                                        </p:tgtEl>
                                        <p:attrNameLst>
                                          <p:attrName>style.visibility</p:attrName>
                                        </p:attrNameLst>
                                      </p:cBhvr>
                                      <p:to>
                                        <p:strVal val="visible"/>
                                      </p:to>
                                    </p:set>
                                    <p:animEffect transition="in" filter="box(in)">
                                      <p:cBhvr>
                                        <p:cTn id="22" dur="500"/>
                                        <p:tgtEl>
                                          <p:spTgt spid="203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361"/>
                                        </p:tgtEl>
                                        <p:attrNameLst>
                                          <p:attrName>style.visibility</p:attrName>
                                        </p:attrNameLst>
                                      </p:cBhvr>
                                      <p:to>
                                        <p:strVal val="visible"/>
                                      </p:to>
                                    </p:set>
                                    <p:animEffect transition="in" filter="box(in)">
                                      <p:cBhvr>
                                        <p:cTn id="27" dur="500"/>
                                        <p:tgtEl>
                                          <p:spTgt spid="2036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366"/>
                                        </p:tgtEl>
                                        <p:attrNameLst>
                                          <p:attrName>style.visibility</p:attrName>
                                        </p:attrNameLst>
                                      </p:cBhvr>
                                      <p:to>
                                        <p:strVal val="visible"/>
                                      </p:to>
                                    </p:set>
                                    <p:animEffect transition="in" filter="box(in)">
                                      <p:cBhvr>
                                        <p:cTn id="32" dur="500"/>
                                        <p:tgtEl>
                                          <p:spTgt spid="2036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362"/>
                                        </p:tgtEl>
                                        <p:attrNameLst>
                                          <p:attrName>style.visibility</p:attrName>
                                        </p:attrNameLst>
                                      </p:cBhvr>
                                      <p:to>
                                        <p:strVal val="visible"/>
                                      </p:to>
                                    </p:set>
                                    <p:animEffect transition="in" filter="box(in)">
                                      <p:cBhvr>
                                        <p:cTn id="37" dur="500"/>
                                        <p:tgtEl>
                                          <p:spTgt spid="2036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367"/>
                                        </p:tgtEl>
                                        <p:attrNameLst>
                                          <p:attrName>style.visibility</p:attrName>
                                        </p:attrNameLst>
                                      </p:cBhvr>
                                      <p:to>
                                        <p:strVal val="visible"/>
                                      </p:to>
                                    </p:set>
                                    <p:animEffect transition="in" filter="box(in)">
                                      <p:cBhvr>
                                        <p:cTn id="42" dur="500"/>
                                        <p:tgtEl>
                                          <p:spTgt spid="20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56" grpId="0" animBg="1"/>
      <p:bldP spid="20360" grpId="0" animBg="1"/>
      <p:bldP spid="20361" grpId="0" animBg="1"/>
      <p:bldP spid="20362" grpId="0" animBg="1"/>
      <p:bldP spid="20363" grpId="0" animBg="1"/>
      <p:bldP spid="20365" grpId="0" animBg="1"/>
      <p:bldP spid="20366" grpId="0" animBg="1"/>
      <p:bldP spid="2036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Line 5"/>
          <p:cNvSpPr>
            <a:spLocks noChangeShapeType="1"/>
          </p:cNvSpPr>
          <p:nvPr/>
        </p:nvSpPr>
        <p:spPr bwMode="auto">
          <a:xfrm>
            <a:off x="1166813" y="5407025"/>
            <a:ext cx="3411537"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21" name="Line 6"/>
          <p:cNvSpPr>
            <a:spLocks noChangeShapeType="1"/>
          </p:cNvSpPr>
          <p:nvPr/>
        </p:nvSpPr>
        <p:spPr bwMode="auto">
          <a:xfrm flipV="1">
            <a:off x="1311275" y="2563813"/>
            <a:ext cx="0" cy="345281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22" name="Line 7"/>
          <p:cNvSpPr>
            <a:spLocks noChangeShapeType="1"/>
          </p:cNvSpPr>
          <p:nvPr/>
        </p:nvSpPr>
        <p:spPr bwMode="auto">
          <a:xfrm>
            <a:off x="1320800" y="3657600"/>
            <a:ext cx="2078038"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9223" name="Text Box 8"/>
          <p:cNvSpPr txBox="1">
            <a:spLocks noChangeArrowheads="1"/>
          </p:cNvSpPr>
          <p:nvPr/>
        </p:nvSpPr>
        <p:spPr bwMode="auto">
          <a:xfrm>
            <a:off x="590550" y="2276475"/>
            <a:ext cx="806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latin typeface="Times New Roman" panose="02020603050405020304" pitchFamily="18" charset="0"/>
              </a:rPr>
              <a:t>V(m/s)</a:t>
            </a:r>
            <a:endParaRPr lang="en-US"/>
          </a:p>
        </p:txBody>
      </p:sp>
      <p:sp>
        <p:nvSpPr>
          <p:cNvPr id="9224" name="Text Box 9"/>
          <p:cNvSpPr txBox="1">
            <a:spLocks noChangeArrowheads="1"/>
          </p:cNvSpPr>
          <p:nvPr/>
        </p:nvSpPr>
        <p:spPr bwMode="auto">
          <a:xfrm>
            <a:off x="4051300" y="5394325"/>
            <a:ext cx="806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sz="1200">
                <a:latin typeface="Times New Roman" panose="02020603050405020304" pitchFamily="18" charset="0"/>
              </a:rPr>
              <a:t>t</a:t>
            </a:r>
            <a:r>
              <a:rPr lang="en-US" sz="1200">
                <a:latin typeface="Times New Roman" panose="02020603050405020304" pitchFamily="18" charset="0"/>
              </a:rPr>
              <a:t>(s)</a:t>
            </a:r>
            <a:endParaRPr lang="en-US"/>
          </a:p>
        </p:txBody>
      </p:sp>
      <p:sp>
        <p:nvSpPr>
          <p:cNvPr id="9225" name="Text Box 10"/>
          <p:cNvSpPr txBox="1">
            <a:spLocks noChangeArrowheads="1"/>
          </p:cNvSpPr>
          <p:nvPr/>
        </p:nvSpPr>
        <p:spPr bwMode="auto">
          <a:xfrm>
            <a:off x="539750" y="3392488"/>
            <a:ext cx="8064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a:latin typeface="Times New Roman" panose="02020603050405020304" pitchFamily="18" charset="0"/>
              </a:rPr>
              <a:t>V</a:t>
            </a:r>
            <a:endParaRPr lang="en-US"/>
          </a:p>
        </p:txBody>
      </p:sp>
      <p:sp>
        <p:nvSpPr>
          <p:cNvPr id="9226" name="Line 11"/>
          <p:cNvSpPr>
            <a:spLocks noChangeShapeType="1"/>
          </p:cNvSpPr>
          <p:nvPr/>
        </p:nvSpPr>
        <p:spPr bwMode="auto">
          <a:xfrm flipV="1">
            <a:off x="3067050" y="3668713"/>
            <a:ext cx="0" cy="173831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27" name="Text Box 12"/>
          <p:cNvSpPr txBox="1">
            <a:spLocks noChangeArrowheads="1"/>
          </p:cNvSpPr>
          <p:nvPr/>
        </p:nvSpPr>
        <p:spPr bwMode="auto">
          <a:xfrm>
            <a:off x="4857750" y="3048000"/>
            <a:ext cx="4013478" cy="202885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sz="3200" dirty="0">
                <a:solidFill>
                  <a:srgbClr val="C00000"/>
                </a:solidFill>
                <a:latin typeface="Times New Roman" panose="02020603050405020304" pitchFamily="18" charset="0"/>
                <a:cs typeface="Times New Roman" panose="02020603050405020304" pitchFamily="18" charset="0"/>
              </a:rPr>
              <a:t>"השטח" הכלוא בין </a:t>
            </a:r>
            <a:r>
              <a:rPr lang="he-IL" sz="3200" dirty="0" err="1">
                <a:solidFill>
                  <a:srgbClr val="C00000"/>
                </a:solidFill>
                <a:latin typeface="Times New Roman" panose="02020603050405020304" pitchFamily="18" charset="0"/>
                <a:cs typeface="Times New Roman" panose="02020603050405020304" pitchFamily="18" charset="0"/>
              </a:rPr>
              <a:t>פונקצית</a:t>
            </a:r>
            <a:r>
              <a:rPr lang="he-IL" sz="3200" dirty="0">
                <a:solidFill>
                  <a:srgbClr val="C00000"/>
                </a:solidFill>
                <a:latin typeface="Times New Roman" panose="02020603050405020304" pitchFamily="18" charset="0"/>
                <a:cs typeface="Times New Roman" panose="02020603050405020304" pitchFamily="18" charset="0"/>
              </a:rPr>
              <a:t> הקו לציר הזמן, בגרף מהירות כתלות בזמן מייצג את ההעתק הגוף.</a:t>
            </a:r>
            <a:endParaRPr lang="en-US" sz="3200" dirty="0">
              <a:solidFill>
                <a:srgbClr val="C00000"/>
              </a:solidFill>
            </a:endParaRPr>
          </a:p>
        </p:txBody>
      </p:sp>
      <p:sp>
        <p:nvSpPr>
          <p:cNvPr id="9228" name="Rectangle 13" descr="אלכסון רחב כלפי מטה"/>
          <p:cNvSpPr>
            <a:spLocks noChangeArrowheads="1"/>
          </p:cNvSpPr>
          <p:nvPr/>
        </p:nvSpPr>
        <p:spPr bwMode="auto">
          <a:xfrm>
            <a:off x="1320800" y="3668713"/>
            <a:ext cx="1738313" cy="1725612"/>
          </a:xfrm>
          <a:prstGeom prst="rect">
            <a:avLst/>
          </a:prstGeom>
          <a:pattFill prst="wdDnDiag">
            <a:fgClr>
              <a:srgbClr val="CCFFFF"/>
            </a:fgClr>
            <a:bgClr>
              <a:srgbClr val="FFFFFF"/>
            </a:bgClr>
          </a:patt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9229" name="Text Box 14"/>
          <p:cNvSpPr txBox="1">
            <a:spLocks noChangeArrowheads="1"/>
          </p:cNvSpPr>
          <p:nvPr/>
        </p:nvSpPr>
        <p:spPr bwMode="auto">
          <a:xfrm>
            <a:off x="1328738" y="5348288"/>
            <a:ext cx="10350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sz="1200">
                <a:latin typeface="Times New Roman" panose="02020603050405020304" pitchFamily="18" charset="0"/>
                <a:cs typeface="Times New Roman" panose="02020603050405020304" pitchFamily="18" charset="0"/>
              </a:rPr>
              <a:t>Δ</a:t>
            </a:r>
            <a:r>
              <a:rPr lang="en-US" sz="1200">
                <a:latin typeface="Times New Roman" panose="02020603050405020304" pitchFamily="18" charset="0"/>
              </a:rPr>
              <a:t>t</a:t>
            </a:r>
            <a:endParaRPr lang="en-US"/>
          </a:p>
        </p:txBody>
      </p:sp>
      <p:graphicFrame>
        <p:nvGraphicFramePr>
          <p:cNvPr id="9218" name="Object 18"/>
          <p:cNvGraphicFramePr>
            <a:graphicFrameLocks noGrp="1" noChangeAspect="1"/>
          </p:cNvGraphicFramePr>
          <p:nvPr>
            <p:ph/>
            <p:extLst>
              <p:ext uri="{D42A27DB-BD31-4B8C-83A1-F6EECF244321}">
                <p14:modId xmlns:p14="http://schemas.microsoft.com/office/powerpoint/2010/main" val="4144881627"/>
              </p:ext>
            </p:extLst>
          </p:nvPr>
        </p:nvGraphicFramePr>
        <p:xfrm>
          <a:off x="3206749" y="1271589"/>
          <a:ext cx="2873539" cy="1627188"/>
        </p:xfrm>
        <a:graphic>
          <a:graphicData uri="http://schemas.openxmlformats.org/presentationml/2006/ole">
            <mc:AlternateContent xmlns:mc="http://schemas.openxmlformats.org/markup-compatibility/2006">
              <mc:Choice xmlns:v="urn:schemas-microsoft-com:vml" Requires="v">
                <p:oleObj spid="_x0000_s9259" name="משוואה" r:id="rId3" imgW="1498320" imgH="1066680" progId="Equation.3">
                  <p:embed/>
                </p:oleObj>
              </mc:Choice>
              <mc:Fallback>
                <p:oleObj name="משוואה" r:id="rId3" imgW="1498320" imgH="1066680"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749" y="1271589"/>
                        <a:ext cx="2873539" cy="1627188"/>
                      </a:xfrm>
                      <a:prstGeom prst="rect">
                        <a:avLst/>
                      </a:prstGeom>
                      <a:noFill/>
                      <a:ln>
                        <a:noFill/>
                      </a:ln>
                      <a:effectLst/>
                      <a:extLst/>
                    </p:spPr>
                  </p:pic>
                </p:oleObj>
              </mc:Fallback>
            </mc:AlternateContent>
          </a:graphicData>
        </a:graphic>
      </p:graphicFrame>
      <p:sp>
        <p:nvSpPr>
          <p:cNvPr id="17" name="Rectangle 16"/>
          <p:cNvSpPr/>
          <p:nvPr/>
        </p:nvSpPr>
        <p:spPr>
          <a:xfrm>
            <a:off x="1933475" y="220376"/>
            <a:ext cx="5375190" cy="584775"/>
          </a:xfrm>
          <a:prstGeom prst="rect">
            <a:avLst/>
          </a:prstGeom>
        </p:spPr>
        <p:txBody>
          <a:bodyPr wrap="none">
            <a:spAutoFit/>
          </a:bodyPr>
          <a:lstStyle/>
          <a:p>
            <a:r>
              <a:rPr lang="he-IL" sz="3200" b="1" u="sng" dirty="0" smtClean="0"/>
              <a:t>גרף מהירות-זמן בתנועה קצובה</a:t>
            </a:r>
            <a:endParaRPr lang="he-IL" sz="32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2195513" y="0"/>
            <a:ext cx="4897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sz="3600" b="1" u="sng"/>
              <a:t>קריאת גרפים</a:t>
            </a:r>
            <a:endParaRPr lang="en-US" sz="3600" b="1" u="sng"/>
          </a:p>
        </p:txBody>
      </p:sp>
      <p:graphicFrame>
        <p:nvGraphicFramePr>
          <p:cNvPr id="15365" name="Object 5"/>
          <p:cNvGraphicFramePr>
            <a:graphicFrameLocks noChangeAspect="1"/>
          </p:cNvGraphicFramePr>
          <p:nvPr/>
        </p:nvGraphicFramePr>
        <p:xfrm>
          <a:off x="274638" y="333375"/>
          <a:ext cx="2136775" cy="871538"/>
        </p:xfrm>
        <a:graphic>
          <a:graphicData uri="http://schemas.openxmlformats.org/presentationml/2006/ole">
            <mc:AlternateContent xmlns:mc="http://schemas.openxmlformats.org/markup-compatibility/2006">
              <mc:Choice xmlns:v="urn:schemas-microsoft-com:vml" Requires="v">
                <p:oleObj spid="_x0000_s113802" name="Equation" r:id="rId3" imgW="965160" imgH="393480" progId="Equation.3">
                  <p:embed/>
                </p:oleObj>
              </mc:Choice>
              <mc:Fallback>
                <p:oleObj name="Equation" r:id="rId3" imgW="9651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333375"/>
                        <a:ext cx="2136775"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13803" name="Equation" r:id="rId5" imgW="685800" imgH="228600" progId="Equation.3">
                  <p:embed/>
                </p:oleObj>
              </mc:Choice>
              <mc:Fallback>
                <p:oleObj name="Equation" r:id="rId5" imgW="685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5449" name="Group 89"/>
          <p:cNvGrpSpPr>
            <a:grpSpLocks/>
          </p:cNvGrpSpPr>
          <p:nvPr/>
        </p:nvGrpSpPr>
        <p:grpSpPr bwMode="auto">
          <a:xfrm>
            <a:off x="1403350" y="908050"/>
            <a:ext cx="6121400" cy="2760663"/>
            <a:chOff x="884" y="572"/>
            <a:chExt cx="3856" cy="1739"/>
          </a:xfrm>
        </p:grpSpPr>
        <p:grpSp>
          <p:nvGrpSpPr>
            <p:cNvPr id="15448" name="Group 88"/>
            <p:cNvGrpSpPr>
              <a:grpSpLocks/>
            </p:cNvGrpSpPr>
            <p:nvPr/>
          </p:nvGrpSpPr>
          <p:grpSpPr bwMode="auto">
            <a:xfrm>
              <a:off x="884" y="572"/>
              <a:ext cx="3856" cy="1739"/>
              <a:chOff x="884" y="572"/>
              <a:chExt cx="3856" cy="1739"/>
            </a:xfrm>
          </p:grpSpPr>
          <p:sp>
            <p:nvSpPr>
              <p:cNvPr id="15369" name="Text Box 9"/>
              <p:cNvSpPr txBox="1">
                <a:spLocks noChangeArrowheads="1"/>
              </p:cNvSpPr>
              <p:nvPr/>
            </p:nvSpPr>
            <p:spPr bwMode="auto">
              <a:xfrm>
                <a:off x="1020" y="572"/>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t>V, m/s</a:t>
                </a:r>
              </a:p>
            </p:txBody>
          </p:sp>
          <p:grpSp>
            <p:nvGrpSpPr>
              <p:cNvPr id="15370" name="Group 10"/>
              <p:cNvGrpSpPr>
                <a:grpSpLocks/>
              </p:cNvGrpSpPr>
              <p:nvPr/>
            </p:nvGrpSpPr>
            <p:grpSpPr bwMode="auto">
              <a:xfrm>
                <a:off x="884" y="799"/>
                <a:ext cx="3856" cy="1512"/>
                <a:chOff x="521" y="799"/>
                <a:chExt cx="3856" cy="1512"/>
              </a:xfrm>
            </p:grpSpPr>
            <p:sp>
              <p:nvSpPr>
                <p:cNvPr id="15371" name="Line 11"/>
                <p:cNvSpPr>
                  <a:spLocks noChangeShapeType="1"/>
                </p:cNvSpPr>
                <p:nvPr/>
              </p:nvSpPr>
              <p:spPr bwMode="auto">
                <a:xfrm flipV="1">
                  <a:off x="959" y="799"/>
                  <a:ext cx="0" cy="1512"/>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5372" name="Line 12"/>
                <p:cNvSpPr>
                  <a:spLocks noChangeShapeType="1"/>
                </p:cNvSpPr>
                <p:nvPr/>
              </p:nvSpPr>
              <p:spPr bwMode="auto">
                <a:xfrm>
                  <a:off x="975" y="1597"/>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5373" name="Line 13"/>
                <p:cNvSpPr>
                  <a:spLocks noChangeShapeType="1"/>
                </p:cNvSpPr>
                <p:nvPr/>
              </p:nvSpPr>
              <p:spPr bwMode="auto">
                <a:xfrm>
                  <a:off x="959" y="216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74" name="Line 14"/>
                <p:cNvSpPr>
                  <a:spLocks noChangeShapeType="1"/>
                </p:cNvSpPr>
                <p:nvPr/>
              </p:nvSpPr>
              <p:spPr bwMode="auto">
                <a:xfrm>
                  <a:off x="959" y="202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75" name="Line 15"/>
                <p:cNvSpPr>
                  <a:spLocks noChangeShapeType="1"/>
                </p:cNvSpPr>
                <p:nvPr/>
              </p:nvSpPr>
              <p:spPr bwMode="auto">
                <a:xfrm>
                  <a:off x="959" y="187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76" name="Line 16"/>
                <p:cNvSpPr>
                  <a:spLocks noChangeShapeType="1"/>
                </p:cNvSpPr>
                <p:nvPr/>
              </p:nvSpPr>
              <p:spPr bwMode="auto">
                <a:xfrm>
                  <a:off x="959" y="173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77" name="Line 17"/>
                <p:cNvSpPr>
                  <a:spLocks noChangeShapeType="1"/>
                </p:cNvSpPr>
                <p:nvPr/>
              </p:nvSpPr>
              <p:spPr bwMode="auto">
                <a:xfrm>
                  <a:off x="959" y="159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78" name="Line 18"/>
                <p:cNvSpPr>
                  <a:spLocks noChangeShapeType="1"/>
                </p:cNvSpPr>
                <p:nvPr/>
              </p:nvSpPr>
              <p:spPr bwMode="auto">
                <a:xfrm>
                  <a:off x="959" y="144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79" name="Line 19"/>
                <p:cNvSpPr>
                  <a:spLocks noChangeShapeType="1"/>
                </p:cNvSpPr>
                <p:nvPr/>
              </p:nvSpPr>
              <p:spPr bwMode="auto">
                <a:xfrm>
                  <a:off x="959" y="130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80" name="Line 20"/>
                <p:cNvSpPr>
                  <a:spLocks noChangeShapeType="1"/>
                </p:cNvSpPr>
                <p:nvPr/>
              </p:nvSpPr>
              <p:spPr bwMode="auto">
                <a:xfrm>
                  <a:off x="959" y="115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81" name="Line 21"/>
                <p:cNvSpPr>
                  <a:spLocks noChangeShapeType="1"/>
                </p:cNvSpPr>
                <p:nvPr/>
              </p:nvSpPr>
              <p:spPr bwMode="auto">
                <a:xfrm>
                  <a:off x="959" y="101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82" name="Line 22"/>
                <p:cNvSpPr>
                  <a:spLocks noChangeShapeType="1"/>
                </p:cNvSpPr>
                <p:nvPr/>
              </p:nvSpPr>
              <p:spPr bwMode="auto">
                <a:xfrm flipV="1">
                  <a:off x="1111"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83" name="Line 23"/>
                <p:cNvSpPr>
                  <a:spLocks noChangeShapeType="1"/>
                </p:cNvSpPr>
                <p:nvPr/>
              </p:nvSpPr>
              <p:spPr bwMode="auto">
                <a:xfrm flipV="1">
                  <a:off x="1262"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84" name="Line 24"/>
                <p:cNvSpPr>
                  <a:spLocks noChangeShapeType="1"/>
                </p:cNvSpPr>
                <p:nvPr/>
              </p:nvSpPr>
              <p:spPr bwMode="auto">
                <a:xfrm flipV="1">
                  <a:off x="141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85" name="Line 25"/>
                <p:cNvSpPr>
                  <a:spLocks noChangeShapeType="1"/>
                </p:cNvSpPr>
                <p:nvPr/>
              </p:nvSpPr>
              <p:spPr bwMode="auto">
                <a:xfrm flipV="1">
                  <a:off x="1565"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86" name="Line 26"/>
                <p:cNvSpPr>
                  <a:spLocks noChangeShapeType="1"/>
                </p:cNvSpPr>
                <p:nvPr/>
              </p:nvSpPr>
              <p:spPr bwMode="auto">
                <a:xfrm flipV="1">
                  <a:off x="1716"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87" name="Line 27"/>
                <p:cNvSpPr>
                  <a:spLocks noChangeShapeType="1"/>
                </p:cNvSpPr>
                <p:nvPr/>
              </p:nvSpPr>
              <p:spPr bwMode="auto">
                <a:xfrm flipV="1">
                  <a:off x="1868"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88" name="Line 28"/>
                <p:cNvSpPr>
                  <a:spLocks noChangeShapeType="1"/>
                </p:cNvSpPr>
                <p:nvPr/>
              </p:nvSpPr>
              <p:spPr bwMode="auto">
                <a:xfrm flipV="1">
                  <a:off x="2019"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89" name="Line 29"/>
                <p:cNvSpPr>
                  <a:spLocks noChangeShapeType="1"/>
                </p:cNvSpPr>
                <p:nvPr/>
              </p:nvSpPr>
              <p:spPr bwMode="auto">
                <a:xfrm flipV="1">
                  <a:off x="2170"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90" name="Line 30"/>
                <p:cNvSpPr>
                  <a:spLocks noChangeShapeType="1"/>
                </p:cNvSpPr>
                <p:nvPr/>
              </p:nvSpPr>
              <p:spPr bwMode="auto">
                <a:xfrm flipV="1">
                  <a:off x="2322"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91" name="Line 31"/>
                <p:cNvSpPr>
                  <a:spLocks noChangeShapeType="1"/>
                </p:cNvSpPr>
                <p:nvPr/>
              </p:nvSpPr>
              <p:spPr bwMode="auto">
                <a:xfrm flipV="1">
                  <a:off x="2473"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92" name="Line 32"/>
                <p:cNvSpPr>
                  <a:spLocks noChangeShapeType="1"/>
                </p:cNvSpPr>
                <p:nvPr/>
              </p:nvSpPr>
              <p:spPr bwMode="auto">
                <a:xfrm flipV="1">
                  <a:off x="262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93" name="Line 33"/>
                <p:cNvSpPr>
                  <a:spLocks noChangeShapeType="1"/>
                </p:cNvSpPr>
                <p:nvPr/>
              </p:nvSpPr>
              <p:spPr bwMode="auto">
                <a:xfrm flipV="1">
                  <a:off x="2776"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94" name="Line 34"/>
                <p:cNvSpPr>
                  <a:spLocks noChangeShapeType="1"/>
                </p:cNvSpPr>
                <p:nvPr/>
              </p:nvSpPr>
              <p:spPr bwMode="auto">
                <a:xfrm flipV="1">
                  <a:off x="2927"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95" name="Line 35"/>
                <p:cNvSpPr>
                  <a:spLocks noChangeShapeType="1"/>
                </p:cNvSpPr>
                <p:nvPr/>
              </p:nvSpPr>
              <p:spPr bwMode="auto">
                <a:xfrm flipV="1">
                  <a:off x="3079"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96" name="Line 36"/>
                <p:cNvSpPr>
                  <a:spLocks noChangeShapeType="1"/>
                </p:cNvSpPr>
                <p:nvPr/>
              </p:nvSpPr>
              <p:spPr bwMode="auto">
                <a:xfrm flipV="1">
                  <a:off x="3230"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97" name="Line 37"/>
                <p:cNvSpPr>
                  <a:spLocks noChangeShapeType="1"/>
                </p:cNvSpPr>
                <p:nvPr/>
              </p:nvSpPr>
              <p:spPr bwMode="auto">
                <a:xfrm flipV="1">
                  <a:off x="3381"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98" name="Line 38"/>
                <p:cNvSpPr>
                  <a:spLocks noChangeShapeType="1"/>
                </p:cNvSpPr>
                <p:nvPr/>
              </p:nvSpPr>
              <p:spPr bwMode="auto">
                <a:xfrm flipV="1">
                  <a:off x="3533"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399" name="Line 39"/>
                <p:cNvSpPr>
                  <a:spLocks noChangeShapeType="1"/>
                </p:cNvSpPr>
                <p:nvPr/>
              </p:nvSpPr>
              <p:spPr bwMode="auto">
                <a:xfrm flipV="1">
                  <a:off x="3684"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400" name="Line 40"/>
                <p:cNvSpPr>
                  <a:spLocks noChangeShapeType="1"/>
                </p:cNvSpPr>
                <p:nvPr/>
              </p:nvSpPr>
              <p:spPr bwMode="auto">
                <a:xfrm flipV="1">
                  <a:off x="3835"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401" name="Line 41"/>
                <p:cNvSpPr>
                  <a:spLocks noChangeShapeType="1"/>
                </p:cNvSpPr>
                <p:nvPr/>
              </p:nvSpPr>
              <p:spPr bwMode="auto">
                <a:xfrm flipV="1">
                  <a:off x="3987" y="871"/>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402" name="Line 42"/>
                <p:cNvSpPr>
                  <a:spLocks noChangeShapeType="1"/>
                </p:cNvSpPr>
                <p:nvPr/>
              </p:nvSpPr>
              <p:spPr bwMode="auto">
                <a:xfrm>
                  <a:off x="959" y="85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5403" name="Text Box 43"/>
                <p:cNvSpPr txBox="1">
                  <a:spLocks noChangeArrowheads="1"/>
                </p:cNvSpPr>
                <p:nvPr/>
              </p:nvSpPr>
              <p:spPr bwMode="auto">
                <a:xfrm>
                  <a:off x="3878" y="1399"/>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a:t>t, s</a:t>
                  </a:r>
                </a:p>
              </p:txBody>
            </p:sp>
            <p:sp>
              <p:nvSpPr>
                <p:cNvPr id="15404" name="Text Box 44"/>
                <p:cNvSpPr txBox="1">
                  <a:spLocks noChangeArrowheads="1"/>
                </p:cNvSpPr>
                <p:nvPr/>
              </p:nvSpPr>
              <p:spPr bwMode="auto">
                <a:xfrm>
                  <a:off x="1140"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2</a:t>
                  </a:r>
                </a:p>
              </p:txBody>
            </p:sp>
            <p:sp>
              <p:nvSpPr>
                <p:cNvPr id="15405" name="Text Box 45"/>
                <p:cNvSpPr txBox="1">
                  <a:spLocks noChangeArrowheads="1"/>
                </p:cNvSpPr>
                <p:nvPr/>
              </p:nvSpPr>
              <p:spPr bwMode="auto">
                <a:xfrm>
                  <a:off x="1458"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4</a:t>
                  </a:r>
                </a:p>
              </p:txBody>
            </p:sp>
            <p:sp>
              <p:nvSpPr>
                <p:cNvPr id="15406" name="Text Box 46"/>
                <p:cNvSpPr txBox="1">
                  <a:spLocks noChangeArrowheads="1"/>
                </p:cNvSpPr>
                <p:nvPr/>
              </p:nvSpPr>
              <p:spPr bwMode="auto">
                <a:xfrm>
                  <a:off x="1775" y="1554"/>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6</a:t>
                  </a:r>
                </a:p>
              </p:txBody>
            </p:sp>
            <p:sp>
              <p:nvSpPr>
                <p:cNvPr id="15407" name="Text Box 47"/>
                <p:cNvSpPr txBox="1">
                  <a:spLocks noChangeArrowheads="1"/>
                </p:cNvSpPr>
                <p:nvPr/>
              </p:nvSpPr>
              <p:spPr bwMode="auto">
                <a:xfrm>
                  <a:off x="2062" y="155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8</a:t>
                  </a:r>
                </a:p>
              </p:txBody>
            </p:sp>
            <p:sp>
              <p:nvSpPr>
                <p:cNvPr id="15408" name="Text Box 48"/>
                <p:cNvSpPr txBox="1">
                  <a:spLocks noChangeArrowheads="1"/>
                </p:cNvSpPr>
                <p:nvPr/>
              </p:nvSpPr>
              <p:spPr bwMode="auto">
                <a:xfrm>
                  <a:off x="2330" y="155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10</a:t>
                  </a:r>
                </a:p>
              </p:txBody>
            </p:sp>
            <p:sp>
              <p:nvSpPr>
                <p:cNvPr id="15409" name="Text Box 49"/>
                <p:cNvSpPr txBox="1">
                  <a:spLocks noChangeArrowheads="1"/>
                </p:cNvSpPr>
                <p:nvPr/>
              </p:nvSpPr>
              <p:spPr bwMode="auto">
                <a:xfrm>
                  <a:off x="2632" y="155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12</a:t>
                  </a:r>
                </a:p>
              </p:txBody>
            </p:sp>
            <p:sp>
              <p:nvSpPr>
                <p:cNvPr id="15410" name="Text Box 50"/>
                <p:cNvSpPr txBox="1">
                  <a:spLocks noChangeArrowheads="1"/>
                </p:cNvSpPr>
                <p:nvPr/>
              </p:nvSpPr>
              <p:spPr bwMode="auto">
                <a:xfrm>
                  <a:off x="2932" y="154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14</a:t>
                  </a:r>
                </a:p>
              </p:txBody>
            </p:sp>
            <p:sp>
              <p:nvSpPr>
                <p:cNvPr id="15411" name="Text Box 51"/>
                <p:cNvSpPr txBox="1">
                  <a:spLocks noChangeArrowheads="1"/>
                </p:cNvSpPr>
                <p:nvPr/>
              </p:nvSpPr>
              <p:spPr bwMode="auto">
                <a:xfrm>
                  <a:off x="3241" y="15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16</a:t>
                  </a:r>
                </a:p>
              </p:txBody>
            </p:sp>
            <p:sp>
              <p:nvSpPr>
                <p:cNvPr id="15412" name="Text Box 52"/>
                <p:cNvSpPr txBox="1">
                  <a:spLocks noChangeArrowheads="1"/>
                </p:cNvSpPr>
                <p:nvPr/>
              </p:nvSpPr>
              <p:spPr bwMode="auto">
                <a:xfrm>
                  <a:off x="3543" y="154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18</a:t>
                  </a:r>
                </a:p>
              </p:txBody>
            </p:sp>
            <p:sp>
              <p:nvSpPr>
                <p:cNvPr id="15413" name="Text Box 53"/>
                <p:cNvSpPr txBox="1">
                  <a:spLocks noChangeArrowheads="1"/>
                </p:cNvSpPr>
                <p:nvPr/>
              </p:nvSpPr>
              <p:spPr bwMode="auto">
                <a:xfrm>
                  <a:off x="3831" y="154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b="1"/>
                    <a:t>20</a:t>
                  </a:r>
                </a:p>
              </p:txBody>
            </p:sp>
            <p:sp>
              <p:nvSpPr>
                <p:cNvPr id="15414" name="Text Box 54"/>
                <p:cNvSpPr txBox="1">
                  <a:spLocks noChangeArrowheads="1"/>
                </p:cNvSpPr>
                <p:nvPr/>
              </p:nvSpPr>
              <p:spPr bwMode="auto">
                <a:xfrm>
                  <a:off x="521" y="2039"/>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-4</a:t>
                  </a:r>
                </a:p>
              </p:txBody>
            </p:sp>
            <p:sp>
              <p:nvSpPr>
                <p:cNvPr id="15415" name="Text Box 55"/>
                <p:cNvSpPr txBox="1">
                  <a:spLocks noChangeArrowheads="1"/>
                </p:cNvSpPr>
                <p:nvPr/>
              </p:nvSpPr>
              <p:spPr bwMode="auto">
                <a:xfrm>
                  <a:off x="521" y="1771"/>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a:t>
                  </a:r>
                </a:p>
              </p:txBody>
            </p:sp>
            <p:sp>
              <p:nvSpPr>
                <p:cNvPr id="15416" name="Text Box 56"/>
                <p:cNvSpPr txBox="1">
                  <a:spLocks noChangeArrowheads="1"/>
                </p:cNvSpPr>
                <p:nvPr/>
              </p:nvSpPr>
              <p:spPr bwMode="auto">
                <a:xfrm>
                  <a:off x="762" y="149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0</a:t>
                  </a:r>
                </a:p>
              </p:txBody>
            </p:sp>
            <p:sp>
              <p:nvSpPr>
                <p:cNvPr id="15417" name="Text Box 57"/>
                <p:cNvSpPr txBox="1">
                  <a:spLocks noChangeArrowheads="1"/>
                </p:cNvSpPr>
                <p:nvPr/>
              </p:nvSpPr>
              <p:spPr bwMode="auto">
                <a:xfrm>
                  <a:off x="612" y="1207"/>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2</a:t>
                  </a:r>
                </a:p>
              </p:txBody>
            </p:sp>
            <p:sp>
              <p:nvSpPr>
                <p:cNvPr id="15418" name="Text Box 58"/>
                <p:cNvSpPr txBox="1">
                  <a:spLocks noChangeArrowheads="1"/>
                </p:cNvSpPr>
                <p:nvPr/>
              </p:nvSpPr>
              <p:spPr bwMode="auto">
                <a:xfrm>
                  <a:off x="657" y="905"/>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4</a:t>
                  </a:r>
                </a:p>
              </p:txBody>
            </p:sp>
          </p:grpSp>
        </p:grpSp>
        <p:sp>
          <p:nvSpPr>
            <p:cNvPr id="15419" name="Line 59"/>
            <p:cNvSpPr>
              <a:spLocks noChangeShapeType="1"/>
            </p:cNvSpPr>
            <p:nvPr/>
          </p:nvSpPr>
          <p:spPr bwMode="auto">
            <a:xfrm>
              <a:off x="1334" y="2304"/>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aphicFrame>
        <p:nvGraphicFramePr>
          <p:cNvPr id="15420" name="Group 60"/>
          <p:cNvGraphicFramePr>
            <a:graphicFrameLocks noGrp="1"/>
          </p:cNvGraphicFramePr>
          <p:nvPr/>
        </p:nvGraphicFramePr>
        <p:xfrm>
          <a:off x="179388" y="3860800"/>
          <a:ext cx="8640762" cy="2808923"/>
        </p:xfrm>
        <a:graphic>
          <a:graphicData uri="http://schemas.openxmlformats.org/drawingml/2006/table">
            <a:tbl>
              <a:tblPr rtl="1"/>
              <a:tblGrid>
                <a:gridCol w="887412"/>
                <a:gridCol w="3073400"/>
                <a:gridCol w="4679950"/>
              </a:tblGrid>
              <a:tr h="4365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גוף</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משוות מיקום</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מהירות הגוף במשך 20 שניות</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9463">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1</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72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2</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he-IL" sz="2800" b="0" i="0" u="none" strike="noStrike" cap="none" normalizeH="0" baseline="0" smtClean="0">
                          <a:ln>
                            <a:noFill/>
                          </a:ln>
                          <a:solidFill>
                            <a:schemeClr val="tx1"/>
                          </a:solidFill>
                          <a:effectLst/>
                          <a:latin typeface="Arial" pitchFamily="34" charset="0"/>
                          <a:cs typeface="Arial" pitchFamily="34" charset="0"/>
                        </a:rPr>
                        <a:t>3</a:t>
                      </a: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442" name="Object 82"/>
          <p:cNvGraphicFramePr>
            <a:graphicFrameLocks noChangeAspect="1"/>
          </p:cNvGraphicFramePr>
          <p:nvPr/>
        </p:nvGraphicFramePr>
        <p:xfrm>
          <a:off x="5316538" y="4508500"/>
          <a:ext cx="1943100" cy="512763"/>
        </p:xfrm>
        <a:graphic>
          <a:graphicData uri="http://schemas.openxmlformats.org/presentationml/2006/ole">
            <mc:AlternateContent xmlns:mc="http://schemas.openxmlformats.org/markup-compatibility/2006">
              <mc:Choice xmlns:v="urn:schemas-microsoft-com:vml" Requires="v">
                <p:oleObj spid="_x0000_s113804" name="Equation" r:id="rId7" imgW="672840" imgH="177480" progId="Equation.3">
                  <p:embed/>
                </p:oleObj>
              </mc:Choice>
              <mc:Fallback>
                <p:oleObj name="Equation" r:id="rId7" imgW="6728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6538" y="4508500"/>
                        <a:ext cx="1943100" cy="512763"/>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443" name="Object 83"/>
          <p:cNvGraphicFramePr>
            <a:graphicFrameLocks noChangeAspect="1"/>
          </p:cNvGraphicFramePr>
          <p:nvPr/>
        </p:nvGraphicFramePr>
        <p:xfrm>
          <a:off x="5100638" y="5300663"/>
          <a:ext cx="2271712" cy="512762"/>
        </p:xfrm>
        <a:graphic>
          <a:graphicData uri="http://schemas.openxmlformats.org/presentationml/2006/ole">
            <mc:AlternateContent xmlns:mc="http://schemas.openxmlformats.org/markup-compatibility/2006">
              <mc:Choice xmlns:v="urn:schemas-microsoft-com:vml" Requires="v">
                <p:oleObj spid="_x0000_s113805" name="Equation" r:id="rId9" imgW="787320" imgH="177480" progId="Equation.3">
                  <p:embed/>
                </p:oleObj>
              </mc:Choice>
              <mc:Fallback>
                <p:oleObj name="Equation" r:id="rId9" imgW="78732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0638" y="5300663"/>
                        <a:ext cx="2271712" cy="512762"/>
                      </a:xfrm>
                      <a:prstGeom prst="rect">
                        <a:avLst/>
                      </a:prstGeom>
                      <a:solidFill>
                        <a:schemeClr val="accent2">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444" name="Object 84"/>
          <p:cNvGraphicFramePr>
            <a:graphicFrameLocks noChangeAspect="1"/>
          </p:cNvGraphicFramePr>
          <p:nvPr/>
        </p:nvGraphicFramePr>
        <p:xfrm>
          <a:off x="4956175" y="6092825"/>
          <a:ext cx="2784475" cy="512763"/>
        </p:xfrm>
        <a:graphic>
          <a:graphicData uri="http://schemas.openxmlformats.org/presentationml/2006/ole">
            <mc:AlternateContent xmlns:mc="http://schemas.openxmlformats.org/markup-compatibility/2006">
              <mc:Choice xmlns:v="urn:schemas-microsoft-com:vml" Requires="v">
                <p:oleObj spid="_x0000_s113806" name="Equation" r:id="rId11" imgW="965160" imgH="177480" progId="Equation.3">
                  <p:embed/>
                </p:oleObj>
              </mc:Choice>
              <mc:Fallback>
                <p:oleObj name="Equation" r:id="rId11" imgW="96516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6175" y="6092825"/>
                        <a:ext cx="2784475" cy="512763"/>
                      </a:xfrm>
                      <a:prstGeom prst="rect">
                        <a:avLst/>
                      </a:prstGeom>
                      <a:solidFill>
                        <a:srgbClr val="EB2807">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445" name="Object 85"/>
          <p:cNvGraphicFramePr>
            <a:graphicFrameLocks noChangeAspect="1"/>
          </p:cNvGraphicFramePr>
          <p:nvPr/>
        </p:nvGraphicFramePr>
        <p:xfrm>
          <a:off x="1365250" y="4471988"/>
          <a:ext cx="2162175" cy="585787"/>
        </p:xfrm>
        <a:graphic>
          <a:graphicData uri="http://schemas.openxmlformats.org/presentationml/2006/ole">
            <mc:AlternateContent xmlns:mc="http://schemas.openxmlformats.org/markup-compatibility/2006">
              <mc:Choice xmlns:v="urn:schemas-microsoft-com:vml" Requires="v">
                <p:oleObj spid="_x0000_s113807" name="Equation" r:id="rId13" imgW="749160" imgH="203040" progId="Equation.3">
                  <p:embed/>
                </p:oleObj>
              </mc:Choice>
              <mc:Fallback>
                <p:oleObj name="Equation" r:id="rId13" imgW="74916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5250" y="4471988"/>
                        <a:ext cx="2162175" cy="585787"/>
                      </a:xfrm>
                      <a:prstGeom prst="rect">
                        <a:avLst/>
                      </a:prstGeom>
                      <a:solidFill>
                        <a:schemeClr val="hlink">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446" name="Object 86"/>
          <p:cNvGraphicFramePr>
            <a:graphicFrameLocks noChangeAspect="1"/>
          </p:cNvGraphicFramePr>
          <p:nvPr/>
        </p:nvGraphicFramePr>
        <p:xfrm>
          <a:off x="1427163" y="5264150"/>
          <a:ext cx="2089150" cy="585788"/>
        </p:xfrm>
        <a:graphic>
          <a:graphicData uri="http://schemas.openxmlformats.org/presentationml/2006/ole">
            <mc:AlternateContent xmlns:mc="http://schemas.openxmlformats.org/markup-compatibility/2006">
              <mc:Choice xmlns:v="urn:schemas-microsoft-com:vml" Requires="v">
                <p:oleObj spid="_x0000_s113808" name="Equation" r:id="rId15" imgW="723600" imgH="203040" progId="Equation.3">
                  <p:embed/>
                </p:oleObj>
              </mc:Choice>
              <mc:Fallback>
                <p:oleObj name="Equation" r:id="rId15" imgW="723600" imgH="203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27163" y="5264150"/>
                        <a:ext cx="2089150" cy="585788"/>
                      </a:xfrm>
                      <a:prstGeom prst="rect">
                        <a:avLst/>
                      </a:prstGeom>
                      <a:solidFill>
                        <a:schemeClr val="accent2">
                          <a:alpha val="39999"/>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447" name="Object 87"/>
          <p:cNvGraphicFramePr>
            <a:graphicFrameLocks noChangeAspect="1"/>
          </p:cNvGraphicFramePr>
          <p:nvPr/>
        </p:nvGraphicFramePr>
        <p:xfrm>
          <a:off x="1317625" y="6011863"/>
          <a:ext cx="2417763" cy="585787"/>
        </p:xfrm>
        <a:graphic>
          <a:graphicData uri="http://schemas.openxmlformats.org/presentationml/2006/ole">
            <mc:AlternateContent xmlns:mc="http://schemas.openxmlformats.org/markup-compatibility/2006">
              <mc:Choice xmlns:v="urn:schemas-microsoft-com:vml" Requires="v">
                <p:oleObj spid="_x0000_s113809" name="Equation" r:id="rId17" imgW="838080" imgH="203040" progId="Equation.3">
                  <p:embed/>
                </p:oleObj>
              </mc:Choice>
              <mc:Fallback>
                <p:oleObj name="Equation" r:id="rId17" imgW="838080" imgH="2030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317625" y="6011863"/>
                        <a:ext cx="2417763" cy="585787"/>
                      </a:xfrm>
                      <a:prstGeom prst="rect">
                        <a:avLst/>
                      </a:prstGeom>
                      <a:solidFill>
                        <a:srgbClr val="EB2807">
                          <a:alpha val="39999"/>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50" name="Line 90"/>
          <p:cNvSpPr>
            <a:spLocks noChangeShapeType="1"/>
          </p:cNvSpPr>
          <p:nvPr/>
        </p:nvSpPr>
        <p:spPr bwMode="auto">
          <a:xfrm>
            <a:off x="2095500" y="1609725"/>
            <a:ext cx="4824413"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5451" name="Line 91"/>
          <p:cNvSpPr>
            <a:spLocks noChangeShapeType="1"/>
          </p:cNvSpPr>
          <p:nvPr/>
        </p:nvSpPr>
        <p:spPr bwMode="auto">
          <a:xfrm>
            <a:off x="2085975" y="2295525"/>
            <a:ext cx="482441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5452" name="Line 92"/>
          <p:cNvSpPr>
            <a:spLocks noChangeShapeType="1"/>
          </p:cNvSpPr>
          <p:nvPr/>
        </p:nvSpPr>
        <p:spPr bwMode="auto">
          <a:xfrm>
            <a:off x="2095500" y="3654425"/>
            <a:ext cx="4824413" cy="0"/>
          </a:xfrm>
          <a:prstGeom prst="line">
            <a:avLst/>
          </a:prstGeom>
          <a:noFill/>
          <a:ln w="38100">
            <a:solidFill>
              <a:srgbClr val="FF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Tree>
    <p:extLst>
      <p:ext uri="{BB962C8B-B14F-4D97-AF65-F5344CB8AC3E}">
        <p14:creationId xmlns:p14="http://schemas.microsoft.com/office/powerpoint/2010/main" val="921966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68313" y="-92075"/>
            <a:ext cx="82089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he-IL" sz="3200" b="1" u="sng"/>
              <a:t>קריאת גרפים "מהירות כפונקצית הזמן"</a:t>
            </a:r>
            <a:endParaRPr lang="en-US" altLang="he-IL" sz="3200" b="1" u="sng"/>
          </a:p>
        </p:txBody>
      </p:sp>
      <p:graphicFrame>
        <p:nvGraphicFramePr>
          <p:cNvPr id="3075" name="Object 3"/>
          <p:cNvGraphicFramePr>
            <a:graphicFrameLocks noChangeAspect="1"/>
          </p:cNvGraphicFramePr>
          <p:nvPr/>
        </p:nvGraphicFramePr>
        <p:xfrm>
          <a:off x="274638" y="333375"/>
          <a:ext cx="2136775" cy="871538"/>
        </p:xfrm>
        <a:graphic>
          <a:graphicData uri="http://schemas.openxmlformats.org/presentationml/2006/ole">
            <mc:AlternateContent xmlns:mc="http://schemas.openxmlformats.org/markup-compatibility/2006">
              <mc:Choice xmlns:v="urn:schemas-microsoft-com:vml" Requires="v">
                <p:oleObj spid="_x0000_s118798" name="Equation" r:id="rId3" imgW="965160" imgH="393480" progId="Equation.3">
                  <p:embed/>
                </p:oleObj>
              </mc:Choice>
              <mc:Fallback>
                <p:oleObj name="Equation" r:id="rId3" imgW="9651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333375"/>
                        <a:ext cx="2136775"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4"/>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18799" name="Equation" r:id="rId5" imgW="685800" imgH="228600" progId="Equation.3">
                  <p:embed/>
                </p:oleObj>
              </mc:Choice>
              <mc:Fallback>
                <p:oleObj name="Equation" r:id="rId5" imgW="685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69" name="Text Box 97"/>
          <p:cNvSpPr txBox="1">
            <a:spLocks noChangeArrowheads="1"/>
          </p:cNvSpPr>
          <p:nvPr/>
        </p:nvSpPr>
        <p:spPr bwMode="auto">
          <a:xfrm>
            <a:off x="0" y="1341438"/>
            <a:ext cx="89646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שני אחים יוצאים מהבית לבית הספר. האח הקטן מלא מרץ רץ לבית הספר ומקדים את האח הגדול, אבל באמצע הדרך הוא נזכר ששכח בבית מפתחות. הוא רץ בחזרה לקח את המפתחות ושוב רץ לבית הספר. כול תהליך תנועתם של שני אחים מתואר על ידי הגרפים הבאים.</a:t>
            </a:r>
            <a:endParaRPr lang="en-US" altLang="he-IL"/>
          </a:p>
        </p:txBody>
      </p:sp>
      <p:sp>
        <p:nvSpPr>
          <p:cNvPr id="3171" name="Text Box 99"/>
          <p:cNvSpPr txBox="1">
            <a:spLocks noChangeArrowheads="1"/>
          </p:cNvSpPr>
          <p:nvPr/>
        </p:nvSpPr>
        <p:spPr bwMode="auto">
          <a:xfrm>
            <a:off x="468313" y="5510213"/>
            <a:ext cx="7920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dirty="0" smtClean="0"/>
              <a:t>א)</a:t>
            </a:r>
            <a:r>
              <a:rPr lang="he-IL" altLang="he-IL" dirty="0"/>
              <a:t>	איזה גרף מתאר את תהליך התנועה של האח הקטן? מדוע?</a:t>
            </a:r>
            <a:endParaRPr lang="en-US" altLang="he-IL" dirty="0"/>
          </a:p>
        </p:txBody>
      </p:sp>
      <p:sp>
        <p:nvSpPr>
          <p:cNvPr id="3172" name="Text Box 100"/>
          <p:cNvSpPr txBox="1">
            <a:spLocks noChangeArrowheads="1"/>
          </p:cNvSpPr>
          <p:nvPr/>
        </p:nvSpPr>
        <p:spPr bwMode="auto">
          <a:xfrm>
            <a:off x="179388" y="5510213"/>
            <a:ext cx="8569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dirty="0" smtClean="0"/>
              <a:t>א)   הגרף </a:t>
            </a:r>
            <a:r>
              <a:rPr lang="he-IL" altLang="he-IL" dirty="0"/>
              <a:t>השני מתאר את תהליך התנועה של האח הקטן. מהירות שלו משתנה במהלך התנועה.</a:t>
            </a:r>
            <a:endParaRPr lang="en-US" altLang="he-IL" dirty="0"/>
          </a:p>
        </p:txBody>
      </p:sp>
      <p:grpSp>
        <p:nvGrpSpPr>
          <p:cNvPr id="3201" name="Group 129"/>
          <p:cNvGrpSpPr>
            <a:grpSpLocks/>
          </p:cNvGrpSpPr>
          <p:nvPr/>
        </p:nvGrpSpPr>
        <p:grpSpPr bwMode="auto">
          <a:xfrm>
            <a:off x="1403350" y="2205038"/>
            <a:ext cx="6121400" cy="3095625"/>
            <a:chOff x="884" y="1389"/>
            <a:chExt cx="3856" cy="1950"/>
          </a:xfrm>
        </p:grpSpPr>
        <p:sp>
          <p:nvSpPr>
            <p:cNvPr id="3079" name="Text Box 7"/>
            <p:cNvSpPr txBox="1">
              <a:spLocks noChangeArrowheads="1"/>
            </p:cNvSpPr>
            <p:nvPr/>
          </p:nvSpPr>
          <p:spPr bwMode="auto">
            <a:xfrm>
              <a:off x="1065" y="1389"/>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V, m/s</a:t>
              </a:r>
            </a:p>
          </p:txBody>
        </p:sp>
        <p:sp>
          <p:nvSpPr>
            <p:cNvPr id="3081" name="Line 9"/>
            <p:cNvSpPr>
              <a:spLocks noChangeShapeType="1"/>
            </p:cNvSpPr>
            <p:nvPr/>
          </p:nvSpPr>
          <p:spPr bwMode="auto">
            <a:xfrm flipV="1">
              <a:off x="1322" y="1616"/>
              <a:ext cx="0" cy="172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082" name="Line 10"/>
            <p:cNvSpPr>
              <a:spLocks noChangeShapeType="1"/>
            </p:cNvSpPr>
            <p:nvPr/>
          </p:nvSpPr>
          <p:spPr bwMode="auto">
            <a:xfrm>
              <a:off x="1338" y="2625"/>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3083" name="Line 11"/>
            <p:cNvSpPr>
              <a:spLocks noChangeShapeType="1"/>
            </p:cNvSpPr>
            <p:nvPr/>
          </p:nvSpPr>
          <p:spPr bwMode="auto">
            <a:xfrm>
              <a:off x="1322" y="319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84" name="Line 12"/>
            <p:cNvSpPr>
              <a:spLocks noChangeShapeType="1"/>
            </p:cNvSpPr>
            <p:nvPr/>
          </p:nvSpPr>
          <p:spPr bwMode="auto">
            <a:xfrm>
              <a:off x="1322" y="305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85" name="Line 13"/>
            <p:cNvSpPr>
              <a:spLocks noChangeShapeType="1"/>
            </p:cNvSpPr>
            <p:nvPr/>
          </p:nvSpPr>
          <p:spPr bwMode="auto">
            <a:xfrm>
              <a:off x="1322" y="290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86" name="Line 14"/>
            <p:cNvSpPr>
              <a:spLocks noChangeShapeType="1"/>
            </p:cNvSpPr>
            <p:nvPr/>
          </p:nvSpPr>
          <p:spPr bwMode="auto">
            <a:xfrm>
              <a:off x="1322" y="276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87" name="Line 15"/>
            <p:cNvSpPr>
              <a:spLocks noChangeShapeType="1"/>
            </p:cNvSpPr>
            <p:nvPr/>
          </p:nvSpPr>
          <p:spPr bwMode="auto">
            <a:xfrm>
              <a:off x="1322" y="261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88" name="Line 16"/>
            <p:cNvSpPr>
              <a:spLocks noChangeShapeType="1"/>
            </p:cNvSpPr>
            <p:nvPr/>
          </p:nvSpPr>
          <p:spPr bwMode="auto">
            <a:xfrm>
              <a:off x="1322" y="247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89" name="Line 17"/>
            <p:cNvSpPr>
              <a:spLocks noChangeShapeType="1"/>
            </p:cNvSpPr>
            <p:nvPr/>
          </p:nvSpPr>
          <p:spPr bwMode="auto">
            <a:xfrm>
              <a:off x="1322" y="233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90" name="Line 18"/>
            <p:cNvSpPr>
              <a:spLocks noChangeShapeType="1"/>
            </p:cNvSpPr>
            <p:nvPr/>
          </p:nvSpPr>
          <p:spPr bwMode="auto">
            <a:xfrm>
              <a:off x="1322" y="21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91" name="Line 19"/>
            <p:cNvSpPr>
              <a:spLocks noChangeShapeType="1"/>
            </p:cNvSpPr>
            <p:nvPr/>
          </p:nvSpPr>
          <p:spPr bwMode="auto">
            <a:xfrm>
              <a:off x="1322" y="204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92" name="Line 20"/>
            <p:cNvSpPr>
              <a:spLocks noChangeShapeType="1"/>
            </p:cNvSpPr>
            <p:nvPr/>
          </p:nvSpPr>
          <p:spPr bwMode="auto">
            <a:xfrm flipV="1">
              <a:off x="1474"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93" name="Line 21"/>
            <p:cNvSpPr>
              <a:spLocks noChangeShapeType="1"/>
            </p:cNvSpPr>
            <p:nvPr/>
          </p:nvSpPr>
          <p:spPr bwMode="auto">
            <a:xfrm flipH="1" flipV="1">
              <a:off x="1610" y="1752"/>
              <a:ext cx="15"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94" name="Line 22"/>
            <p:cNvSpPr>
              <a:spLocks noChangeShapeType="1"/>
            </p:cNvSpPr>
            <p:nvPr/>
          </p:nvSpPr>
          <p:spPr bwMode="auto">
            <a:xfrm flipV="1">
              <a:off x="177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95" name="Line 23"/>
            <p:cNvSpPr>
              <a:spLocks noChangeShapeType="1"/>
            </p:cNvSpPr>
            <p:nvPr/>
          </p:nvSpPr>
          <p:spPr bwMode="auto">
            <a:xfrm flipV="1">
              <a:off x="1928" y="1899"/>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96" name="Line 24"/>
            <p:cNvSpPr>
              <a:spLocks noChangeShapeType="1"/>
            </p:cNvSpPr>
            <p:nvPr/>
          </p:nvSpPr>
          <p:spPr bwMode="auto">
            <a:xfrm flipV="1">
              <a:off x="207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97" name="Line 25"/>
            <p:cNvSpPr>
              <a:spLocks noChangeShapeType="1"/>
            </p:cNvSpPr>
            <p:nvPr/>
          </p:nvSpPr>
          <p:spPr bwMode="auto">
            <a:xfrm flipV="1">
              <a:off x="223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98" name="Line 26"/>
            <p:cNvSpPr>
              <a:spLocks noChangeShapeType="1"/>
            </p:cNvSpPr>
            <p:nvPr/>
          </p:nvSpPr>
          <p:spPr bwMode="auto">
            <a:xfrm flipH="1" flipV="1">
              <a:off x="2381" y="1752"/>
              <a:ext cx="1"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099" name="Line 27"/>
            <p:cNvSpPr>
              <a:spLocks noChangeShapeType="1"/>
            </p:cNvSpPr>
            <p:nvPr/>
          </p:nvSpPr>
          <p:spPr bwMode="auto">
            <a:xfrm flipV="1">
              <a:off x="253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00" name="Line 28"/>
            <p:cNvSpPr>
              <a:spLocks noChangeShapeType="1"/>
            </p:cNvSpPr>
            <p:nvPr/>
          </p:nvSpPr>
          <p:spPr bwMode="auto">
            <a:xfrm flipV="1">
              <a:off x="2685"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01" name="Line 29"/>
            <p:cNvSpPr>
              <a:spLocks noChangeShapeType="1"/>
            </p:cNvSpPr>
            <p:nvPr/>
          </p:nvSpPr>
          <p:spPr bwMode="auto">
            <a:xfrm flipV="1">
              <a:off x="2836"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02" name="Line 30"/>
            <p:cNvSpPr>
              <a:spLocks noChangeShapeType="1"/>
            </p:cNvSpPr>
            <p:nvPr/>
          </p:nvSpPr>
          <p:spPr bwMode="auto">
            <a:xfrm flipV="1">
              <a:off x="298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03" name="Line 31"/>
            <p:cNvSpPr>
              <a:spLocks noChangeShapeType="1"/>
            </p:cNvSpPr>
            <p:nvPr/>
          </p:nvSpPr>
          <p:spPr bwMode="auto">
            <a:xfrm flipV="1">
              <a:off x="313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04" name="Line 32"/>
            <p:cNvSpPr>
              <a:spLocks noChangeShapeType="1"/>
            </p:cNvSpPr>
            <p:nvPr/>
          </p:nvSpPr>
          <p:spPr bwMode="auto">
            <a:xfrm flipH="1" flipV="1">
              <a:off x="3288"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05" name="Line 33"/>
            <p:cNvSpPr>
              <a:spLocks noChangeShapeType="1"/>
            </p:cNvSpPr>
            <p:nvPr/>
          </p:nvSpPr>
          <p:spPr bwMode="auto">
            <a:xfrm flipH="1" flipV="1">
              <a:off x="3424"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06" name="Line 34"/>
            <p:cNvSpPr>
              <a:spLocks noChangeShapeType="1"/>
            </p:cNvSpPr>
            <p:nvPr/>
          </p:nvSpPr>
          <p:spPr bwMode="auto">
            <a:xfrm flipV="1">
              <a:off x="359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07" name="Line 35"/>
            <p:cNvSpPr>
              <a:spLocks noChangeShapeType="1"/>
            </p:cNvSpPr>
            <p:nvPr/>
          </p:nvSpPr>
          <p:spPr bwMode="auto">
            <a:xfrm flipH="1" flipV="1">
              <a:off x="3742"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11" name="Line 39"/>
            <p:cNvSpPr>
              <a:spLocks noChangeShapeType="1"/>
            </p:cNvSpPr>
            <p:nvPr/>
          </p:nvSpPr>
          <p:spPr bwMode="auto">
            <a:xfrm flipH="1" flipV="1">
              <a:off x="433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12" name="Line 40"/>
            <p:cNvSpPr>
              <a:spLocks noChangeShapeType="1"/>
            </p:cNvSpPr>
            <p:nvPr/>
          </p:nvSpPr>
          <p:spPr bwMode="auto">
            <a:xfrm>
              <a:off x="1322" y="18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13" name="Text Box 41"/>
            <p:cNvSpPr txBox="1">
              <a:spLocks noChangeArrowheads="1"/>
            </p:cNvSpPr>
            <p:nvPr/>
          </p:nvSpPr>
          <p:spPr bwMode="auto">
            <a:xfrm>
              <a:off x="4241" y="2427"/>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t, s</a:t>
              </a:r>
            </a:p>
          </p:txBody>
        </p:sp>
        <p:sp>
          <p:nvSpPr>
            <p:cNvPr id="3114" name="Text Box 42"/>
            <p:cNvSpPr txBox="1">
              <a:spLocks noChangeArrowheads="1"/>
            </p:cNvSpPr>
            <p:nvPr/>
          </p:nvSpPr>
          <p:spPr bwMode="auto">
            <a:xfrm>
              <a:off x="1503"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a:t>
              </a:r>
            </a:p>
          </p:txBody>
        </p:sp>
        <p:sp>
          <p:nvSpPr>
            <p:cNvPr id="3115" name="Text Box 43"/>
            <p:cNvSpPr txBox="1">
              <a:spLocks noChangeArrowheads="1"/>
            </p:cNvSpPr>
            <p:nvPr/>
          </p:nvSpPr>
          <p:spPr bwMode="auto">
            <a:xfrm>
              <a:off x="1821"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40</a:t>
              </a:r>
            </a:p>
          </p:txBody>
        </p:sp>
        <p:sp>
          <p:nvSpPr>
            <p:cNvPr id="3116" name="Text Box 44"/>
            <p:cNvSpPr txBox="1">
              <a:spLocks noChangeArrowheads="1"/>
            </p:cNvSpPr>
            <p:nvPr/>
          </p:nvSpPr>
          <p:spPr bwMode="auto">
            <a:xfrm>
              <a:off x="2138" y="258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60</a:t>
              </a:r>
            </a:p>
          </p:txBody>
        </p:sp>
        <p:sp>
          <p:nvSpPr>
            <p:cNvPr id="3117" name="Text Box 45"/>
            <p:cNvSpPr txBox="1">
              <a:spLocks noChangeArrowheads="1"/>
            </p:cNvSpPr>
            <p:nvPr/>
          </p:nvSpPr>
          <p:spPr bwMode="auto">
            <a:xfrm>
              <a:off x="2425"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80</a:t>
              </a:r>
            </a:p>
          </p:txBody>
        </p:sp>
        <p:sp>
          <p:nvSpPr>
            <p:cNvPr id="3118" name="Text Box 46"/>
            <p:cNvSpPr txBox="1">
              <a:spLocks noChangeArrowheads="1"/>
            </p:cNvSpPr>
            <p:nvPr/>
          </p:nvSpPr>
          <p:spPr bwMode="auto">
            <a:xfrm>
              <a:off x="2693"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100</a:t>
              </a:r>
            </a:p>
          </p:txBody>
        </p:sp>
        <p:sp>
          <p:nvSpPr>
            <p:cNvPr id="3119" name="Text Box 47"/>
            <p:cNvSpPr txBox="1">
              <a:spLocks noChangeArrowheads="1"/>
            </p:cNvSpPr>
            <p:nvPr/>
          </p:nvSpPr>
          <p:spPr bwMode="auto">
            <a:xfrm>
              <a:off x="2995"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120</a:t>
              </a:r>
            </a:p>
          </p:txBody>
        </p:sp>
        <p:sp>
          <p:nvSpPr>
            <p:cNvPr id="3120" name="Text Box 48"/>
            <p:cNvSpPr txBox="1">
              <a:spLocks noChangeArrowheads="1"/>
            </p:cNvSpPr>
            <p:nvPr/>
          </p:nvSpPr>
          <p:spPr bwMode="auto">
            <a:xfrm>
              <a:off x="3295"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140</a:t>
              </a:r>
            </a:p>
          </p:txBody>
        </p:sp>
        <p:sp>
          <p:nvSpPr>
            <p:cNvPr id="3121" name="Text Box 49"/>
            <p:cNvSpPr txBox="1">
              <a:spLocks noChangeArrowheads="1"/>
            </p:cNvSpPr>
            <p:nvPr/>
          </p:nvSpPr>
          <p:spPr bwMode="auto">
            <a:xfrm>
              <a:off x="3604"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160</a:t>
              </a:r>
            </a:p>
          </p:txBody>
        </p:sp>
        <p:sp>
          <p:nvSpPr>
            <p:cNvPr id="3122" name="Text Box 50"/>
            <p:cNvSpPr txBox="1">
              <a:spLocks noChangeArrowheads="1"/>
            </p:cNvSpPr>
            <p:nvPr/>
          </p:nvSpPr>
          <p:spPr bwMode="auto">
            <a:xfrm>
              <a:off x="3906"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180</a:t>
              </a:r>
            </a:p>
          </p:txBody>
        </p:sp>
        <p:sp>
          <p:nvSpPr>
            <p:cNvPr id="3123" name="Text Box 51"/>
            <p:cNvSpPr txBox="1">
              <a:spLocks noChangeArrowheads="1"/>
            </p:cNvSpPr>
            <p:nvPr/>
          </p:nvSpPr>
          <p:spPr bwMode="auto">
            <a:xfrm>
              <a:off x="4194"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200</a:t>
              </a:r>
            </a:p>
          </p:txBody>
        </p:sp>
        <p:sp>
          <p:nvSpPr>
            <p:cNvPr id="3124" name="Text Box 52"/>
            <p:cNvSpPr txBox="1">
              <a:spLocks noChangeArrowheads="1"/>
            </p:cNvSpPr>
            <p:nvPr/>
          </p:nvSpPr>
          <p:spPr bwMode="auto">
            <a:xfrm>
              <a:off x="884" y="3067"/>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3125" name="Text Box 53"/>
            <p:cNvSpPr txBox="1">
              <a:spLocks noChangeArrowheads="1"/>
            </p:cNvSpPr>
            <p:nvPr/>
          </p:nvSpPr>
          <p:spPr bwMode="auto">
            <a:xfrm>
              <a:off x="884" y="2799"/>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3126" name="Text Box 54"/>
            <p:cNvSpPr txBox="1">
              <a:spLocks noChangeArrowheads="1"/>
            </p:cNvSpPr>
            <p:nvPr/>
          </p:nvSpPr>
          <p:spPr bwMode="auto">
            <a:xfrm>
              <a:off x="1125" y="252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0</a:t>
              </a:r>
            </a:p>
          </p:txBody>
        </p:sp>
        <p:sp>
          <p:nvSpPr>
            <p:cNvPr id="3127" name="Text Box 55"/>
            <p:cNvSpPr txBox="1">
              <a:spLocks noChangeArrowheads="1"/>
            </p:cNvSpPr>
            <p:nvPr/>
          </p:nvSpPr>
          <p:spPr bwMode="auto">
            <a:xfrm>
              <a:off x="975" y="2235"/>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3128" name="Text Box 56"/>
            <p:cNvSpPr txBox="1">
              <a:spLocks noChangeArrowheads="1"/>
            </p:cNvSpPr>
            <p:nvPr/>
          </p:nvSpPr>
          <p:spPr bwMode="auto">
            <a:xfrm>
              <a:off x="1020" y="1933"/>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3129" name="Line 57"/>
            <p:cNvSpPr>
              <a:spLocks noChangeShapeType="1"/>
            </p:cNvSpPr>
            <p:nvPr/>
          </p:nvSpPr>
          <p:spPr bwMode="auto">
            <a:xfrm>
              <a:off x="1334" y="3332"/>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177" name="Line 105"/>
            <p:cNvSpPr>
              <a:spLocks noChangeShapeType="1"/>
            </p:cNvSpPr>
            <p:nvPr/>
          </p:nvSpPr>
          <p:spPr bwMode="auto">
            <a:xfrm>
              <a:off x="1304" y="1734"/>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78" name="Line 106"/>
            <p:cNvSpPr>
              <a:spLocks noChangeShapeType="1"/>
            </p:cNvSpPr>
            <p:nvPr/>
          </p:nvSpPr>
          <p:spPr bwMode="auto">
            <a:xfrm flipH="1" flipV="1">
              <a:off x="3876"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79" name="Line 107"/>
            <p:cNvSpPr>
              <a:spLocks noChangeShapeType="1"/>
            </p:cNvSpPr>
            <p:nvPr/>
          </p:nvSpPr>
          <p:spPr bwMode="auto">
            <a:xfrm flipH="1" flipV="1">
              <a:off x="401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3180" name="Line 108"/>
            <p:cNvSpPr>
              <a:spLocks noChangeShapeType="1"/>
            </p:cNvSpPr>
            <p:nvPr/>
          </p:nvSpPr>
          <p:spPr bwMode="auto">
            <a:xfrm flipV="1">
              <a:off x="418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3202" name="Group 130"/>
          <p:cNvGrpSpPr>
            <a:grpSpLocks/>
          </p:cNvGrpSpPr>
          <p:nvPr/>
        </p:nvGrpSpPr>
        <p:grpSpPr bwMode="auto">
          <a:xfrm>
            <a:off x="2095500" y="2727325"/>
            <a:ext cx="3935413" cy="2343150"/>
            <a:chOff x="1320" y="1718"/>
            <a:chExt cx="2479" cy="1476"/>
          </a:xfrm>
        </p:grpSpPr>
        <p:sp>
          <p:nvSpPr>
            <p:cNvPr id="3188" name="Line 116"/>
            <p:cNvSpPr>
              <a:spLocks noChangeShapeType="1"/>
            </p:cNvSpPr>
            <p:nvPr/>
          </p:nvSpPr>
          <p:spPr bwMode="auto">
            <a:xfrm>
              <a:off x="1320" y="2042"/>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189" name="Line 117"/>
            <p:cNvSpPr>
              <a:spLocks noChangeShapeType="1"/>
            </p:cNvSpPr>
            <p:nvPr/>
          </p:nvSpPr>
          <p:spPr bwMode="auto">
            <a:xfrm>
              <a:off x="2075" y="3188"/>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190" name="Line 118"/>
            <p:cNvSpPr>
              <a:spLocks noChangeShapeType="1"/>
            </p:cNvSpPr>
            <p:nvPr/>
          </p:nvSpPr>
          <p:spPr bwMode="auto">
            <a:xfrm>
              <a:off x="2842" y="1740"/>
              <a:ext cx="951"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191" name="Line 119"/>
            <p:cNvSpPr>
              <a:spLocks noChangeShapeType="1"/>
            </p:cNvSpPr>
            <p:nvPr/>
          </p:nvSpPr>
          <p:spPr bwMode="auto">
            <a:xfrm>
              <a:off x="2076" y="2042"/>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192" name="Line 120"/>
            <p:cNvSpPr>
              <a:spLocks noChangeShapeType="1"/>
            </p:cNvSpPr>
            <p:nvPr/>
          </p:nvSpPr>
          <p:spPr bwMode="auto">
            <a:xfrm>
              <a:off x="2079" y="2599"/>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193" name="Line 121"/>
            <p:cNvSpPr>
              <a:spLocks noChangeShapeType="1"/>
            </p:cNvSpPr>
            <p:nvPr/>
          </p:nvSpPr>
          <p:spPr bwMode="auto">
            <a:xfrm>
              <a:off x="2835" y="2605"/>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194" name="Line 122"/>
            <p:cNvSpPr>
              <a:spLocks noChangeShapeType="1"/>
            </p:cNvSpPr>
            <p:nvPr/>
          </p:nvSpPr>
          <p:spPr bwMode="auto">
            <a:xfrm>
              <a:off x="2835" y="1718"/>
              <a:ext cx="0"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195" name="Line 123"/>
            <p:cNvSpPr>
              <a:spLocks noChangeShapeType="1"/>
            </p:cNvSpPr>
            <p:nvPr/>
          </p:nvSpPr>
          <p:spPr bwMode="auto">
            <a:xfrm>
              <a:off x="3787" y="1718"/>
              <a:ext cx="12"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196" name="Text Box 124"/>
            <p:cNvSpPr txBox="1">
              <a:spLocks noChangeArrowheads="1"/>
            </p:cNvSpPr>
            <p:nvPr/>
          </p:nvSpPr>
          <p:spPr bwMode="auto">
            <a:xfrm>
              <a:off x="1574" y="184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hlink"/>
                  </a:solidFill>
                </a:rPr>
                <a:t>2</a:t>
              </a:r>
              <a:endParaRPr lang="en-US" altLang="he-IL" b="1">
                <a:solidFill>
                  <a:schemeClr val="hlink"/>
                </a:solidFill>
              </a:endParaRPr>
            </a:p>
          </p:txBody>
        </p:sp>
      </p:grpSp>
      <p:grpSp>
        <p:nvGrpSpPr>
          <p:cNvPr id="3197" name="Group 125"/>
          <p:cNvGrpSpPr>
            <a:grpSpLocks/>
          </p:cNvGrpSpPr>
          <p:nvPr/>
        </p:nvGrpSpPr>
        <p:grpSpPr bwMode="auto">
          <a:xfrm>
            <a:off x="2085975" y="3384550"/>
            <a:ext cx="4824413" cy="739775"/>
            <a:chOff x="1314" y="2132"/>
            <a:chExt cx="3039" cy="466"/>
          </a:xfrm>
        </p:grpSpPr>
        <p:sp>
          <p:nvSpPr>
            <p:cNvPr id="3198" name="Line 126"/>
            <p:cNvSpPr>
              <a:spLocks noChangeShapeType="1"/>
            </p:cNvSpPr>
            <p:nvPr/>
          </p:nvSpPr>
          <p:spPr bwMode="auto">
            <a:xfrm>
              <a:off x="1314" y="2326"/>
              <a:ext cx="3039"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199" name="Line 127"/>
            <p:cNvSpPr>
              <a:spLocks noChangeShapeType="1"/>
            </p:cNvSpPr>
            <p:nvPr/>
          </p:nvSpPr>
          <p:spPr bwMode="auto">
            <a:xfrm>
              <a:off x="4350" y="2326"/>
              <a:ext cx="0" cy="272"/>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3200" name="Text Box 128"/>
            <p:cNvSpPr txBox="1">
              <a:spLocks noChangeArrowheads="1"/>
            </p:cNvSpPr>
            <p:nvPr/>
          </p:nvSpPr>
          <p:spPr bwMode="auto">
            <a:xfrm>
              <a:off x="2308" y="213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accent2"/>
                  </a:solidFill>
                </a:rPr>
                <a:t>1</a:t>
              </a:r>
              <a:endParaRPr lang="en-US" altLang="he-IL" b="1">
                <a:solidFill>
                  <a:schemeClr val="accent2"/>
                </a:solidFill>
              </a:endParaRPr>
            </a:p>
          </p:txBody>
        </p:sp>
      </p:grpSp>
    </p:spTree>
    <p:extLst>
      <p:ext uri="{BB962C8B-B14F-4D97-AF65-F5344CB8AC3E}">
        <p14:creationId xmlns:p14="http://schemas.microsoft.com/office/powerpoint/2010/main" val="4198882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169"/>
                                        </p:tgtEl>
                                        <p:attrNameLst>
                                          <p:attrName>style.visibility</p:attrName>
                                        </p:attrNameLst>
                                      </p:cBhvr>
                                      <p:to>
                                        <p:strVal val="visible"/>
                                      </p:to>
                                    </p:set>
                                    <p:animEffect transition="in" filter="strips(downLeft)">
                                      <p:cBhvr>
                                        <p:cTn id="7" dur="3000"/>
                                        <p:tgtEl>
                                          <p:spTgt spid="3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01"/>
                                        </p:tgtEl>
                                        <p:attrNameLst>
                                          <p:attrName>style.visibility</p:attrName>
                                        </p:attrNameLst>
                                      </p:cBhvr>
                                      <p:to>
                                        <p:strVal val="visible"/>
                                      </p:to>
                                    </p:set>
                                    <p:animEffect transition="in" filter="fade">
                                      <p:cBhvr>
                                        <p:cTn id="12" dur="2000"/>
                                        <p:tgtEl>
                                          <p:spTgt spid="3201"/>
                                        </p:tgtEl>
                                      </p:cBhvr>
                                    </p:animEffect>
                                  </p:childTnLst>
                                </p:cTn>
                              </p:par>
                              <p:par>
                                <p:cTn id="13" presetID="18" presetClass="entr" presetSubtype="3" fill="hold" nodeType="withEffect">
                                  <p:stCondLst>
                                    <p:cond delay="4000"/>
                                  </p:stCondLst>
                                  <p:childTnLst>
                                    <p:set>
                                      <p:cBhvr>
                                        <p:cTn id="14" dur="1" fill="hold">
                                          <p:stCondLst>
                                            <p:cond delay="0"/>
                                          </p:stCondLst>
                                        </p:cTn>
                                        <p:tgtEl>
                                          <p:spTgt spid="3197"/>
                                        </p:tgtEl>
                                        <p:attrNameLst>
                                          <p:attrName>style.visibility</p:attrName>
                                        </p:attrNameLst>
                                      </p:cBhvr>
                                      <p:to>
                                        <p:strVal val="visible"/>
                                      </p:to>
                                    </p:set>
                                    <p:animEffect transition="in" filter="strips(upRight)">
                                      <p:cBhvr>
                                        <p:cTn id="15" dur="3000"/>
                                        <p:tgtEl>
                                          <p:spTgt spid="3197"/>
                                        </p:tgtEl>
                                      </p:cBhvr>
                                    </p:animEffect>
                                  </p:childTnLst>
                                </p:cTn>
                              </p:par>
                              <p:par>
                                <p:cTn id="16" presetID="18" presetClass="entr" presetSubtype="6" fill="hold" nodeType="withEffect">
                                  <p:stCondLst>
                                    <p:cond delay="8000"/>
                                  </p:stCondLst>
                                  <p:childTnLst>
                                    <p:set>
                                      <p:cBhvr>
                                        <p:cTn id="17" dur="1" fill="hold">
                                          <p:stCondLst>
                                            <p:cond delay="0"/>
                                          </p:stCondLst>
                                        </p:cTn>
                                        <p:tgtEl>
                                          <p:spTgt spid="3202"/>
                                        </p:tgtEl>
                                        <p:attrNameLst>
                                          <p:attrName>style.visibility</p:attrName>
                                        </p:attrNameLst>
                                      </p:cBhvr>
                                      <p:to>
                                        <p:strVal val="visible"/>
                                      </p:to>
                                    </p:set>
                                    <p:animEffect transition="in" filter="strips(downRight)">
                                      <p:cBhvr>
                                        <p:cTn id="18" dur="3000"/>
                                        <p:tgtEl>
                                          <p:spTgt spid="320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171"/>
                                        </p:tgtEl>
                                        <p:attrNameLst>
                                          <p:attrName>style.visibility</p:attrName>
                                        </p:attrNameLst>
                                      </p:cBhvr>
                                      <p:to>
                                        <p:strVal val="visible"/>
                                      </p:to>
                                    </p:set>
                                    <p:animEffect transition="in" filter="strips(downLeft)">
                                      <p:cBhvr>
                                        <p:cTn id="23" dur="500"/>
                                        <p:tgtEl>
                                          <p:spTgt spid="317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xit" presetSubtype="0" fill="hold" grpId="1" nodeType="clickEffect">
                                  <p:stCondLst>
                                    <p:cond delay="0"/>
                                  </p:stCondLst>
                                  <p:childTnLst>
                                    <p:anim calcmode="lin" valueType="num">
                                      <p:cBhvr>
                                        <p:cTn id="27" dur="1000"/>
                                        <p:tgtEl>
                                          <p:spTgt spid="3171"/>
                                        </p:tgtEl>
                                        <p:attrNameLst>
                                          <p:attrName>ppt_w</p:attrName>
                                        </p:attrNameLst>
                                      </p:cBhvr>
                                      <p:tavLst>
                                        <p:tav tm="0">
                                          <p:val>
                                            <p:strVal val="ppt_w"/>
                                          </p:val>
                                        </p:tav>
                                        <p:tav tm="100000">
                                          <p:val>
                                            <p:strVal val="ppt_w*0.70"/>
                                          </p:val>
                                        </p:tav>
                                      </p:tavLst>
                                    </p:anim>
                                    <p:anim calcmode="lin" valueType="num">
                                      <p:cBhvr>
                                        <p:cTn id="28" dur="1000"/>
                                        <p:tgtEl>
                                          <p:spTgt spid="3171"/>
                                        </p:tgtEl>
                                        <p:attrNameLst>
                                          <p:attrName>ppt_h</p:attrName>
                                        </p:attrNameLst>
                                      </p:cBhvr>
                                      <p:tavLst>
                                        <p:tav tm="0">
                                          <p:val>
                                            <p:strVal val="ppt_h"/>
                                          </p:val>
                                        </p:tav>
                                        <p:tav tm="100000">
                                          <p:val>
                                            <p:strVal val="ppt_h"/>
                                          </p:val>
                                        </p:tav>
                                      </p:tavLst>
                                    </p:anim>
                                    <p:animEffect transition="out" filter="fade">
                                      <p:cBhvr>
                                        <p:cTn id="29" dur="1000"/>
                                        <p:tgtEl>
                                          <p:spTgt spid="3171"/>
                                        </p:tgtEl>
                                      </p:cBhvr>
                                    </p:animEffect>
                                    <p:set>
                                      <p:cBhvr>
                                        <p:cTn id="30" dur="1" fill="hold">
                                          <p:stCondLst>
                                            <p:cond delay="999"/>
                                          </p:stCondLst>
                                        </p:cTn>
                                        <p:tgtEl>
                                          <p:spTgt spid="3171"/>
                                        </p:tgtEl>
                                        <p:attrNameLst>
                                          <p:attrName>style.visibility</p:attrName>
                                        </p:attrNameLst>
                                      </p:cBhvr>
                                      <p:to>
                                        <p:strVal val="hidden"/>
                                      </p:to>
                                    </p:set>
                                  </p:childTnLst>
                                </p:cTn>
                              </p:par>
                              <p:par>
                                <p:cTn id="31" presetID="18" presetClass="entr" presetSubtype="12" fill="hold" grpId="0" nodeType="withEffect">
                                  <p:stCondLst>
                                    <p:cond delay="1000"/>
                                  </p:stCondLst>
                                  <p:childTnLst>
                                    <p:set>
                                      <p:cBhvr>
                                        <p:cTn id="32" dur="1" fill="hold">
                                          <p:stCondLst>
                                            <p:cond delay="0"/>
                                          </p:stCondLst>
                                        </p:cTn>
                                        <p:tgtEl>
                                          <p:spTgt spid="3172"/>
                                        </p:tgtEl>
                                        <p:attrNameLst>
                                          <p:attrName>style.visibility</p:attrName>
                                        </p:attrNameLst>
                                      </p:cBhvr>
                                      <p:to>
                                        <p:strVal val="visible"/>
                                      </p:to>
                                    </p:set>
                                    <p:animEffect transition="in" filter="strips(downLeft)">
                                      <p:cBhvr>
                                        <p:cTn id="33"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9" grpId="0"/>
      <p:bldP spid="3171" grpId="0"/>
      <p:bldP spid="3171" grpId="1"/>
      <p:bldP spid="317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1" name="Object 3"/>
          <p:cNvGraphicFramePr>
            <a:graphicFrameLocks noChangeAspect="1"/>
          </p:cNvGraphicFramePr>
          <p:nvPr/>
        </p:nvGraphicFramePr>
        <p:xfrm>
          <a:off x="274638" y="333375"/>
          <a:ext cx="2136775" cy="871538"/>
        </p:xfrm>
        <a:graphic>
          <a:graphicData uri="http://schemas.openxmlformats.org/presentationml/2006/ole">
            <mc:AlternateContent xmlns:mc="http://schemas.openxmlformats.org/markup-compatibility/2006">
              <mc:Choice xmlns:v="urn:schemas-microsoft-com:vml" Requires="v">
                <p:oleObj spid="_x0000_s119822" name="Equation" r:id="rId3" imgW="965160" imgH="393480" progId="Equation.3">
                  <p:embed/>
                </p:oleObj>
              </mc:Choice>
              <mc:Fallback>
                <p:oleObj name="Equation" r:id="rId3" imgW="9651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333375"/>
                        <a:ext cx="2136775"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4"/>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19823" name="Equation" r:id="rId5" imgW="685800" imgH="228600" progId="Equation.3">
                  <p:embed/>
                </p:oleObj>
              </mc:Choice>
              <mc:Fallback>
                <p:oleObj name="Equation" r:id="rId5" imgW="685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37" name="Text Box 69"/>
          <p:cNvSpPr txBox="1">
            <a:spLocks noChangeArrowheads="1"/>
          </p:cNvSpPr>
          <p:nvPr/>
        </p:nvSpPr>
        <p:spPr bwMode="auto">
          <a:xfrm>
            <a:off x="0" y="1341438"/>
            <a:ext cx="89646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שני אחים יוצאים מהבית לבית הספר. האח הקטן מלא מרץ רץ לבית הספר ומקדים את האח הגדול, אבל באמצע הדרך הוא נזכר ששכח בבית מפתחות. הוא רץ בחזרה לקח את המפתחות ושוב רץ לבית הספר. כול תהליך תנועתם של שני אחים מתואר על ידי הגרפים הבאים.</a:t>
            </a:r>
            <a:endParaRPr lang="en-US" altLang="he-IL"/>
          </a:p>
        </p:txBody>
      </p:sp>
      <p:sp>
        <p:nvSpPr>
          <p:cNvPr id="7242" name="Text Box 74"/>
          <p:cNvSpPr txBox="1">
            <a:spLocks noChangeArrowheads="1"/>
          </p:cNvSpPr>
          <p:nvPr/>
        </p:nvSpPr>
        <p:spPr bwMode="auto">
          <a:xfrm>
            <a:off x="538163" y="5654675"/>
            <a:ext cx="7921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ב)   מי הגיע ראשון לבית הספר?</a:t>
            </a:r>
            <a:endParaRPr lang="en-US" altLang="he-IL"/>
          </a:p>
        </p:txBody>
      </p:sp>
      <p:sp>
        <p:nvSpPr>
          <p:cNvPr id="7243" name="Text Box 75"/>
          <p:cNvSpPr txBox="1">
            <a:spLocks noChangeArrowheads="1"/>
          </p:cNvSpPr>
          <p:nvPr/>
        </p:nvSpPr>
        <p:spPr bwMode="auto">
          <a:xfrm>
            <a:off x="106363" y="5648325"/>
            <a:ext cx="83518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ב)  האח הקטן הגיע לבית הספר ראשון בזמן פחות מ-200 שניות.</a:t>
            </a:r>
            <a:endParaRPr lang="en-US" altLang="he-IL"/>
          </a:p>
        </p:txBody>
      </p:sp>
      <p:sp>
        <p:nvSpPr>
          <p:cNvPr id="7244" name="Text Box 76"/>
          <p:cNvSpPr txBox="1">
            <a:spLocks noChangeArrowheads="1"/>
          </p:cNvSpPr>
          <p:nvPr/>
        </p:nvSpPr>
        <p:spPr bwMode="auto">
          <a:xfrm>
            <a:off x="468313" y="-92075"/>
            <a:ext cx="82089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he-IL" sz="3200" b="1" u="sng"/>
              <a:t>קריאת גרפים "מהירות כפונקצית הזמן"</a:t>
            </a:r>
            <a:endParaRPr lang="en-US" altLang="he-IL" sz="3200" b="1" u="sng"/>
          </a:p>
        </p:txBody>
      </p:sp>
      <p:grpSp>
        <p:nvGrpSpPr>
          <p:cNvPr id="7245" name="Group 77"/>
          <p:cNvGrpSpPr>
            <a:grpSpLocks/>
          </p:cNvGrpSpPr>
          <p:nvPr/>
        </p:nvGrpSpPr>
        <p:grpSpPr bwMode="auto">
          <a:xfrm>
            <a:off x="1403350" y="2205038"/>
            <a:ext cx="6121400" cy="3095625"/>
            <a:chOff x="884" y="1389"/>
            <a:chExt cx="3856" cy="1950"/>
          </a:xfrm>
        </p:grpSpPr>
        <p:sp>
          <p:nvSpPr>
            <p:cNvPr id="7246" name="Text Box 78"/>
            <p:cNvSpPr txBox="1">
              <a:spLocks noChangeArrowheads="1"/>
            </p:cNvSpPr>
            <p:nvPr/>
          </p:nvSpPr>
          <p:spPr bwMode="auto">
            <a:xfrm>
              <a:off x="1065" y="1389"/>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V, m/s</a:t>
              </a:r>
            </a:p>
          </p:txBody>
        </p:sp>
        <p:sp>
          <p:nvSpPr>
            <p:cNvPr id="7247" name="Line 79"/>
            <p:cNvSpPr>
              <a:spLocks noChangeShapeType="1"/>
            </p:cNvSpPr>
            <p:nvPr/>
          </p:nvSpPr>
          <p:spPr bwMode="auto">
            <a:xfrm flipV="1">
              <a:off x="1322" y="1616"/>
              <a:ext cx="0" cy="172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248" name="Line 80"/>
            <p:cNvSpPr>
              <a:spLocks noChangeShapeType="1"/>
            </p:cNvSpPr>
            <p:nvPr/>
          </p:nvSpPr>
          <p:spPr bwMode="auto">
            <a:xfrm>
              <a:off x="1338" y="2625"/>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249" name="Line 81"/>
            <p:cNvSpPr>
              <a:spLocks noChangeShapeType="1"/>
            </p:cNvSpPr>
            <p:nvPr/>
          </p:nvSpPr>
          <p:spPr bwMode="auto">
            <a:xfrm>
              <a:off x="1322" y="319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50" name="Line 82"/>
            <p:cNvSpPr>
              <a:spLocks noChangeShapeType="1"/>
            </p:cNvSpPr>
            <p:nvPr/>
          </p:nvSpPr>
          <p:spPr bwMode="auto">
            <a:xfrm>
              <a:off x="1322" y="305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51" name="Line 83"/>
            <p:cNvSpPr>
              <a:spLocks noChangeShapeType="1"/>
            </p:cNvSpPr>
            <p:nvPr/>
          </p:nvSpPr>
          <p:spPr bwMode="auto">
            <a:xfrm>
              <a:off x="1322" y="290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52" name="Line 84"/>
            <p:cNvSpPr>
              <a:spLocks noChangeShapeType="1"/>
            </p:cNvSpPr>
            <p:nvPr/>
          </p:nvSpPr>
          <p:spPr bwMode="auto">
            <a:xfrm>
              <a:off x="1322" y="276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53" name="Line 85"/>
            <p:cNvSpPr>
              <a:spLocks noChangeShapeType="1"/>
            </p:cNvSpPr>
            <p:nvPr/>
          </p:nvSpPr>
          <p:spPr bwMode="auto">
            <a:xfrm>
              <a:off x="1322" y="261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54" name="Line 86"/>
            <p:cNvSpPr>
              <a:spLocks noChangeShapeType="1"/>
            </p:cNvSpPr>
            <p:nvPr/>
          </p:nvSpPr>
          <p:spPr bwMode="auto">
            <a:xfrm>
              <a:off x="1322" y="247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55" name="Line 87"/>
            <p:cNvSpPr>
              <a:spLocks noChangeShapeType="1"/>
            </p:cNvSpPr>
            <p:nvPr/>
          </p:nvSpPr>
          <p:spPr bwMode="auto">
            <a:xfrm>
              <a:off x="1322" y="233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56" name="Line 88"/>
            <p:cNvSpPr>
              <a:spLocks noChangeShapeType="1"/>
            </p:cNvSpPr>
            <p:nvPr/>
          </p:nvSpPr>
          <p:spPr bwMode="auto">
            <a:xfrm>
              <a:off x="1322" y="21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57" name="Line 89"/>
            <p:cNvSpPr>
              <a:spLocks noChangeShapeType="1"/>
            </p:cNvSpPr>
            <p:nvPr/>
          </p:nvSpPr>
          <p:spPr bwMode="auto">
            <a:xfrm>
              <a:off x="1322" y="204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58" name="Line 90"/>
            <p:cNvSpPr>
              <a:spLocks noChangeShapeType="1"/>
            </p:cNvSpPr>
            <p:nvPr/>
          </p:nvSpPr>
          <p:spPr bwMode="auto">
            <a:xfrm flipV="1">
              <a:off x="1474"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59" name="Line 91"/>
            <p:cNvSpPr>
              <a:spLocks noChangeShapeType="1"/>
            </p:cNvSpPr>
            <p:nvPr/>
          </p:nvSpPr>
          <p:spPr bwMode="auto">
            <a:xfrm flipH="1" flipV="1">
              <a:off x="1610" y="1752"/>
              <a:ext cx="15"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60" name="Line 92"/>
            <p:cNvSpPr>
              <a:spLocks noChangeShapeType="1"/>
            </p:cNvSpPr>
            <p:nvPr/>
          </p:nvSpPr>
          <p:spPr bwMode="auto">
            <a:xfrm flipV="1">
              <a:off x="177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61" name="Line 93"/>
            <p:cNvSpPr>
              <a:spLocks noChangeShapeType="1"/>
            </p:cNvSpPr>
            <p:nvPr/>
          </p:nvSpPr>
          <p:spPr bwMode="auto">
            <a:xfrm flipV="1">
              <a:off x="1928" y="1899"/>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62" name="Line 94"/>
            <p:cNvSpPr>
              <a:spLocks noChangeShapeType="1"/>
            </p:cNvSpPr>
            <p:nvPr/>
          </p:nvSpPr>
          <p:spPr bwMode="auto">
            <a:xfrm flipV="1">
              <a:off x="207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63" name="Line 95"/>
            <p:cNvSpPr>
              <a:spLocks noChangeShapeType="1"/>
            </p:cNvSpPr>
            <p:nvPr/>
          </p:nvSpPr>
          <p:spPr bwMode="auto">
            <a:xfrm flipV="1">
              <a:off x="223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64" name="Line 96"/>
            <p:cNvSpPr>
              <a:spLocks noChangeShapeType="1"/>
            </p:cNvSpPr>
            <p:nvPr/>
          </p:nvSpPr>
          <p:spPr bwMode="auto">
            <a:xfrm flipH="1" flipV="1">
              <a:off x="2381" y="1752"/>
              <a:ext cx="1"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65" name="Line 97"/>
            <p:cNvSpPr>
              <a:spLocks noChangeShapeType="1"/>
            </p:cNvSpPr>
            <p:nvPr/>
          </p:nvSpPr>
          <p:spPr bwMode="auto">
            <a:xfrm flipV="1">
              <a:off x="253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66" name="Line 98"/>
            <p:cNvSpPr>
              <a:spLocks noChangeShapeType="1"/>
            </p:cNvSpPr>
            <p:nvPr/>
          </p:nvSpPr>
          <p:spPr bwMode="auto">
            <a:xfrm flipV="1">
              <a:off x="2685"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67" name="Line 99"/>
            <p:cNvSpPr>
              <a:spLocks noChangeShapeType="1"/>
            </p:cNvSpPr>
            <p:nvPr/>
          </p:nvSpPr>
          <p:spPr bwMode="auto">
            <a:xfrm flipV="1">
              <a:off x="2836"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68" name="Line 100"/>
            <p:cNvSpPr>
              <a:spLocks noChangeShapeType="1"/>
            </p:cNvSpPr>
            <p:nvPr/>
          </p:nvSpPr>
          <p:spPr bwMode="auto">
            <a:xfrm flipV="1">
              <a:off x="298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69" name="Line 101"/>
            <p:cNvSpPr>
              <a:spLocks noChangeShapeType="1"/>
            </p:cNvSpPr>
            <p:nvPr/>
          </p:nvSpPr>
          <p:spPr bwMode="auto">
            <a:xfrm flipV="1">
              <a:off x="313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70" name="Line 102"/>
            <p:cNvSpPr>
              <a:spLocks noChangeShapeType="1"/>
            </p:cNvSpPr>
            <p:nvPr/>
          </p:nvSpPr>
          <p:spPr bwMode="auto">
            <a:xfrm flipH="1" flipV="1">
              <a:off x="3288"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71" name="Line 103"/>
            <p:cNvSpPr>
              <a:spLocks noChangeShapeType="1"/>
            </p:cNvSpPr>
            <p:nvPr/>
          </p:nvSpPr>
          <p:spPr bwMode="auto">
            <a:xfrm flipH="1" flipV="1">
              <a:off x="3424"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72" name="Line 104"/>
            <p:cNvSpPr>
              <a:spLocks noChangeShapeType="1"/>
            </p:cNvSpPr>
            <p:nvPr/>
          </p:nvSpPr>
          <p:spPr bwMode="auto">
            <a:xfrm flipV="1">
              <a:off x="359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73" name="Line 105"/>
            <p:cNvSpPr>
              <a:spLocks noChangeShapeType="1"/>
            </p:cNvSpPr>
            <p:nvPr/>
          </p:nvSpPr>
          <p:spPr bwMode="auto">
            <a:xfrm flipH="1" flipV="1">
              <a:off x="3742"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74" name="Line 106"/>
            <p:cNvSpPr>
              <a:spLocks noChangeShapeType="1"/>
            </p:cNvSpPr>
            <p:nvPr/>
          </p:nvSpPr>
          <p:spPr bwMode="auto">
            <a:xfrm flipH="1" flipV="1">
              <a:off x="433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75" name="Line 107"/>
            <p:cNvSpPr>
              <a:spLocks noChangeShapeType="1"/>
            </p:cNvSpPr>
            <p:nvPr/>
          </p:nvSpPr>
          <p:spPr bwMode="auto">
            <a:xfrm>
              <a:off x="1322" y="18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76" name="Text Box 108"/>
            <p:cNvSpPr txBox="1">
              <a:spLocks noChangeArrowheads="1"/>
            </p:cNvSpPr>
            <p:nvPr/>
          </p:nvSpPr>
          <p:spPr bwMode="auto">
            <a:xfrm>
              <a:off x="4241" y="2427"/>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t, s</a:t>
              </a:r>
            </a:p>
          </p:txBody>
        </p:sp>
        <p:sp>
          <p:nvSpPr>
            <p:cNvPr id="7277" name="Text Box 109"/>
            <p:cNvSpPr txBox="1">
              <a:spLocks noChangeArrowheads="1"/>
            </p:cNvSpPr>
            <p:nvPr/>
          </p:nvSpPr>
          <p:spPr bwMode="auto">
            <a:xfrm>
              <a:off x="1503"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a:t>
              </a:r>
            </a:p>
          </p:txBody>
        </p:sp>
        <p:sp>
          <p:nvSpPr>
            <p:cNvPr id="7278" name="Text Box 110"/>
            <p:cNvSpPr txBox="1">
              <a:spLocks noChangeArrowheads="1"/>
            </p:cNvSpPr>
            <p:nvPr/>
          </p:nvSpPr>
          <p:spPr bwMode="auto">
            <a:xfrm>
              <a:off x="1821"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40</a:t>
              </a:r>
            </a:p>
          </p:txBody>
        </p:sp>
        <p:sp>
          <p:nvSpPr>
            <p:cNvPr id="7279" name="Text Box 111"/>
            <p:cNvSpPr txBox="1">
              <a:spLocks noChangeArrowheads="1"/>
            </p:cNvSpPr>
            <p:nvPr/>
          </p:nvSpPr>
          <p:spPr bwMode="auto">
            <a:xfrm>
              <a:off x="2138" y="258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60</a:t>
              </a:r>
            </a:p>
          </p:txBody>
        </p:sp>
        <p:sp>
          <p:nvSpPr>
            <p:cNvPr id="7280" name="Text Box 112"/>
            <p:cNvSpPr txBox="1">
              <a:spLocks noChangeArrowheads="1"/>
            </p:cNvSpPr>
            <p:nvPr/>
          </p:nvSpPr>
          <p:spPr bwMode="auto">
            <a:xfrm>
              <a:off x="2425"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80</a:t>
              </a:r>
            </a:p>
          </p:txBody>
        </p:sp>
        <p:sp>
          <p:nvSpPr>
            <p:cNvPr id="7281" name="Text Box 113"/>
            <p:cNvSpPr txBox="1">
              <a:spLocks noChangeArrowheads="1"/>
            </p:cNvSpPr>
            <p:nvPr/>
          </p:nvSpPr>
          <p:spPr bwMode="auto">
            <a:xfrm>
              <a:off x="2693"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100</a:t>
              </a:r>
            </a:p>
          </p:txBody>
        </p:sp>
        <p:sp>
          <p:nvSpPr>
            <p:cNvPr id="7282" name="Text Box 114"/>
            <p:cNvSpPr txBox="1">
              <a:spLocks noChangeArrowheads="1"/>
            </p:cNvSpPr>
            <p:nvPr/>
          </p:nvSpPr>
          <p:spPr bwMode="auto">
            <a:xfrm>
              <a:off x="2995"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120</a:t>
              </a:r>
            </a:p>
          </p:txBody>
        </p:sp>
        <p:sp>
          <p:nvSpPr>
            <p:cNvPr id="7283" name="Text Box 115"/>
            <p:cNvSpPr txBox="1">
              <a:spLocks noChangeArrowheads="1"/>
            </p:cNvSpPr>
            <p:nvPr/>
          </p:nvSpPr>
          <p:spPr bwMode="auto">
            <a:xfrm>
              <a:off x="3295"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140</a:t>
              </a:r>
            </a:p>
          </p:txBody>
        </p:sp>
        <p:sp>
          <p:nvSpPr>
            <p:cNvPr id="7284" name="Text Box 116"/>
            <p:cNvSpPr txBox="1">
              <a:spLocks noChangeArrowheads="1"/>
            </p:cNvSpPr>
            <p:nvPr/>
          </p:nvSpPr>
          <p:spPr bwMode="auto">
            <a:xfrm>
              <a:off x="3604"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160</a:t>
              </a:r>
            </a:p>
          </p:txBody>
        </p:sp>
        <p:sp>
          <p:nvSpPr>
            <p:cNvPr id="7285" name="Text Box 117"/>
            <p:cNvSpPr txBox="1">
              <a:spLocks noChangeArrowheads="1"/>
            </p:cNvSpPr>
            <p:nvPr/>
          </p:nvSpPr>
          <p:spPr bwMode="auto">
            <a:xfrm>
              <a:off x="3906"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180</a:t>
              </a:r>
            </a:p>
          </p:txBody>
        </p:sp>
        <p:sp>
          <p:nvSpPr>
            <p:cNvPr id="7286" name="Text Box 118"/>
            <p:cNvSpPr txBox="1">
              <a:spLocks noChangeArrowheads="1"/>
            </p:cNvSpPr>
            <p:nvPr/>
          </p:nvSpPr>
          <p:spPr bwMode="auto">
            <a:xfrm>
              <a:off x="4194"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200</a:t>
              </a:r>
            </a:p>
          </p:txBody>
        </p:sp>
        <p:sp>
          <p:nvSpPr>
            <p:cNvPr id="7287" name="Text Box 119"/>
            <p:cNvSpPr txBox="1">
              <a:spLocks noChangeArrowheads="1"/>
            </p:cNvSpPr>
            <p:nvPr/>
          </p:nvSpPr>
          <p:spPr bwMode="auto">
            <a:xfrm>
              <a:off x="884" y="3067"/>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7288" name="Text Box 120"/>
            <p:cNvSpPr txBox="1">
              <a:spLocks noChangeArrowheads="1"/>
            </p:cNvSpPr>
            <p:nvPr/>
          </p:nvSpPr>
          <p:spPr bwMode="auto">
            <a:xfrm>
              <a:off x="884" y="2799"/>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7289" name="Text Box 121"/>
            <p:cNvSpPr txBox="1">
              <a:spLocks noChangeArrowheads="1"/>
            </p:cNvSpPr>
            <p:nvPr/>
          </p:nvSpPr>
          <p:spPr bwMode="auto">
            <a:xfrm>
              <a:off x="1125" y="252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0</a:t>
              </a:r>
            </a:p>
          </p:txBody>
        </p:sp>
        <p:sp>
          <p:nvSpPr>
            <p:cNvPr id="7290" name="Text Box 122"/>
            <p:cNvSpPr txBox="1">
              <a:spLocks noChangeArrowheads="1"/>
            </p:cNvSpPr>
            <p:nvPr/>
          </p:nvSpPr>
          <p:spPr bwMode="auto">
            <a:xfrm>
              <a:off x="975" y="2235"/>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7291" name="Text Box 123"/>
            <p:cNvSpPr txBox="1">
              <a:spLocks noChangeArrowheads="1"/>
            </p:cNvSpPr>
            <p:nvPr/>
          </p:nvSpPr>
          <p:spPr bwMode="auto">
            <a:xfrm>
              <a:off x="1020" y="1933"/>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7292" name="Line 124"/>
            <p:cNvSpPr>
              <a:spLocks noChangeShapeType="1"/>
            </p:cNvSpPr>
            <p:nvPr/>
          </p:nvSpPr>
          <p:spPr bwMode="auto">
            <a:xfrm>
              <a:off x="1334" y="3332"/>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293" name="Line 125"/>
            <p:cNvSpPr>
              <a:spLocks noChangeShapeType="1"/>
            </p:cNvSpPr>
            <p:nvPr/>
          </p:nvSpPr>
          <p:spPr bwMode="auto">
            <a:xfrm>
              <a:off x="1304" y="1734"/>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94" name="Line 126"/>
            <p:cNvSpPr>
              <a:spLocks noChangeShapeType="1"/>
            </p:cNvSpPr>
            <p:nvPr/>
          </p:nvSpPr>
          <p:spPr bwMode="auto">
            <a:xfrm flipH="1" flipV="1">
              <a:off x="3876"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95" name="Line 127"/>
            <p:cNvSpPr>
              <a:spLocks noChangeShapeType="1"/>
            </p:cNvSpPr>
            <p:nvPr/>
          </p:nvSpPr>
          <p:spPr bwMode="auto">
            <a:xfrm flipH="1" flipV="1">
              <a:off x="401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296" name="Line 128"/>
            <p:cNvSpPr>
              <a:spLocks noChangeShapeType="1"/>
            </p:cNvSpPr>
            <p:nvPr/>
          </p:nvSpPr>
          <p:spPr bwMode="auto">
            <a:xfrm flipV="1">
              <a:off x="418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7297" name="Group 129"/>
          <p:cNvGrpSpPr>
            <a:grpSpLocks/>
          </p:cNvGrpSpPr>
          <p:nvPr/>
        </p:nvGrpSpPr>
        <p:grpSpPr bwMode="auto">
          <a:xfrm>
            <a:off x="2095500" y="2727325"/>
            <a:ext cx="3935413" cy="2343150"/>
            <a:chOff x="1320" y="1718"/>
            <a:chExt cx="2479" cy="1476"/>
          </a:xfrm>
        </p:grpSpPr>
        <p:sp>
          <p:nvSpPr>
            <p:cNvPr id="7298" name="Line 130"/>
            <p:cNvSpPr>
              <a:spLocks noChangeShapeType="1"/>
            </p:cNvSpPr>
            <p:nvPr/>
          </p:nvSpPr>
          <p:spPr bwMode="auto">
            <a:xfrm>
              <a:off x="1320" y="2042"/>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299" name="Line 131"/>
            <p:cNvSpPr>
              <a:spLocks noChangeShapeType="1"/>
            </p:cNvSpPr>
            <p:nvPr/>
          </p:nvSpPr>
          <p:spPr bwMode="auto">
            <a:xfrm>
              <a:off x="2075" y="3188"/>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300" name="Line 132"/>
            <p:cNvSpPr>
              <a:spLocks noChangeShapeType="1"/>
            </p:cNvSpPr>
            <p:nvPr/>
          </p:nvSpPr>
          <p:spPr bwMode="auto">
            <a:xfrm>
              <a:off x="2842" y="1740"/>
              <a:ext cx="951"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301" name="Line 133"/>
            <p:cNvSpPr>
              <a:spLocks noChangeShapeType="1"/>
            </p:cNvSpPr>
            <p:nvPr/>
          </p:nvSpPr>
          <p:spPr bwMode="auto">
            <a:xfrm>
              <a:off x="2076" y="2042"/>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302" name="Line 134"/>
            <p:cNvSpPr>
              <a:spLocks noChangeShapeType="1"/>
            </p:cNvSpPr>
            <p:nvPr/>
          </p:nvSpPr>
          <p:spPr bwMode="auto">
            <a:xfrm>
              <a:off x="2079" y="2599"/>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303" name="Line 135"/>
            <p:cNvSpPr>
              <a:spLocks noChangeShapeType="1"/>
            </p:cNvSpPr>
            <p:nvPr/>
          </p:nvSpPr>
          <p:spPr bwMode="auto">
            <a:xfrm>
              <a:off x="2835" y="2605"/>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304" name="Line 136"/>
            <p:cNvSpPr>
              <a:spLocks noChangeShapeType="1"/>
            </p:cNvSpPr>
            <p:nvPr/>
          </p:nvSpPr>
          <p:spPr bwMode="auto">
            <a:xfrm>
              <a:off x="2835" y="1718"/>
              <a:ext cx="0"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305" name="Line 137"/>
            <p:cNvSpPr>
              <a:spLocks noChangeShapeType="1"/>
            </p:cNvSpPr>
            <p:nvPr/>
          </p:nvSpPr>
          <p:spPr bwMode="auto">
            <a:xfrm>
              <a:off x="3787" y="1718"/>
              <a:ext cx="12"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306" name="Text Box 138"/>
            <p:cNvSpPr txBox="1">
              <a:spLocks noChangeArrowheads="1"/>
            </p:cNvSpPr>
            <p:nvPr/>
          </p:nvSpPr>
          <p:spPr bwMode="auto">
            <a:xfrm>
              <a:off x="1574" y="184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hlink"/>
                  </a:solidFill>
                </a:rPr>
                <a:t>2</a:t>
              </a:r>
              <a:endParaRPr lang="en-US" altLang="he-IL" b="1">
                <a:solidFill>
                  <a:schemeClr val="hlink"/>
                </a:solidFill>
              </a:endParaRPr>
            </a:p>
          </p:txBody>
        </p:sp>
      </p:grpSp>
      <p:grpSp>
        <p:nvGrpSpPr>
          <p:cNvPr id="7307" name="Group 139"/>
          <p:cNvGrpSpPr>
            <a:grpSpLocks/>
          </p:cNvGrpSpPr>
          <p:nvPr/>
        </p:nvGrpSpPr>
        <p:grpSpPr bwMode="auto">
          <a:xfrm>
            <a:off x="2085975" y="3384550"/>
            <a:ext cx="4824413" cy="739775"/>
            <a:chOff x="1314" y="2132"/>
            <a:chExt cx="3039" cy="466"/>
          </a:xfrm>
        </p:grpSpPr>
        <p:sp>
          <p:nvSpPr>
            <p:cNvPr id="7308" name="Line 140"/>
            <p:cNvSpPr>
              <a:spLocks noChangeShapeType="1"/>
            </p:cNvSpPr>
            <p:nvPr/>
          </p:nvSpPr>
          <p:spPr bwMode="auto">
            <a:xfrm>
              <a:off x="1314" y="2326"/>
              <a:ext cx="3039"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309" name="Line 141"/>
            <p:cNvSpPr>
              <a:spLocks noChangeShapeType="1"/>
            </p:cNvSpPr>
            <p:nvPr/>
          </p:nvSpPr>
          <p:spPr bwMode="auto">
            <a:xfrm>
              <a:off x="4350" y="2326"/>
              <a:ext cx="0" cy="272"/>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7310" name="Text Box 142"/>
            <p:cNvSpPr txBox="1">
              <a:spLocks noChangeArrowheads="1"/>
            </p:cNvSpPr>
            <p:nvPr/>
          </p:nvSpPr>
          <p:spPr bwMode="auto">
            <a:xfrm>
              <a:off x="2308" y="213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accent2"/>
                  </a:solidFill>
                </a:rPr>
                <a:t>1</a:t>
              </a:r>
              <a:endParaRPr lang="en-US" altLang="he-IL" b="1">
                <a:solidFill>
                  <a:schemeClr val="accent2"/>
                </a:solidFill>
              </a:endParaRPr>
            </a:p>
          </p:txBody>
        </p:sp>
      </p:grpSp>
    </p:spTree>
    <p:extLst>
      <p:ext uri="{BB962C8B-B14F-4D97-AF65-F5344CB8AC3E}">
        <p14:creationId xmlns:p14="http://schemas.microsoft.com/office/powerpoint/2010/main" val="38516593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7242"/>
                                        </p:tgtEl>
                                        <p:attrNameLst>
                                          <p:attrName>ppt_w</p:attrName>
                                        </p:attrNameLst>
                                      </p:cBhvr>
                                      <p:tavLst>
                                        <p:tav tm="0">
                                          <p:val>
                                            <p:strVal val="ppt_w"/>
                                          </p:val>
                                        </p:tav>
                                        <p:tav tm="100000">
                                          <p:val>
                                            <p:strVal val="ppt_w*0.70"/>
                                          </p:val>
                                        </p:tav>
                                      </p:tavLst>
                                    </p:anim>
                                    <p:anim calcmode="lin" valueType="num">
                                      <p:cBhvr>
                                        <p:cTn id="7" dur="1000"/>
                                        <p:tgtEl>
                                          <p:spTgt spid="7242"/>
                                        </p:tgtEl>
                                        <p:attrNameLst>
                                          <p:attrName>ppt_h</p:attrName>
                                        </p:attrNameLst>
                                      </p:cBhvr>
                                      <p:tavLst>
                                        <p:tav tm="0">
                                          <p:val>
                                            <p:strVal val="ppt_h"/>
                                          </p:val>
                                        </p:tav>
                                        <p:tav tm="100000">
                                          <p:val>
                                            <p:strVal val="ppt_h"/>
                                          </p:val>
                                        </p:tav>
                                      </p:tavLst>
                                    </p:anim>
                                    <p:animEffect transition="out" filter="fade">
                                      <p:cBhvr>
                                        <p:cTn id="8" dur="1000"/>
                                        <p:tgtEl>
                                          <p:spTgt spid="7242"/>
                                        </p:tgtEl>
                                      </p:cBhvr>
                                    </p:animEffect>
                                    <p:set>
                                      <p:cBhvr>
                                        <p:cTn id="9" dur="1" fill="hold">
                                          <p:stCondLst>
                                            <p:cond delay="999"/>
                                          </p:stCondLst>
                                        </p:cTn>
                                        <p:tgtEl>
                                          <p:spTgt spid="7242"/>
                                        </p:tgtEl>
                                        <p:attrNameLst>
                                          <p:attrName>style.visibility</p:attrName>
                                        </p:attrNameLst>
                                      </p:cBhvr>
                                      <p:to>
                                        <p:strVal val="hidden"/>
                                      </p:to>
                                    </p:set>
                                  </p:childTnLst>
                                </p:cTn>
                              </p:par>
                              <p:par>
                                <p:cTn id="10" presetID="18" presetClass="entr" presetSubtype="12" fill="hold" grpId="0" nodeType="withEffect">
                                  <p:stCondLst>
                                    <p:cond delay="1000"/>
                                  </p:stCondLst>
                                  <p:childTnLst>
                                    <p:set>
                                      <p:cBhvr>
                                        <p:cTn id="11" dur="1" fill="hold">
                                          <p:stCondLst>
                                            <p:cond delay="0"/>
                                          </p:stCondLst>
                                        </p:cTn>
                                        <p:tgtEl>
                                          <p:spTgt spid="7243"/>
                                        </p:tgtEl>
                                        <p:attrNameLst>
                                          <p:attrName>style.visibility</p:attrName>
                                        </p:attrNameLst>
                                      </p:cBhvr>
                                      <p:to>
                                        <p:strVal val="visible"/>
                                      </p:to>
                                    </p:set>
                                    <p:animEffect transition="in" filter="strips(downLeft)">
                                      <p:cBhvr>
                                        <p:cTn id="12" dur="1000"/>
                                        <p:tgtEl>
                                          <p:spTgt spid="7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2" grpId="0"/>
      <p:bldP spid="72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1"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2"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3"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4"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5"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22536"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7"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38"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b="1"/>
              <a:t>מגנט</a:t>
            </a:r>
            <a:endParaRPr lang="en-US" altLang="he-IL" b="1"/>
          </a:p>
          <a:p>
            <a:pPr>
              <a:spcBef>
                <a:spcPct val="50000"/>
              </a:spcBef>
            </a:pPr>
            <a:r>
              <a:rPr lang="en-US" altLang="he-IL" b="1"/>
              <a:t>50 HZ</a:t>
            </a:r>
          </a:p>
        </p:txBody>
      </p:sp>
      <p:grpSp>
        <p:nvGrpSpPr>
          <p:cNvPr id="22539" name="Group 11"/>
          <p:cNvGrpSpPr>
            <a:grpSpLocks/>
          </p:cNvGrpSpPr>
          <p:nvPr/>
        </p:nvGrpSpPr>
        <p:grpSpPr bwMode="auto">
          <a:xfrm>
            <a:off x="684213" y="5157788"/>
            <a:ext cx="4824412" cy="719137"/>
            <a:chOff x="431" y="3249"/>
            <a:chExt cx="3039" cy="453"/>
          </a:xfrm>
        </p:grpSpPr>
        <p:sp>
          <p:nvSpPr>
            <p:cNvPr id="22540"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2541"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2542" name="Rectangle 14"/>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he-IL" altLang="he-IL" b="1" u="sng">
                <a:effectLst>
                  <a:outerShdw blurRad="38100" dist="38100" dir="2700000" algn="tl">
                    <a:srgbClr val="FFFFFF"/>
                  </a:outerShdw>
                </a:effectLst>
              </a:rPr>
              <a:t>ניסוי עם רשם זמן</a:t>
            </a:r>
            <a:endParaRPr lang="en-US" altLang="he-IL" b="1" u="sng">
              <a:effectLst>
                <a:outerShdw blurRad="38100" dist="38100" dir="2700000" algn="tl">
                  <a:srgbClr val="FFFFFF"/>
                </a:outerShdw>
              </a:effectLst>
            </a:endParaRPr>
          </a:p>
        </p:txBody>
      </p:sp>
      <p:sp>
        <p:nvSpPr>
          <p:cNvPr id="22543" name="Text Box 15"/>
          <p:cNvSpPr txBox="1">
            <a:spLocks noChangeArrowheads="1"/>
          </p:cNvSpPr>
          <p:nvPr/>
        </p:nvSpPr>
        <p:spPr bwMode="auto">
          <a:xfrm>
            <a:off x="5076825" y="2133600"/>
            <a:ext cx="352742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sz="2400" b="1">
                <a:cs typeface="David" panose="020E0502060401010101" pitchFamily="34" charset="-79"/>
              </a:rPr>
              <a:t>50נקודות בשנייה - אז זמן שעובר בין שתי הנקודות הוא 1/50= </a:t>
            </a:r>
            <a:r>
              <a:rPr lang="he-IL" altLang="he-IL" sz="2800" b="1" u="sng">
                <a:effectLst>
                  <a:outerShdw blurRad="38100" dist="38100" dir="2700000" algn="tl">
                    <a:srgbClr val="FFFFFF"/>
                  </a:outerShdw>
                </a:effectLst>
                <a:cs typeface="David" panose="020E0502060401010101" pitchFamily="34" charset="-79"/>
              </a:rPr>
              <a:t>0.02 שניות</a:t>
            </a:r>
            <a:endParaRPr lang="en-US" altLang="he-IL" sz="2800" b="1" u="sng">
              <a:effectLst>
                <a:outerShdw blurRad="38100" dist="38100" dir="2700000" algn="tl">
                  <a:srgbClr val="FFFFFF"/>
                </a:outerShdw>
              </a:effectLst>
              <a:cs typeface="David" panose="020E0502060401010101" pitchFamily="34" charset="-79"/>
            </a:endParaRPr>
          </a:p>
        </p:txBody>
      </p:sp>
      <p:sp>
        <p:nvSpPr>
          <p:cNvPr id="22544" name="Rectangle 16"/>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1508518692"/>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5" name="Object 3"/>
          <p:cNvGraphicFramePr>
            <a:graphicFrameLocks noChangeAspect="1"/>
          </p:cNvGraphicFramePr>
          <p:nvPr/>
        </p:nvGraphicFramePr>
        <p:xfrm>
          <a:off x="274638" y="333375"/>
          <a:ext cx="2136775" cy="871538"/>
        </p:xfrm>
        <a:graphic>
          <a:graphicData uri="http://schemas.openxmlformats.org/presentationml/2006/ole">
            <mc:AlternateContent xmlns:mc="http://schemas.openxmlformats.org/markup-compatibility/2006">
              <mc:Choice xmlns:v="urn:schemas-microsoft-com:vml" Requires="v">
                <p:oleObj spid="_x0000_s120852" name="Equation" r:id="rId3" imgW="965160" imgH="393480" progId="Equation.3">
                  <p:embed/>
                </p:oleObj>
              </mc:Choice>
              <mc:Fallback>
                <p:oleObj name="Equation" r:id="rId3" imgW="9651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333375"/>
                        <a:ext cx="2136775"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20853" name="Equation" r:id="rId5" imgW="685800" imgH="228600" progId="Equation.3">
                  <p:embed/>
                </p:oleObj>
              </mc:Choice>
              <mc:Fallback>
                <p:oleObj name="Equation" r:id="rId5" imgW="685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61" name="Text Box 69"/>
          <p:cNvSpPr txBox="1">
            <a:spLocks noChangeArrowheads="1"/>
          </p:cNvSpPr>
          <p:nvPr/>
        </p:nvSpPr>
        <p:spPr bwMode="auto">
          <a:xfrm>
            <a:off x="0" y="1341438"/>
            <a:ext cx="8964613"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שני אחים יוצאים מהבית לבית הספר. האח הקטן מלא מרץ רץ לבית הספר ומקדים את האח הגדול, אבל באמצע הדרך הוא נזכר ששכח בבית מפתחות. הוא רץ בחזרה לקח את המפתחות ושוב רץ לבית הספר. כול תהליך תנועתם של שני אחים מתואר על ידי הגרפים הבאים.</a:t>
            </a:r>
            <a:endParaRPr lang="en-US" altLang="he-IL"/>
          </a:p>
        </p:txBody>
      </p:sp>
      <p:sp>
        <p:nvSpPr>
          <p:cNvPr id="8266" name="Text Box 74"/>
          <p:cNvSpPr txBox="1">
            <a:spLocks noChangeArrowheads="1"/>
          </p:cNvSpPr>
          <p:nvPr/>
        </p:nvSpPr>
        <p:spPr bwMode="auto">
          <a:xfrm>
            <a:off x="323850" y="5505450"/>
            <a:ext cx="856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ג)   מהו מרחק מבית הספר עד לבית של האחים?</a:t>
            </a:r>
            <a:endParaRPr lang="en-US" altLang="he-IL"/>
          </a:p>
        </p:txBody>
      </p:sp>
      <p:sp>
        <p:nvSpPr>
          <p:cNvPr id="8267" name="Text Box 75"/>
          <p:cNvSpPr txBox="1">
            <a:spLocks noChangeArrowheads="1"/>
          </p:cNvSpPr>
          <p:nvPr/>
        </p:nvSpPr>
        <p:spPr bwMode="auto">
          <a:xfrm>
            <a:off x="323850" y="5505450"/>
            <a:ext cx="8569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ג)  מהירות של האח הגדול לא השתנתה והוא הגיע לבית הספר לאחר 200 שניות. שטח מתחת</a:t>
            </a:r>
            <a:endParaRPr lang="en-US" altLang="he-IL"/>
          </a:p>
        </p:txBody>
      </p:sp>
      <p:graphicFrame>
        <p:nvGraphicFramePr>
          <p:cNvPr id="8268" name="Object 76"/>
          <p:cNvGraphicFramePr>
            <a:graphicFrameLocks noChangeAspect="1"/>
          </p:cNvGraphicFramePr>
          <p:nvPr/>
        </p:nvGraphicFramePr>
        <p:xfrm>
          <a:off x="900113" y="6080125"/>
          <a:ext cx="7488237" cy="733425"/>
        </p:xfrm>
        <a:graphic>
          <a:graphicData uri="http://schemas.openxmlformats.org/presentationml/2006/ole">
            <mc:AlternateContent xmlns:mc="http://schemas.openxmlformats.org/markup-compatibility/2006">
              <mc:Choice xmlns:v="urn:schemas-microsoft-com:vml" Requires="v">
                <p:oleObj spid="_x0000_s120854" name="Equation" r:id="rId7" imgW="2336760" imgH="228600" progId="Equation.3">
                  <p:embed/>
                </p:oleObj>
              </mc:Choice>
              <mc:Fallback>
                <p:oleObj name="Equation" r:id="rId7" imgW="23367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0113" y="6080125"/>
                        <a:ext cx="7488237" cy="73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69" name="Text Box 77"/>
          <p:cNvSpPr txBox="1">
            <a:spLocks noChangeArrowheads="1"/>
          </p:cNvSpPr>
          <p:nvPr/>
        </p:nvSpPr>
        <p:spPr bwMode="auto">
          <a:xfrm>
            <a:off x="468313" y="-92075"/>
            <a:ext cx="82089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he-IL" sz="3200" b="1" u="sng"/>
              <a:t>קריאת גרפים "מהירות כפונקצית הזמן"</a:t>
            </a:r>
            <a:endParaRPr lang="en-US" altLang="he-IL" sz="3200" b="1" u="sng"/>
          </a:p>
        </p:txBody>
      </p:sp>
      <p:grpSp>
        <p:nvGrpSpPr>
          <p:cNvPr id="8270" name="Group 78"/>
          <p:cNvGrpSpPr>
            <a:grpSpLocks/>
          </p:cNvGrpSpPr>
          <p:nvPr/>
        </p:nvGrpSpPr>
        <p:grpSpPr bwMode="auto">
          <a:xfrm>
            <a:off x="1403350" y="2205038"/>
            <a:ext cx="6121400" cy="3095625"/>
            <a:chOff x="884" y="1389"/>
            <a:chExt cx="3856" cy="1950"/>
          </a:xfrm>
        </p:grpSpPr>
        <p:sp>
          <p:nvSpPr>
            <p:cNvPr id="8271" name="Text Box 79"/>
            <p:cNvSpPr txBox="1">
              <a:spLocks noChangeArrowheads="1"/>
            </p:cNvSpPr>
            <p:nvPr/>
          </p:nvSpPr>
          <p:spPr bwMode="auto">
            <a:xfrm>
              <a:off x="1065" y="1389"/>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V, m/s</a:t>
              </a:r>
            </a:p>
          </p:txBody>
        </p:sp>
        <p:sp>
          <p:nvSpPr>
            <p:cNvPr id="8272" name="Line 80"/>
            <p:cNvSpPr>
              <a:spLocks noChangeShapeType="1"/>
            </p:cNvSpPr>
            <p:nvPr/>
          </p:nvSpPr>
          <p:spPr bwMode="auto">
            <a:xfrm flipV="1">
              <a:off x="1322" y="1616"/>
              <a:ext cx="0" cy="172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273" name="Line 81"/>
            <p:cNvSpPr>
              <a:spLocks noChangeShapeType="1"/>
            </p:cNvSpPr>
            <p:nvPr/>
          </p:nvSpPr>
          <p:spPr bwMode="auto">
            <a:xfrm>
              <a:off x="1338" y="2625"/>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274" name="Line 82"/>
            <p:cNvSpPr>
              <a:spLocks noChangeShapeType="1"/>
            </p:cNvSpPr>
            <p:nvPr/>
          </p:nvSpPr>
          <p:spPr bwMode="auto">
            <a:xfrm>
              <a:off x="1322" y="319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75" name="Line 83"/>
            <p:cNvSpPr>
              <a:spLocks noChangeShapeType="1"/>
            </p:cNvSpPr>
            <p:nvPr/>
          </p:nvSpPr>
          <p:spPr bwMode="auto">
            <a:xfrm>
              <a:off x="1322" y="305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76" name="Line 84"/>
            <p:cNvSpPr>
              <a:spLocks noChangeShapeType="1"/>
            </p:cNvSpPr>
            <p:nvPr/>
          </p:nvSpPr>
          <p:spPr bwMode="auto">
            <a:xfrm>
              <a:off x="1322" y="290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77" name="Line 85"/>
            <p:cNvSpPr>
              <a:spLocks noChangeShapeType="1"/>
            </p:cNvSpPr>
            <p:nvPr/>
          </p:nvSpPr>
          <p:spPr bwMode="auto">
            <a:xfrm>
              <a:off x="1322" y="276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78" name="Line 86"/>
            <p:cNvSpPr>
              <a:spLocks noChangeShapeType="1"/>
            </p:cNvSpPr>
            <p:nvPr/>
          </p:nvSpPr>
          <p:spPr bwMode="auto">
            <a:xfrm>
              <a:off x="1322" y="261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79" name="Line 87"/>
            <p:cNvSpPr>
              <a:spLocks noChangeShapeType="1"/>
            </p:cNvSpPr>
            <p:nvPr/>
          </p:nvSpPr>
          <p:spPr bwMode="auto">
            <a:xfrm>
              <a:off x="1322" y="247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80" name="Line 88"/>
            <p:cNvSpPr>
              <a:spLocks noChangeShapeType="1"/>
            </p:cNvSpPr>
            <p:nvPr/>
          </p:nvSpPr>
          <p:spPr bwMode="auto">
            <a:xfrm>
              <a:off x="1322" y="233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81" name="Line 89"/>
            <p:cNvSpPr>
              <a:spLocks noChangeShapeType="1"/>
            </p:cNvSpPr>
            <p:nvPr/>
          </p:nvSpPr>
          <p:spPr bwMode="auto">
            <a:xfrm>
              <a:off x="1322" y="21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82" name="Line 90"/>
            <p:cNvSpPr>
              <a:spLocks noChangeShapeType="1"/>
            </p:cNvSpPr>
            <p:nvPr/>
          </p:nvSpPr>
          <p:spPr bwMode="auto">
            <a:xfrm>
              <a:off x="1322" y="204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83" name="Line 91"/>
            <p:cNvSpPr>
              <a:spLocks noChangeShapeType="1"/>
            </p:cNvSpPr>
            <p:nvPr/>
          </p:nvSpPr>
          <p:spPr bwMode="auto">
            <a:xfrm flipV="1">
              <a:off x="1474"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84" name="Line 92"/>
            <p:cNvSpPr>
              <a:spLocks noChangeShapeType="1"/>
            </p:cNvSpPr>
            <p:nvPr/>
          </p:nvSpPr>
          <p:spPr bwMode="auto">
            <a:xfrm flipH="1" flipV="1">
              <a:off x="1610" y="1752"/>
              <a:ext cx="15"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85" name="Line 93"/>
            <p:cNvSpPr>
              <a:spLocks noChangeShapeType="1"/>
            </p:cNvSpPr>
            <p:nvPr/>
          </p:nvSpPr>
          <p:spPr bwMode="auto">
            <a:xfrm flipV="1">
              <a:off x="177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86" name="Line 94"/>
            <p:cNvSpPr>
              <a:spLocks noChangeShapeType="1"/>
            </p:cNvSpPr>
            <p:nvPr/>
          </p:nvSpPr>
          <p:spPr bwMode="auto">
            <a:xfrm flipV="1">
              <a:off x="1928" y="1899"/>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87" name="Line 95"/>
            <p:cNvSpPr>
              <a:spLocks noChangeShapeType="1"/>
            </p:cNvSpPr>
            <p:nvPr/>
          </p:nvSpPr>
          <p:spPr bwMode="auto">
            <a:xfrm flipV="1">
              <a:off x="207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88" name="Line 96"/>
            <p:cNvSpPr>
              <a:spLocks noChangeShapeType="1"/>
            </p:cNvSpPr>
            <p:nvPr/>
          </p:nvSpPr>
          <p:spPr bwMode="auto">
            <a:xfrm flipV="1">
              <a:off x="223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89" name="Line 97"/>
            <p:cNvSpPr>
              <a:spLocks noChangeShapeType="1"/>
            </p:cNvSpPr>
            <p:nvPr/>
          </p:nvSpPr>
          <p:spPr bwMode="auto">
            <a:xfrm flipH="1" flipV="1">
              <a:off x="2381" y="1752"/>
              <a:ext cx="1"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90" name="Line 98"/>
            <p:cNvSpPr>
              <a:spLocks noChangeShapeType="1"/>
            </p:cNvSpPr>
            <p:nvPr/>
          </p:nvSpPr>
          <p:spPr bwMode="auto">
            <a:xfrm flipV="1">
              <a:off x="253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91" name="Line 99"/>
            <p:cNvSpPr>
              <a:spLocks noChangeShapeType="1"/>
            </p:cNvSpPr>
            <p:nvPr/>
          </p:nvSpPr>
          <p:spPr bwMode="auto">
            <a:xfrm flipV="1">
              <a:off x="2685"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92" name="Line 100"/>
            <p:cNvSpPr>
              <a:spLocks noChangeShapeType="1"/>
            </p:cNvSpPr>
            <p:nvPr/>
          </p:nvSpPr>
          <p:spPr bwMode="auto">
            <a:xfrm flipV="1">
              <a:off x="2836"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93" name="Line 101"/>
            <p:cNvSpPr>
              <a:spLocks noChangeShapeType="1"/>
            </p:cNvSpPr>
            <p:nvPr/>
          </p:nvSpPr>
          <p:spPr bwMode="auto">
            <a:xfrm flipV="1">
              <a:off x="298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94" name="Line 102"/>
            <p:cNvSpPr>
              <a:spLocks noChangeShapeType="1"/>
            </p:cNvSpPr>
            <p:nvPr/>
          </p:nvSpPr>
          <p:spPr bwMode="auto">
            <a:xfrm flipV="1">
              <a:off x="313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95" name="Line 103"/>
            <p:cNvSpPr>
              <a:spLocks noChangeShapeType="1"/>
            </p:cNvSpPr>
            <p:nvPr/>
          </p:nvSpPr>
          <p:spPr bwMode="auto">
            <a:xfrm flipH="1" flipV="1">
              <a:off x="3288"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96" name="Line 104"/>
            <p:cNvSpPr>
              <a:spLocks noChangeShapeType="1"/>
            </p:cNvSpPr>
            <p:nvPr/>
          </p:nvSpPr>
          <p:spPr bwMode="auto">
            <a:xfrm flipH="1" flipV="1">
              <a:off x="3424"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97" name="Line 105"/>
            <p:cNvSpPr>
              <a:spLocks noChangeShapeType="1"/>
            </p:cNvSpPr>
            <p:nvPr/>
          </p:nvSpPr>
          <p:spPr bwMode="auto">
            <a:xfrm flipV="1">
              <a:off x="359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98" name="Line 106"/>
            <p:cNvSpPr>
              <a:spLocks noChangeShapeType="1"/>
            </p:cNvSpPr>
            <p:nvPr/>
          </p:nvSpPr>
          <p:spPr bwMode="auto">
            <a:xfrm flipH="1" flipV="1">
              <a:off x="3742"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299" name="Line 107"/>
            <p:cNvSpPr>
              <a:spLocks noChangeShapeType="1"/>
            </p:cNvSpPr>
            <p:nvPr/>
          </p:nvSpPr>
          <p:spPr bwMode="auto">
            <a:xfrm flipH="1" flipV="1">
              <a:off x="433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300" name="Line 108"/>
            <p:cNvSpPr>
              <a:spLocks noChangeShapeType="1"/>
            </p:cNvSpPr>
            <p:nvPr/>
          </p:nvSpPr>
          <p:spPr bwMode="auto">
            <a:xfrm>
              <a:off x="1322" y="18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301" name="Text Box 109"/>
            <p:cNvSpPr txBox="1">
              <a:spLocks noChangeArrowheads="1"/>
            </p:cNvSpPr>
            <p:nvPr/>
          </p:nvSpPr>
          <p:spPr bwMode="auto">
            <a:xfrm>
              <a:off x="4241" y="2427"/>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t, s</a:t>
              </a:r>
            </a:p>
          </p:txBody>
        </p:sp>
        <p:sp>
          <p:nvSpPr>
            <p:cNvPr id="8302" name="Text Box 110"/>
            <p:cNvSpPr txBox="1">
              <a:spLocks noChangeArrowheads="1"/>
            </p:cNvSpPr>
            <p:nvPr/>
          </p:nvSpPr>
          <p:spPr bwMode="auto">
            <a:xfrm>
              <a:off x="1503"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a:t>
              </a:r>
            </a:p>
          </p:txBody>
        </p:sp>
        <p:sp>
          <p:nvSpPr>
            <p:cNvPr id="8303" name="Text Box 111"/>
            <p:cNvSpPr txBox="1">
              <a:spLocks noChangeArrowheads="1"/>
            </p:cNvSpPr>
            <p:nvPr/>
          </p:nvSpPr>
          <p:spPr bwMode="auto">
            <a:xfrm>
              <a:off x="1821"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40</a:t>
              </a:r>
            </a:p>
          </p:txBody>
        </p:sp>
        <p:sp>
          <p:nvSpPr>
            <p:cNvPr id="8304" name="Text Box 112"/>
            <p:cNvSpPr txBox="1">
              <a:spLocks noChangeArrowheads="1"/>
            </p:cNvSpPr>
            <p:nvPr/>
          </p:nvSpPr>
          <p:spPr bwMode="auto">
            <a:xfrm>
              <a:off x="2138" y="258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60</a:t>
              </a:r>
            </a:p>
          </p:txBody>
        </p:sp>
        <p:sp>
          <p:nvSpPr>
            <p:cNvPr id="8305" name="Text Box 113"/>
            <p:cNvSpPr txBox="1">
              <a:spLocks noChangeArrowheads="1"/>
            </p:cNvSpPr>
            <p:nvPr/>
          </p:nvSpPr>
          <p:spPr bwMode="auto">
            <a:xfrm>
              <a:off x="2425"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80</a:t>
              </a:r>
            </a:p>
          </p:txBody>
        </p:sp>
        <p:sp>
          <p:nvSpPr>
            <p:cNvPr id="8306" name="Text Box 114"/>
            <p:cNvSpPr txBox="1">
              <a:spLocks noChangeArrowheads="1"/>
            </p:cNvSpPr>
            <p:nvPr/>
          </p:nvSpPr>
          <p:spPr bwMode="auto">
            <a:xfrm>
              <a:off x="2693"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100</a:t>
              </a:r>
            </a:p>
          </p:txBody>
        </p:sp>
        <p:sp>
          <p:nvSpPr>
            <p:cNvPr id="8307" name="Text Box 115"/>
            <p:cNvSpPr txBox="1">
              <a:spLocks noChangeArrowheads="1"/>
            </p:cNvSpPr>
            <p:nvPr/>
          </p:nvSpPr>
          <p:spPr bwMode="auto">
            <a:xfrm>
              <a:off x="2995"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120</a:t>
              </a:r>
            </a:p>
          </p:txBody>
        </p:sp>
        <p:sp>
          <p:nvSpPr>
            <p:cNvPr id="8308" name="Text Box 116"/>
            <p:cNvSpPr txBox="1">
              <a:spLocks noChangeArrowheads="1"/>
            </p:cNvSpPr>
            <p:nvPr/>
          </p:nvSpPr>
          <p:spPr bwMode="auto">
            <a:xfrm>
              <a:off x="3295"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140</a:t>
              </a:r>
            </a:p>
          </p:txBody>
        </p:sp>
        <p:sp>
          <p:nvSpPr>
            <p:cNvPr id="8309" name="Text Box 117"/>
            <p:cNvSpPr txBox="1">
              <a:spLocks noChangeArrowheads="1"/>
            </p:cNvSpPr>
            <p:nvPr/>
          </p:nvSpPr>
          <p:spPr bwMode="auto">
            <a:xfrm>
              <a:off x="3604"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160</a:t>
              </a:r>
            </a:p>
          </p:txBody>
        </p:sp>
        <p:sp>
          <p:nvSpPr>
            <p:cNvPr id="8310" name="Text Box 118"/>
            <p:cNvSpPr txBox="1">
              <a:spLocks noChangeArrowheads="1"/>
            </p:cNvSpPr>
            <p:nvPr/>
          </p:nvSpPr>
          <p:spPr bwMode="auto">
            <a:xfrm>
              <a:off x="3906"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180</a:t>
              </a:r>
            </a:p>
          </p:txBody>
        </p:sp>
        <p:sp>
          <p:nvSpPr>
            <p:cNvPr id="8311" name="Text Box 119"/>
            <p:cNvSpPr txBox="1">
              <a:spLocks noChangeArrowheads="1"/>
            </p:cNvSpPr>
            <p:nvPr/>
          </p:nvSpPr>
          <p:spPr bwMode="auto">
            <a:xfrm>
              <a:off x="4194"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200</a:t>
              </a:r>
            </a:p>
          </p:txBody>
        </p:sp>
        <p:sp>
          <p:nvSpPr>
            <p:cNvPr id="8312" name="Text Box 120"/>
            <p:cNvSpPr txBox="1">
              <a:spLocks noChangeArrowheads="1"/>
            </p:cNvSpPr>
            <p:nvPr/>
          </p:nvSpPr>
          <p:spPr bwMode="auto">
            <a:xfrm>
              <a:off x="884" y="3067"/>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8313" name="Text Box 121"/>
            <p:cNvSpPr txBox="1">
              <a:spLocks noChangeArrowheads="1"/>
            </p:cNvSpPr>
            <p:nvPr/>
          </p:nvSpPr>
          <p:spPr bwMode="auto">
            <a:xfrm>
              <a:off x="884" y="2799"/>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8314" name="Text Box 122"/>
            <p:cNvSpPr txBox="1">
              <a:spLocks noChangeArrowheads="1"/>
            </p:cNvSpPr>
            <p:nvPr/>
          </p:nvSpPr>
          <p:spPr bwMode="auto">
            <a:xfrm>
              <a:off x="1125" y="252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0</a:t>
              </a:r>
            </a:p>
          </p:txBody>
        </p:sp>
        <p:sp>
          <p:nvSpPr>
            <p:cNvPr id="8315" name="Text Box 123"/>
            <p:cNvSpPr txBox="1">
              <a:spLocks noChangeArrowheads="1"/>
            </p:cNvSpPr>
            <p:nvPr/>
          </p:nvSpPr>
          <p:spPr bwMode="auto">
            <a:xfrm>
              <a:off x="975" y="2235"/>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8316" name="Text Box 124"/>
            <p:cNvSpPr txBox="1">
              <a:spLocks noChangeArrowheads="1"/>
            </p:cNvSpPr>
            <p:nvPr/>
          </p:nvSpPr>
          <p:spPr bwMode="auto">
            <a:xfrm>
              <a:off x="1020" y="1933"/>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8317" name="Line 125"/>
            <p:cNvSpPr>
              <a:spLocks noChangeShapeType="1"/>
            </p:cNvSpPr>
            <p:nvPr/>
          </p:nvSpPr>
          <p:spPr bwMode="auto">
            <a:xfrm>
              <a:off x="1334" y="3332"/>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18" name="Line 126"/>
            <p:cNvSpPr>
              <a:spLocks noChangeShapeType="1"/>
            </p:cNvSpPr>
            <p:nvPr/>
          </p:nvSpPr>
          <p:spPr bwMode="auto">
            <a:xfrm>
              <a:off x="1304" y="1734"/>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319" name="Line 127"/>
            <p:cNvSpPr>
              <a:spLocks noChangeShapeType="1"/>
            </p:cNvSpPr>
            <p:nvPr/>
          </p:nvSpPr>
          <p:spPr bwMode="auto">
            <a:xfrm flipH="1" flipV="1">
              <a:off x="3876"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320" name="Line 128"/>
            <p:cNvSpPr>
              <a:spLocks noChangeShapeType="1"/>
            </p:cNvSpPr>
            <p:nvPr/>
          </p:nvSpPr>
          <p:spPr bwMode="auto">
            <a:xfrm flipH="1" flipV="1">
              <a:off x="401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8321" name="Line 129"/>
            <p:cNvSpPr>
              <a:spLocks noChangeShapeType="1"/>
            </p:cNvSpPr>
            <p:nvPr/>
          </p:nvSpPr>
          <p:spPr bwMode="auto">
            <a:xfrm flipV="1">
              <a:off x="418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8322" name="Group 130"/>
          <p:cNvGrpSpPr>
            <a:grpSpLocks/>
          </p:cNvGrpSpPr>
          <p:nvPr/>
        </p:nvGrpSpPr>
        <p:grpSpPr bwMode="auto">
          <a:xfrm>
            <a:off x="2095500" y="2727325"/>
            <a:ext cx="3935413" cy="2343150"/>
            <a:chOff x="1320" y="1718"/>
            <a:chExt cx="2479" cy="1476"/>
          </a:xfrm>
        </p:grpSpPr>
        <p:sp>
          <p:nvSpPr>
            <p:cNvPr id="8323" name="Line 131"/>
            <p:cNvSpPr>
              <a:spLocks noChangeShapeType="1"/>
            </p:cNvSpPr>
            <p:nvPr/>
          </p:nvSpPr>
          <p:spPr bwMode="auto">
            <a:xfrm>
              <a:off x="1320" y="2042"/>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24" name="Line 132"/>
            <p:cNvSpPr>
              <a:spLocks noChangeShapeType="1"/>
            </p:cNvSpPr>
            <p:nvPr/>
          </p:nvSpPr>
          <p:spPr bwMode="auto">
            <a:xfrm>
              <a:off x="2075" y="3188"/>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25" name="Line 133"/>
            <p:cNvSpPr>
              <a:spLocks noChangeShapeType="1"/>
            </p:cNvSpPr>
            <p:nvPr/>
          </p:nvSpPr>
          <p:spPr bwMode="auto">
            <a:xfrm>
              <a:off x="2842" y="1740"/>
              <a:ext cx="951"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26" name="Line 134"/>
            <p:cNvSpPr>
              <a:spLocks noChangeShapeType="1"/>
            </p:cNvSpPr>
            <p:nvPr/>
          </p:nvSpPr>
          <p:spPr bwMode="auto">
            <a:xfrm>
              <a:off x="2076" y="2042"/>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27" name="Line 135"/>
            <p:cNvSpPr>
              <a:spLocks noChangeShapeType="1"/>
            </p:cNvSpPr>
            <p:nvPr/>
          </p:nvSpPr>
          <p:spPr bwMode="auto">
            <a:xfrm>
              <a:off x="2079" y="2599"/>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28" name="Line 136"/>
            <p:cNvSpPr>
              <a:spLocks noChangeShapeType="1"/>
            </p:cNvSpPr>
            <p:nvPr/>
          </p:nvSpPr>
          <p:spPr bwMode="auto">
            <a:xfrm>
              <a:off x="2835" y="2605"/>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29" name="Line 137"/>
            <p:cNvSpPr>
              <a:spLocks noChangeShapeType="1"/>
            </p:cNvSpPr>
            <p:nvPr/>
          </p:nvSpPr>
          <p:spPr bwMode="auto">
            <a:xfrm>
              <a:off x="2835" y="1718"/>
              <a:ext cx="0"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30" name="Line 138"/>
            <p:cNvSpPr>
              <a:spLocks noChangeShapeType="1"/>
            </p:cNvSpPr>
            <p:nvPr/>
          </p:nvSpPr>
          <p:spPr bwMode="auto">
            <a:xfrm>
              <a:off x="3787" y="1718"/>
              <a:ext cx="12"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31" name="Text Box 139"/>
            <p:cNvSpPr txBox="1">
              <a:spLocks noChangeArrowheads="1"/>
            </p:cNvSpPr>
            <p:nvPr/>
          </p:nvSpPr>
          <p:spPr bwMode="auto">
            <a:xfrm>
              <a:off x="1574" y="184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hlink"/>
                  </a:solidFill>
                </a:rPr>
                <a:t>2</a:t>
              </a:r>
              <a:endParaRPr lang="en-US" altLang="he-IL" b="1">
                <a:solidFill>
                  <a:schemeClr val="hlink"/>
                </a:solidFill>
              </a:endParaRPr>
            </a:p>
          </p:txBody>
        </p:sp>
      </p:grpSp>
      <p:grpSp>
        <p:nvGrpSpPr>
          <p:cNvPr id="8332" name="Group 140"/>
          <p:cNvGrpSpPr>
            <a:grpSpLocks/>
          </p:cNvGrpSpPr>
          <p:nvPr/>
        </p:nvGrpSpPr>
        <p:grpSpPr bwMode="auto">
          <a:xfrm>
            <a:off x="2085975" y="3384550"/>
            <a:ext cx="4824413" cy="739775"/>
            <a:chOff x="1314" y="2132"/>
            <a:chExt cx="3039" cy="466"/>
          </a:xfrm>
        </p:grpSpPr>
        <p:sp>
          <p:nvSpPr>
            <p:cNvPr id="8333" name="Line 141"/>
            <p:cNvSpPr>
              <a:spLocks noChangeShapeType="1"/>
            </p:cNvSpPr>
            <p:nvPr/>
          </p:nvSpPr>
          <p:spPr bwMode="auto">
            <a:xfrm>
              <a:off x="1314" y="2326"/>
              <a:ext cx="3039"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34" name="Line 142"/>
            <p:cNvSpPr>
              <a:spLocks noChangeShapeType="1"/>
            </p:cNvSpPr>
            <p:nvPr/>
          </p:nvSpPr>
          <p:spPr bwMode="auto">
            <a:xfrm>
              <a:off x="4350" y="2326"/>
              <a:ext cx="0" cy="272"/>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8335" name="Text Box 143"/>
            <p:cNvSpPr txBox="1">
              <a:spLocks noChangeArrowheads="1"/>
            </p:cNvSpPr>
            <p:nvPr/>
          </p:nvSpPr>
          <p:spPr bwMode="auto">
            <a:xfrm>
              <a:off x="2308" y="213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accent2"/>
                  </a:solidFill>
                </a:rPr>
                <a:t>1</a:t>
              </a:r>
              <a:endParaRPr lang="en-US" altLang="he-IL" b="1">
                <a:solidFill>
                  <a:schemeClr val="accent2"/>
                </a:solidFill>
              </a:endParaRPr>
            </a:p>
          </p:txBody>
        </p:sp>
      </p:grpSp>
      <p:sp>
        <p:nvSpPr>
          <p:cNvPr id="8336" name="Rectangle 144"/>
          <p:cNvSpPr>
            <a:spLocks noChangeArrowheads="1"/>
          </p:cNvSpPr>
          <p:nvPr/>
        </p:nvSpPr>
        <p:spPr bwMode="auto">
          <a:xfrm>
            <a:off x="4586288" y="5776913"/>
            <a:ext cx="40211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e-IL" altLang="he-IL"/>
              <a:t>לגרף "מהירות כפונקצית הזמן שווה להעתק.</a:t>
            </a:r>
            <a:endParaRPr lang="en-US" altLang="he-IL"/>
          </a:p>
        </p:txBody>
      </p:sp>
    </p:spTree>
    <p:extLst>
      <p:ext uri="{BB962C8B-B14F-4D97-AF65-F5344CB8AC3E}">
        <p14:creationId xmlns:p14="http://schemas.microsoft.com/office/powerpoint/2010/main" val="4037365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8266"/>
                                        </p:tgtEl>
                                        <p:attrNameLst>
                                          <p:attrName>ppt_w</p:attrName>
                                        </p:attrNameLst>
                                      </p:cBhvr>
                                      <p:tavLst>
                                        <p:tav tm="0">
                                          <p:val>
                                            <p:strVal val="ppt_w"/>
                                          </p:val>
                                        </p:tav>
                                        <p:tav tm="100000">
                                          <p:val>
                                            <p:strVal val="ppt_w*0.70"/>
                                          </p:val>
                                        </p:tav>
                                      </p:tavLst>
                                    </p:anim>
                                    <p:anim calcmode="lin" valueType="num">
                                      <p:cBhvr>
                                        <p:cTn id="7" dur="1000"/>
                                        <p:tgtEl>
                                          <p:spTgt spid="8266"/>
                                        </p:tgtEl>
                                        <p:attrNameLst>
                                          <p:attrName>ppt_h</p:attrName>
                                        </p:attrNameLst>
                                      </p:cBhvr>
                                      <p:tavLst>
                                        <p:tav tm="0">
                                          <p:val>
                                            <p:strVal val="ppt_h"/>
                                          </p:val>
                                        </p:tav>
                                        <p:tav tm="100000">
                                          <p:val>
                                            <p:strVal val="ppt_h"/>
                                          </p:val>
                                        </p:tav>
                                      </p:tavLst>
                                    </p:anim>
                                    <p:animEffect transition="out" filter="fade">
                                      <p:cBhvr>
                                        <p:cTn id="8" dur="1000"/>
                                        <p:tgtEl>
                                          <p:spTgt spid="8266"/>
                                        </p:tgtEl>
                                      </p:cBhvr>
                                    </p:animEffect>
                                    <p:set>
                                      <p:cBhvr>
                                        <p:cTn id="9" dur="1" fill="hold">
                                          <p:stCondLst>
                                            <p:cond delay="999"/>
                                          </p:stCondLst>
                                        </p:cTn>
                                        <p:tgtEl>
                                          <p:spTgt spid="8266"/>
                                        </p:tgtEl>
                                        <p:attrNameLst>
                                          <p:attrName>style.visibility</p:attrName>
                                        </p:attrNameLst>
                                      </p:cBhvr>
                                      <p:to>
                                        <p:strVal val="hidden"/>
                                      </p:to>
                                    </p:set>
                                  </p:childTnLst>
                                </p:cTn>
                              </p:par>
                            </p:childTnLst>
                          </p:cTn>
                        </p:par>
                        <p:par>
                          <p:cTn id="10" fill="hold" nodeType="afterGroup">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8267"/>
                                        </p:tgtEl>
                                        <p:attrNameLst>
                                          <p:attrName>style.visibility</p:attrName>
                                        </p:attrNameLst>
                                      </p:cBhvr>
                                      <p:to>
                                        <p:strVal val="visible"/>
                                      </p:to>
                                    </p:set>
                                    <p:animEffect transition="in" filter="strips(downLeft)">
                                      <p:cBhvr>
                                        <p:cTn id="13" dur="5000"/>
                                        <p:tgtEl>
                                          <p:spTgt spid="8267"/>
                                        </p:tgtEl>
                                      </p:cBhvr>
                                    </p:animEffect>
                                  </p:childTnLst>
                                </p:cTn>
                              </p:par>
                              <p:par>
                                <p:cTn id="14" presetID="18" presetClass="entr" presetSubtype="12" fill="hold" grpId="0" nodeType="withEffect">
                                  <p:stCondLst>
                                    <p:cond delay="5000"/>
                                  </p:stCondLst>
                                  <p:childTnLst>
                                    <p:set>
                                      <p:cBhvr>
                                        <p:cTn id="15" dur="1" fill="hold">
                                          <p:stCondLst>
                                            <p:cond delay="0"/>
                                          </p:stCondLst>
                                        </p:cTn>
                                        <p:tgtEl>
                                          <p:spTgt spid="8336"/>
                                        </p:tgtEl>
                                        <p:attrNameLst>
                                          <p:attrName>style.visibility</p:attrName>
                                        </p:attrNameLst>
                                      </p:cBhvr>
                                      <p:to>
                                        <p:strVal val="visible"/>
                                      </p:to>
                                    </p:set>
                                    <p:animEffect transition="in" filter="strips(downLeft)">
                                      <p:cBhvr>
                                        <p:cTn id="16" dur="3000"/>
                                        <p:tgtEl>
                                          <p:spTgt spid="833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6" fill="hold" nodeType="clickEffect">
                                  <p:stCondLst>
                                    <p:cond delay="0"/>
                                  </p:stCondLst>
                                  <p:childTnLst>
                                    <p:set>
                                      <p:cBhvr>
                                        <p:cTn id="20" dur="1" fill="hold">
                                          <p:stCondLst>
                                            <p:cond delay="0"/>
                                          </p:stCondLst>
                                        </p:cTn>
                                        <p:tgtEl>
                                          <p:spTgt spid="8268"/>
                                        </p:tgtEl>
                                        <p:attrNameLst>
                                          <p:attrName>style.visibility</p:attrName>
                                        </p:attrNameLst>
                                      </p:cBhvr>
                                      <p:to>
                                        <p:strVal val="visible"/>
                                      </p:to>
                                    </p:set>
                                    <p:animEffect transition="in" filter="strips(downRight)">
                                      <p:cBhvr>
                                        <p:cTn id="21" dur="3000"/>
                                        <p:tgtEl>
                                          <p:spTgt spid="8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6" grpId="0"/>
      <p:bldP spid="8267" grpId="0"/>
      <p:bldP spid="833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9" name="Object 3"/>
          <p:cNvGraphicFramePr>
            <a:graphicFrameLocks noChangeAspect="1"/>
          </p:cNvGraphicFramePr>
          <p:nvPr/>
        </p:nvGraphicFramePr>
        <p:xfrm>
          <a:off x="274638" y="333375"/>
          <a:ext cx="2136775" cy="871538"/>
        </p:xfrm>
        <a:graphic>
          <a:graphicData uri="http://schemas.openxmlformats.org/presentationml/2006/ole">
            <mc:AlternateContent xmlns:mc="http://schemas.openxmlformats.org/markup-compatibility/2006">
              <mc:Choice xmlns:v="urn:schemas-microsoft-com:vml" Requires="v">
                <p:oleObj spid="_x0000_s121900" name="Equation" r:id="rId3" imgW="965160" imgH="393480" progId="Equation.3">
                  <p:embed/>
                </p:oleObj>
              </mc:Choice>
              <mc:Fallback>
                <p:oleObj name="Equation" r:id="rId3" imgW="9651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333375"/>
                        <a:ext cx="2136775"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 name="Object 4"/>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21901" name="Equation" r:id="rId5" imgW="685800" imgH="228600" progId="Equation.3">
                  <p:embed/>
                </p:oleObj>
              </mc:Choice>
              <mc:Fallback>
                <p:oleObj name="Equation" r:id="rId5" imgW="685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85" name="Text Box 69"/>
          <p:cNvSpPr txBox="1">
            <a:spLocks noChangeArrowheads="1"/>
          </p:cNvSpPr>
          <p:nvPr/>
        </p:nvSpPr>
        <p:spPr bwMode="auto">
          <a:xfrm>
            <a:off x="0" y="1196975"/>
            <a:ext cx="89646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שני אחים יוצאים מהבית לבית הספר. האח הקטן מלא מרץ רץ לבית הספר ומקדים את האח הגדול, אבל באמצע הדרך הוא נזכר ששכח בבית מפתחות. הוא רץ בחזרה לקח את המפתחות ושוב רץ לבית הספר. כול תהליך תנועתם של שני אחים מתואר על ידי הגרפים הבאים.</a:t>
            </a:r>
            <a:endParaRPr lang="en-US" altLang="he-IL"/>
          </a:p>
        </p:txBody>
      </p:sp>
      <p:sp>
        <p:nvSpPr>
          <p:cNvPr id="9291" name="Text Box 75"/>
          <p:cNvSpPr txBox="1">
            <a:spLocks noChangeArrowheads="1"/>
          </p:cNvSpPr>
          <p:nvPr/>
        </p:nvSpPr>
        <p:spPr bwMode="auto">
          <a:xfrm>
            <a:off x="-36513" y="5037138"/>
            <a:ext cx="889317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ד)  באיזה נקודה ובאיזו שנייה האחים נפגשים בפעם הראשונה לאחר יציאת מהבית?</a:t>
            </a:r>
            <a:endParaRPr lang="en-US" altLang="he-IL"/>
          </a:p>
        </p:txBody>
      </p:sp>
      <p:sp>
        <p:nvSpPr>
          <p:cNvPr id="9292" name="Text Box 76"/>
          <p:cNvSpPr txBox="1">
            <a:spLocks noChangeArrowheads="1"/>
          </p:cNvSpPr>
          <p:nvPr/>
        </p:nvSpPr>
        <p:spPr bwMode="auto">
          <a:xfrm>
            <a:off x="-36513" y="5035550"/>
            <a:ext cx="8893176"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ד)  שני אחים ברגע פגישתם נמצאים במיקום אחד, לכן צריך להשוות משוואות המיקום:</a:t>
            </a:r>
            <a:endParaRPr lang="en-US" altLang="he-IL"/>
          </a:p>
        </p:txBody>
      </p:sp>
      <p:graphicFrame>
        <p:nvGraphicFramePr>
          <p:cNvPr id="9293" name="Object 77"/>
          <p:cNvGraphicFramePr>
            <a:graphicFrameLocks noChangeAspect="1"/>
          </p:cNvGraphicFramePr>
          <p:nvPr/>
        </p:nvGraphicFramePr>
        <p:xfrm>
          <a:off x="179388" y="5251450"/>
          <a:ext cx="3035300" cy="1077913"/>
        </p:xfrm>
        <a:graphic>
          <a:graphicData uri="http://schemas.openxmlformats.org/presentationml/2006/ole">
            <mc:AlternateContent xmlns:mc="http://schemas.openxmlformats.org/markup-compatibility/2006">
              <mc:Choice xmlns:v="urn:schemas-microsoft-com:vml" Requires="v">
                <p:oleObj spid="_x0000_s121902" name="Equation" r:id="rId7" imgW="1358640" imgH="482400" progId="Equation.3">
                  <p:embed/>
                </p:oleObj>
              </mc:Choice>
              <mc:Fallback>
                <p:oleObj name="Equation" r:id="rId7" imgW="135864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388" y="5251450"/>
                        <a:ext cx="3035300"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4" name="Object 78"/>
          <p:cNvGraphicFramePr>
            <a:graphicFrameLocks noChangeAspect="1"/>
          </p:cNvGraphicFramePr>
          <p:nvPr/>
        </p:nvGraphicFramePr>
        <p:xfrm>
          <a:off x="3176588" y="5556250"/>
          <a:ext cx="3092450" cy="396875"/>
        </p:xfrm>
        <a:graphic>
          <a:graphicData uri="http://schemas.openxmlformats.org/presentationml/2006/ole">
            <mc:AlternateContent xmlns:mc="http://schemas.openxmlformats.org/markup-compatibility/2006">
              <mc:Choice xmlns:v="urn:schemas-microsoft-com:vml" Requires="v">
                <p:oleObj spid="_x0000_s121903" name="Equation" r:id="rId9" imgW="1384200" imgH="177480" progId="Equation.3">
                  <p:embed/>
                </p:oleObj>
              </mc:Choice>
              <mc:Fallback>
                <p:oleObj name="Equation" r:id="rId9" imgW="13842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76588" y="5556250"/>
                        <a:ext cx="30924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5" name="Object 79"/>
          <p:cNvGraphicFramePr>
            <a:graphicFrameLocks noChangeAspect="1"/>
          </p:cNvGraphicFramePr>
          <p:nvPr/>
        </p:nvGraphicFramePr>
        <p:xfrm>
          <a:off x="6300788" y="5321300"/>
          <a:ext cx="2808287" cy="879475"/>
        </p:xfrm>
        <a:graphic>
          <a:graphicData uri="http://schemas.openxmlformats.org/presentationml/2006/ole">
            <mc:AlternateContent xmlns:mc="http://schemas.openxmlformats.org/markup-compatibility/2006">
              <mc:Choice xmlns:v="urn:schemas-microsoft-com:vml" Requires="v">
                <p:oleObj spid="_x0000_s121904" name="Equation" r:id="rId11" imgW="1257120" imgH="393480" progId="Equation.3">
                  <p:embed/>
                </p:oleObj>
              </mc:Choice>
              <mc:Fallback>
                <p:oleObj name="Equation" r:id="rId11" imgW="125712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00788" y="5321300"/>
                        <a:ext cx="2808287" cy="879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6" name="Object 80"/>
          <p:cNvGraphicFramePr>
            <a:graphicFrameLocks noChangeAspect="1"/>
          </p:cNvGraphicFramePr>
          <p:nvPr/>
        </p:nvGraphicFramePr>
        <p:xfrm>
          <a:off x="611188" y="6330950"/>
          <a:ext cx="4084637" cy="482600"/>
        </p:xfrm>
        <a:graphic>
          <a:graphicData uri="http://schemas.openxmlformats.org/presentationml/2006/ole">
            <mc:AlternateContent xmlns:mc="http://schemas.openxmlformats.org/markup-compatibility/2006">
              <mc:Choice xmlns:v="urn:schemas-microsoft-com:vml" Requires="v">
                <p:oleObj spid="_x0000_s121905" name="Equation" r:id="rId13" imgW="1828800" imgH="215640" progId="Equation.3">
                  <p:embed/>
                </p:oleObj>
              </mc:Choice>
              <mc:Fallback>
                <p:oleObj name="Equation" r:id="rId13" imgW="182880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1188" y="6330950"/>
                        <a:ext cx="4084637" cy="4826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97" name="Object 81"/>
          <p:cNvGraphicFramePr>
            <a:graphicFrameLocks noChangeAspect="1"/>
          </p:cNvGraphicFramePr>
          <p:nvPr/>
        </p:nvGraphicFramePr>
        <p:xfrm>
          <a:off x="5489575" y="6330950"/>
          <a:ext cx="3403600" cy="482600"/>
        </p:xfrm>
        <a:graphic>
          <a:graphicData uri="http://schemas.openxmlformats.org/presentationml/2006/ole">
            <mc:AlternateContent xmlns:mc="http://schemas.openxmlformats.org/markup-compatibility/2006">
              <mc:Choice xmlns:v="urn:schemas-microsoft-com:vml" Requires="v">
                <p:oleObj spid="_x0000_s121906" name="Equation" r:id="rId15" imgW="1523880" imgH="215640" progId="Equation.3">
                  <p:embed/>
                </p:oleObj>
              </mc:Choice>
              <mc:Fallback>
                <p:oleObj name="Equation" r:id="rId15" imgW="152388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89575" y="6330950"/>
                        <a:ext cx="3403600" cy="4826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98" name="Text Box 82"/>
          <p:cNvSpPr txBox="1">
            <a:spLocks noChangeArrowheads="1"/>
          </p:cNvSpPr>
          <p:nvPr/>
        </p:nvSpPr>
        <p:spPr bwMode="auto">
          <a:xfrm>
            <a:off x="468313" y="-92075"/>
            <a:ext cx="82089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he-IL" sz="3200" b="1" u="sng"/>
              <a:t>קריאת גרפים "מהירות כפונקצית הזמן"</a:t>
            </a:r>
            <a:endParaRPr lang="en-US" altLang="he-IL" sz="3200" b="1" u="sng"/>
          </a:p>
        </p:txBody>
      </p:sp>
      <p:grpSp>
        <p:nvGrpSpPr>
          <p:cNvPr id="9299" name="Group 83"/>
          <p:cNvGrpSpPr>
            <a:grpSpLocks/>
          </p:cNvGrpSpPr>
          <p:nvPr/>
        </p:nvGrpSpPr>
        <p:grpSpPr bwMode="auto">
          <a:xfrm>
            <a:off x="1403350" y="1916113"/>
            <a:ext cx="6121400" cy="3095625"/>
            <a:chOff x="884" y="1389"/>
            <a:chExt cx="3856" cy="1950"/>
          </a:xfrm>
        </p:grpSpPr>
        <p:sp>
          <p:nvSpPr>
            <p:cNvPr id="9300" name="Text Box 84"/>
            <p:cNvSpPr txBox="1">
              <a:spLocks noChangeArrowheads="1"/>
            </p:cNvSpPr>
            <p:nvPr/>
          </p:nvSpPr>
          <p:spPr bwMode="auto">
            <a:xfrm>
              <a:off x="1065" y="1389"/>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V, m/s</a:t>
              </a:r>
            </a:p>
          </p:txBody>
        </p:sp>
        <p:sp>
          <p:nvSpPr>
            <p:cNvPr id="9301" name="Line 85"/>
            <p:cNvSpPr>
              <a:spLocks noChangeShapeType="1"/>
            </p:cNvSpPr>
            <p:nvPr/>
          </p:nvSpPr>
          <p:spPr bwMode="auto">
            <a:xfrm flipV="1">
              <a:off x="1322" y="1616"/>
              <a:ext cx="0" cy="172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302" name="Line 86"/>
            <p:cNvSpPr>
              <a:spLocks noChangeShapeType="1"/>
            </p:cNvSpPr>
            <p:nvPr/>
          </p:nvSpPr>
          <p:spPr bwMode="auto">
            <a:xfrm>
              <a:off x="1338" y="2625"/>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303" name="Line 87"/>
            <p:cNvSpPr>
              <a:spLocks noChangeShapeType="1"/>
            </p:cNvSpPr>
            <p:nvPr/>
          </p:nvSpPr>
          <p:spPr bwMode="auto">
            <a:xfrm>
              <a:off x="1322" y="319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04" name="Line 88"/>
            <p:cNvSpPr>
              <a:spLocks noChangeShapeType="1"/>
            </p:cNvSpPr>
            <p:nvPr/>
          </p:nvSpPr>
          <p:spPr bwMode="auto">
            <a:xfrm>
              <a:off x="1322" y="305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05" name="Line 89"/>
            <p:cNvSpPr>
              <a:spLocks noChangeShapeType="1"/>
            </p:cNvSpPr>
            <p:nvPr/>
          </p:nvSpPr>
          <p:spPr bwMode="auto">
            <a:xfrm>
              <a:off x="1322" y="290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06" name="Line 90"/>
            <p:cNvSpPr>
              <a:spLocks noChangeShapeType="1"/>
            </p:cNvSpPr>
            <p:nvPr/>
          </p:nvSpPr>
          <p:spPr bwMode="auto">
            <a:xfrm>
              <a:off x="1322" y="276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07" name="Line 91"/>
            <p:cNvSpPr>
              <a:spLocks noChangeShapeType="1"/>
            </p:cNvSpPr>
            <p:nvPr/>
          </p:nvSpPr>
          <p:spPr bwMode="auto">
            <a:xfrm>
              <a:off x="1322" y="261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08" name="Line 92"/>
            <p:cNvSpPr>
              <a:spLocks noChangeShapeType="1"/>
            </p:cNvSpPr>
            <p:nvPr/>
          </p:nvSpPr>
          <p:spPr bwMode="auto">
            <a:xfrm>
              <a:off x="1322" y="247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09" name="Line 93"/>
            <p:cNvSpPr>
              <a:spLocks noChangeShapeType="1"/>
            </p:cNvSpPr>
            <p:nvPr/>
          </p:nvSpPr>
          <p:spPr bwMode="auto">
            <a:xfrm>
              <a:off x="1322" y="233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10" name="Line 94"/>
            <p:cNvSpPr>
              <a:spLocks noChangeShapeType="1"/>
            </p:cNvSpPr>
            <p:nvPr/>
          </p:nvSpPr>
          <p:spPr bwMode="auto">
            <a:xfrm>
              <a:off x="1322" y="21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11" name="Line 95"/>
            <p:cNvSpPr>
              <a:spLocks noChangeShapeType="1"/>
            </p:cNvSpPr>
            <p:nvPr/>
          </p:nvSpPr>
          <p:spPr bwMode="auto">
            <a:xfrm>
              <a:off x="1322" y="204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12" name="Line 96"/>
            <p:cNvSpPr>
              <a:spLocks noChangeShapeType="1"/>
            </p:cNvSpPr>
            <p:nvPr/>
          </p:nvSpPr>
          <p:spPr bwMode="auto">
            <a:xfrm flipV="1">
              <a:off x="1474"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13" name="Line 97"/>
            <p:cNvSpPr>
              <a:spLocks noChangeShapeType="1"/>
            </p:cNvSpPr>
            <p:nvPr/>
          </p:nvSpPr>
          <p:spPr bwMode="auto">
            <a:xfrm flipH="1" flipV="1">
              <a:off x="1610" y="1752"/>
              <a:ext cx="15"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14" name="Line 98"/>
            <p:cNvSpPr>
              <a:spLocks noChangeShapeType="1"/>
            </p:cNvSpPr>
            <p:nvPr/>
          </p:nvSpPr>
          <p:spPr bwMode="auto">
            <a:xfrm flipV="1">
              <a:off x="177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15" name="Line 99"/>
            <p:cNvSpPr>
              <a:spLocks noChangeShapeType="1"/>
            </p:cNvSpPr>
            <p:nvPr/>
          </p:nvSpPr>
          <p:spPr bwMode="auto">
            <a:xfrm flipV="1">
              <a:off x="1928" y="1899"/>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16" name="Line 100"/>
            <p:cNvSpPr>
              <a:spLocks noChangeShapeType="1"/>
            </p:cNvSpPr>
            <p:nvPr/>
          </p:nvSpPr>
          <p:spPr bwMode="auto">
            <a:xfrm flipV="1">
              <a:off x="207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17" name="Line 101"/>
            <p:cNvSpPr>
              <a:spLocks noChangeShapeType="1"/>
            </p:cNvSpPr>
            <p:nvPr/>
          </p:nvSpPr>
          <p:spPr bwMode="auto">
            <a:xfrm flipV="1">
              <a:off x="223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18" name="Line 102"/>
            <p:cNvSpPr>
              <a:spLocks noChangeShapeType="1"/>
            </p:cNvSpPr>
            <p:nvPr/>
          </p:nvSpPr>
          <p:spPr bwMode="auto">
            <a:xfrm flipH="1" flipV="1">
              <a:off x="2381" y="1752"/>
              <a:ext cx="1"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19" name="Line 103"/>
            <p:cNvSpPr>
              <a:spLocks noChangeShapeType="1"/>
            </p:cNvSpPr>
            <p:nvPr/>
          </p:nvSpPr>
          <p:spPr bwMode="auto">
            <a:xfrm flipV="1">
              <a:off x="253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20" name="Line 104"/>
            <p:cNvSpPr>
              <a:spLocks noChangeShapeType="1"/>
            </p:cNvSpPr>
            <p:nvPr/>
          </p:nvSpPr>
          <p:spPr bwMode="auto">
            <a:xfrm flipV="1">
              <a:off x="2685"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21" name="Line 105"/>
            <p:cNvSpPr>
              <a:spLocks noChangeShapeType="1"/>
            </p:cNvSpPr>
            <p:nvPr/>
          </p:nvSpPr>
          <p:spPr bwMode="auto">
            <a:xfrm flipV="1">
              <a:off x="2836"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22" name="Line 106"/>
            <p:cNvSpPr>
              <a:spLocks noChangeShapeType="1"/>
            </p:cNvSpPr>
            <p:nvPr/>
          </p:nvSpPr>
          <p:spPr bwMode="auto">
            <a:xfrm flipV="1">
              <a:off x="298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23" name="Line 107"/>
            <p:cNvSpPr>
              <a:spLocks noChangeShapeType="1"/>
            </p:cNvSpPr>
            <p:nvPr/>
          </p:nvSpPr>
          <p:spPr bwMode="auto">
            <a:xfrm flipV="1">
              <a:off x="313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24" name="Line 108"/>
            <p:cNvSpPr>
              <a:spLocks noChangeShapeType="1"/>
            </p:cNvSpPr>
            <p:nvPr/>
          </p:nvSpPr>
          <p:spPr bwMode="auto">
            <a:xfrm flipH="1" flipV="1">
              <a:off x="3288"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25" name="Line 109"/>
            <p:cNvSpPr>
              <a:spLocks noChangeShapeType="1"/>
            </p:cNvSpPr>
            <p:nvPr/>
          </p:nvSpPr>
          <p:spPr bwMode="auto">
            <a:xfrm flipH="1" flipV="1">
              <a:off x="3424"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26" name="Line 110"/>
            <p:cNvSpPr>
              <a:spLocks noChangeShapeType="1"/>
            </p:cNvSpPr>
            <p:nvPr/>
          </p:nvSpPr>
          <p:spPr bwMode="auto">
            <a:xfrm flipV="1">
              <a:off x="359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27" name="Line 111"/>
            <p:cNvSpPr>
              <a:spLocks noChangeShapeType="1"/>
            </p:cNvSpPr>
            <p:nvPr/>
          </p:nvSpPr>
          <p:spPr bwMode="auto">
            <a:xfrm flipH="1" flipV="1">
              <a:off x="3742"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28" name="Line 112"/>
            <p:cNvSpPr>
              <a:spLocks noChangeShapeType="1"/>
            </p:cNvSpPr>
            <p:nvPr/>
          </p:nvSpPr>
          <p:spPr bwMode="auto">
            <a:xfrm flipH="1" flipV="1">
              <a:off x="433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29" name="Line 113"/>
            <p:cNvSpPr>
              <a:spLocks noChangeShapeType="1"/>
            </p:cNvSpPr>
            <p:nvPr/>
          </p:nvSpPr>
          <p:spPr bwMode="auto">
            <a:xfrm>
              <a:off x="1322" y="18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30" name="Text Box 114"/>
            <p:cNvSpPr txBox="1">
              <a:spLocks noChangeArrowheads="1"/>
            </p:cNvSpPr>
            <p:nvPr/>
          </p:nvSpPr>
          <p:spPr bwMode="auto">
            <a:xfrm>
              <a:off x="4241" y="2427"/>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t, s</a:t>
              </a:r>
            </a:p>
          </p:txBody>
        </p:sp>
        <p:sp>
          <p:nvSpPr>
            <p:cNvPr id="9331" name="Text Box 115"/>
            <p:cNvSpPr txBox="1">
              <a:spLocks noChangeArrowheads="1"/>
            </p:cNvSpPr>
            <p:nvPr/>
          </p:nvSpPr>
          <p:spPr bwMode="auto">
            <a:xfrm>
              <a:off x="1503"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a:t>
              </a:r>
            </a:p>
          </p:txBody>
        </p:sp>
        <p:sp>
          <p:nvSpPr>
            <p:cNvPr id="9332" name="Text Box 116"/>
            <p:cNvSpPr txBox="1">
              <a:spLocks noChangeArrowheads="1"/>
            </p:cNvSpPr>
            <p:nvPr/>
          </p:nvSpPr>
          <p:spPr bwMode="auto">
            <a:xfrm>
              <a:off x="1821"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40</a:t>
              </a:r>
            </a:p>
          </p:txBody>
        </p:sp>
        <p:sp>
          <p:nvSpPr>
            <p:cNvPr id="9333" name="Text Box 117"/>
            <p:cNvSpPr txBox="1">
              <a:spLocks noChangeArrowheads="1"/>
            </p:cNvSpPr>
            <p:nvPr/>
          </p:nvSpPr>
          <p:spPr bwMode="auto">
            <a:xfrm>
              <a:off x="2138" y="258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60</a:t>
              </a:r>
            </a:p>
          </p:txBody>
        </p:sp>
        <p:sp>
          <p:nvSpPr>
            <p:cNvPr id="9334" name="Text Box 118"/>
            <p:cNvSpPr txBox="1">
              <a:spLocks noChangeArrowheads="1"/>
            </p:cNvSpPr>
            <p:nvPr/>
          </p:nvSpPr>
          <p:spPr bwMode="auto">
            <a:xfrm>
              <a:off x="2425"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80</a:t>
              </a:r>
            </a:p>
          </p:txBody>
        </p:sp>
        <p:sp>
          <p:nvSpPr>
            <p:cNvPr id="9335" name="Text Box 119"/>
            <p:cNvSpPr txBox="1">
              <a:spLocks noChangeArrowheads="1"/>
            </p:cNvSpPr>
            <p:nvPr/>
          </p:nvSpPr>
          <p:spPr bwMode="auto">
            <a:xfrm>
              <a:off x="2693"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100</a:t>
              </a:r>
            </a:p>
          </p:txBody>
        </p:sp>
        <p:sp>
          <p:nvSpPr>
            <p:cNvPr id="9336" name="Text Box 120"/>
            <p:cNvSpPr txBox="1">
              <a:spLocks noChangeArrowheads="1"/>
            </p:cNvSpPr>
            <p:nvPr/>
          </p:nvSpPr>
          <p:spPr bwMode="auto">
            <a:xfrm>
              <a:off x="2995"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120</a:t>
              </a:r>
            </a:p>
          </p:txBody>
        </p:sp>
        <p:sp>
          <p:nvSpPr>
            <p:cNvPr id="9337" name="Text Box 121"/>
            <p:cNvSpPr txBox="1">
              <a:spLocks noChangeArrowheads="1"/>
            </p:cNvSpPr>
            <p:nvPr/>
          </p:nvSpPr>
          <p:spPr bwMode="auto">
            <a:xfrm>
              <a:off x="3295"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140</a:t>
              </a:r>
            </a:p>
          </p:txBody>
        </p:sp>
        <p:sp>
          <p:nvSpPr>
            <p:cNvPr id="9338" name="Text Box 122"/>
            <p:cNvSpPr txBox="1">
              <a:spLocks noChangeArrowheads="1"/>
            </p:cNvSpPr>
            <p:nvPr/>
          </p:nvSpPr>
          <p:spPr bwMode="auto">
            <a:xfrm>
              <a:off x="3604"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160</a:t>
              </a:r>
            </a:p>
          </p:txBody>
        </p:sp>
        <p:sp>
          <p:nvSpPr>
            <p:cNvPr id="9339" name="Text Box 123"/>
            <p:cNvSpPr txBox="1">
              <a:spLocks noChangeArrowheads="1"/>
            </p:cNvSpPr>
            <p:nvPr/>
          </p:nvSpPr>
          <p:spPr bwMode="auto">
            <a:xfrm>
              <a:off x="3906"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180</a:t>
              </a:r>
            </a:p>
          </p:txBody>
        </p:sp>
        <p:sp>
          <p:nvSpPr>
            <p:cNvPr id="9340" name="Text Box 124"/>
            <p:cNvSpPr txBox="1">
              <a:spLocks noChangeArrowheads="1"/>
            </p:cNvSpPr>
            <p:nvPr/>
          </p:nvSpPr>
          <p:spPr bwMode="auto">
            <a:xfrm>
              <a:off x="4194"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200</a:t>
              </a:r>
            </a:p>
          </p:txBody>
        </p:sp>
        <p:sp>
          <p:nvSpPr>
            <p:cNvPr id="9341" name="Text Box 125"/>
            <p:cNvSpPr txBox="1">
              <a:spLocks noChangeArrowheads="1"/>
            </p:cNvSpPr>
            <p:nvPr/>
          </p:nvSpPr>
          <p:spPr bwMode="auto">
            <a:xfrm>
              <a:off x="884" y="3067"/>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9342" name="Text Box 126"/>
            <p:cNvSpPr txBox="1">
              <a:spLocks noChangeArrowheads="1"/>
            </p:cNvSpPr>
            <p:nvPr/>
          </p:nvSpPr>
          <p:spPr bwMode="auto">
            <a:xfrm>
              <a:off x="884" y="2799"/>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9343" name="Text Box 127"/>
            <p:cNvSpPr txBox="1">
              <a:spLocks noChangeArrowheads="1"/>
            </p:cNvSpPr>
            <p:nvPr/>
          </p:nvSpPr>
          <p:spPr bwMode="auto">
            <a:xfrm>
              <a:off x="1125" y="252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0</a:t>
              </a:r>
            </a:p>
          </p:txBody>
        </p:sp>
        <p:sp>
          <p:nvSpPr>
            <p:cNvPr id="9344" name="Text Box 128"/>
            <p:cNvSpPr txBox="1">
              <a:spLocks noChangeArrowheads="1"/>
            </p:cNvSpPr>
            <p:nvPr/>
          </p:nvSpPr>
          <p:spPr bwMode="auto">
            <a:xfrm>
              <a:off x="975" y="2235"/>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9345" name="Text Box 129"/>
            <p:cNvSpPr txBox="1">
              <a:spLocks noChangeArrowheads="1"/>
            </p:cNvSpPr>
            <p:nvPr/>
          </p:nvSpPr>
          <p:spPr bwMode="auto">
            <a:xfrm>
              <a:off x="1020" y="1933"/>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9346" name="Line 130"/>
            <p:cNvSpPr>
              <a:spLocks noChangeShapeType="1"/>
            </p:cNvSpPr>
            <p:nvPr/>
          </p:nvSpPr>
          <p:spPr bwMode="auto">
            <a:xfrm>
              <a:off x="1334" y="3332"/>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47" name="Line 131"/>
            <p:cNvSpPr>
              <a:spLocks noChangeShapeType="1"/>
            </p:cNvSpPr>
            <p:nvPr/>
          </p:nvSpPr>
          <p:spPr bwMode="auto">
            <a:xfrm>
              <a:off x="1304" y="1734"/>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48" name="Line 132"/>
            <p:cNvSpPr>
              <a:spLocks noChangeShapeType="1"/>
            </p:cNvSpPr>
            <p:nvPr/>
          </p:nvSpPr>
          <p:spPr bwMode="auto">
            <a:xfrm flipH="1" flipV="1">
              <a:off x="3876"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49" name="Line 133"/>
            <p:cNvSpPr>
              <a:spLocks noChangeShapeType="1"/>
            </p:cNvSpPr>
            <p:nvPr/>
          </p:nvSpPr>
          <p:spPr bwMode="auto">
            <a:xfrm flipH="1" flipV="1">
              <a:off x="401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350" name="Line 134"/>
            <p:cNvSpPr>
              <a:spLocks noChangeShapeType="1"/>
            </p:cNvSpPr>
            <p:nvPr/>
          </p:nvSpPr>
          <p:spPr bwMode="auto">
            <a:xfrm flipV="1">
              <a:off x="418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9351" name="Group 135"/>
          <p:cNvGrpSpPr>
            <a:grpSpLocks/>
          </p:cNvGrpSpPr>
          <p:nvPr/>
        </p:nvGrpSpPr>
        <p:grpSpPr bwMode="auto">
          <a:xfrm>
            <a:off x="2095500" y="2438400"/>
            <a:ext cx="3935413" cy="2343150"/>
            <a:chOff x="1320" y="1718"/>
            <a:chExt cx="2479" cy="1476"/>
          </a:xfrm>
        </p:grpSpPr>
        <p:sp>
          <p:nvSpPr>
            <p:cNvPr id="9352" name="Line 136"/>
            <p:cNvSpPr>
              <a:spLocks noChangeShapeType="1"/>
            </p:cNvSpPr>
            <p:nvPr/>
          </p:nvSpPr>
          <p:spPr bwMode="auto">
            <a:xfrm>
              <a:off x="1320" y="2042"/>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53" name="Line 137"/>
            <p:cNvSpPr>
              <a:spLocks noChangeShapeType="1"/>
            </p:cNvSpPr>
            <p:nvPr/>
          </p:nvSpPr>
          <p:spPr bwMode="auto">
            <a:xfrm>
              <a:off x="2075" y="3188"/>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54" name="Line 138"/>
            <p:cNvSpPr>
              <a:spLocks noChangeShapeType="1"/>
            </p:cNvSpPr>
            <p:nvPr/>
          </p:nvSpPr>
          <p:spPr bwMode="auto">
            <a:xfrm>
              <a:off x="2842" y="1740"/>
              <a:ext cx="951"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55" name="Line 139"/>
            <p:cNvSpPr>
              <a:spLocks noChangeShapeType="1"/>
            </p:cNvSpPr>
            <p:nvPr/>
          </p:nvSpPr>
          <p:spPr bwMode="auto">
            <a:xfrm>
              <a:off x="2076" y="2042"/>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56" name="Line 140"/>
            <p:cNvSpPr>
              <a:spLocks noChangeShapeType="1"/>
            </p:cNvSpPr>
            <p:nvPr/>
          </p:nvSpPr>
          <p:spPr bwMode="auto">
            <a:xfrm>
              <a:off x="2079" y="2599"/>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57" name="Line 141"/>
            <p:cNvSpPr>
              <a:spLocks noChangeShapeType="1"/>
            </p:cNvSpPr>
            <p:nvPr/>
          </p:nvSpPr>
          <p:spPr bwMode="auto">
            <a:xfrm>
              <a:off x="2835" y="2605"/>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58" name="Line 142"/>
            <p:cNvSpPr>
              <a:spLocks noChangeShapeType="1"/>
            </p:cNvSpPr>
            <p:nvPr/>
          </p:nvSpPr>
          <p:spPr bwMode="auto">
            <a:xfrm>
              <a:off x="2835" y="1718"/>
              <a:ext cx="0"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59" name="Line 143"/>
            <p:cNvSpPr>
              <a:spLocks noChangeShapeType="1"/>
            </p:cNvSpPr>
            <p:nvPr/>
          </p:nvSpPr>
          <p:spPr bwMode="auto">
            <a:xfrm>
              <a:off x="3787" y="1718"/>
              <a:ext cx="12"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60" name="Text Box 144"/>
            <p:cNvSpPr txBox="1">
              <a:spLocks noChangeArrowheads="1"/>
            </p:cNvSpPr>
            <p:nvPr/>
          </p:nvSpPr>
          <p:spPr bwMode="auto">
            <a:xfrm>
              <a:off x="1574" y="184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hlink"/>
                  </a:solidFill>
                </a:rPr>
                <a:t>2</a:t>
              </a:r>
              <a:endParaRPr lang="en-US" altLang="he-IL" b="1">
                <a:solidFill>
                  <a:schemeClr val="hlink"/>
                </a:solidFill>
              </a:endParaRPr>
            </a:p>
          </p:txBody>
        </p:sp>
      </p:grpSp>
      <p:grpSp>
        <p:nvGrpSpPr>
          <p:cNvPr id="9361" name="Group 145"/>
          <p:cNvGrpSpPr>
            <a:grpSpLocks/>
          </p:cNvGrpSpPr>
          <p:nvPr/>
        </p:nvGrpSpPr>
        <p:grpSpPr bwMode="auto">
          <a:xfrm>
            <a:off x="2085975" y="3127375"/>
            <a:ext cx="4824413" cy="739775"/>
            <a:chOff x="1314" y="2132"/>
            <a:chExt cx="3039" cy="466"/>
          </a:xfrm>
        </p:grpSpPr>
        <p:sp>
          <p:nvSpPr>
            <p:cNvPr id="9362" name="Line 146"/>
            <p:cNvSpPr>
              <a:spLocks noChangeShapeType="1"/>
            </p:cNvSpPr>
            <p:nvPr/>
          </p:nvSpPr>
          <p:spPr bwMode="auto">
            <a:xfrm>
              <a:off x="1314" y="2326"/>
              <a:ext cx="3039"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63" name="Line 147"/>
            <p:cNvSpPr>
              <a:spLocks noChangeShapeType="1"/>
            </p:cNvSpPr>
            <p:nvPr/>
          </p:nvSpPr>
          <p:spPr bwMode="auto">
            <a:xfrm>
              <a:off x="4350" y="2326"/>
              <a:ext cx="0" cy="272"/>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9364" name="Text Box 148"/>
            <p:cNvSpPr txBox="1">
              <a:spLocks noChangeArrowheads="1"/>
            </p:cNvSpPr>
            <p:nvPr/>
          </p:nvSpPr>
          <p:spPr bwMode="auto">
            <a:xfrm>
              <a:off x="2308" y="213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accent2"/>
                  </a:solidFill>
                </a:rPr>
                <a:t>1</a:t>
              </a:r>
              <a:endParaRPr lang="en-US" altLang="he-IL" b="1">
                <a:solidFill>
                  <a:schemeClr val="accent2"/>
                </a:solidFill>
              </a:endParaRPr>
            </a:p>
          </p:txBody>
        </p:sp>
      </p:grpSp>
    </p:spTree>
    <p:extLst>
      <p:ext uri="{BB962C8B-B14F-4D97-AF65-F5344CB8AC3E}">
        <p14:creationId xmlns:p14="http://schemas.microsoft.com/office/powerpoint/2010/main" val="1229284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9291"/>
                                        </p:tgtEl>
                                        <p:attrNameLst>
                                          <p:attrName>ppt_w</p:attrName>
                                        </p:attrNameLst>
                                      </p:cBhvr>
                                      <p:tavLst>
                                        <p:tav tm="0">
                                          <p:val>
                                            <p:strVal val="ppt_w"/>
                                          </p:val>
                                        </p:tav>
                                        <p:tav tm="100000">
                                          <p:val>
                                            <p:strVal val="ppt_w*0.70"/>
                                          </p:val>
                                        </p:tav>
                                      </p:tavLst>
                                    </p:anim>
                                    <p:anim calcmode="lin" valueType="num">
                                      <p:cBhvr>
                                        <p:cTn id="7" dur="1000"/>
                                        <p:tgtEl>
                                          <p:spTgt spid="9291"/>
                                        </p:tgtEl>
                                        <p:attrNameLst>
                                          <p:attrName>ppt_h</p:attrName>
                                        </p:attrNameLst>
                                      </p:cBhvr>
                                      <p:tavLst>
                                        <p:tav tm="0">
                                          <p:val>
                                            <p:strVal val="ppt_h"/>
                                          </p:val>
                                        </p:tav>
                                        <p:tav tm="100000">
                                          <p:val>
                                            <p:strVal val="ppt_h"/>
                                          </p:val>
                                        </p:tav>
                                      </p:tavLst>
                                    </p:anim>
                                    <p:animEffect transition="out" filter="fade">
                                      <p:cBhvr>
                                        <p:cTn id="8" dur="1000"/>
                                        <p:tgtEl>
                                          <p:spTgt spid="9291"/>
                                        </p:tgtEl>
                                      </p:cBhvr>
                                    </p:animEffect>
                                    <p:set>
                                      <p:cBhvr>
                                        <p:cTn id="9" dur="1" fill="hold">
                                          <p:stCondLst>
                                            <p:cond delay="999"/>
                                          </p:stCondLst>
                                        </p:cTn>
                                        <p:tgtEl>
                                          <p:spTgt spid="9291"/>
                                        </p:tgtEl>
                                        <p:attrNameLst>
                                          <p:attrName>style.visibility</p:attrName>
                                        </p:attrNameLst>
                                      </p:cBhvr>
                                      <p:to>
                                        <p:strVal val="hidden"/>
                                      </p:to>
                                    </p:set>
                                  </p:childTnLst>
                                </p:cTn>
                              </p:par>
                              <p:par>
                                <p:cTn id="10" presetID="18" presetClass="entr" presetSubtype="12" fill="hold" grpId="0" nodeType="withEffect">
                                  <p:stCondLst>
                                    <p:cond delay="1500"/>
                                  </p:stCondLst>
                                  <p:childTnLst>
                                    <p:set>
                                      <p:cBhvr>
                                        <p:cTn id="11" dur="1" fill="hold">
                                          <p:stCondLst>
                                            <p:cond delay="0"/>
                                          </p:stCondLst>
                                        </p:cTn>
                                        <p:tgtEl>
                                          <p:spTgt spid="9292"/>
                                        </p:tgtEl>
                                        <p:attrNameLst>
                                          <p:attrName>style.visibility</p:attrName>
                                        </p:attrNameLst>
                                      </p:cBhvr>
                                      <p:to>
                                        <p:strVal val="visible"/>
                                      </p:to>
                                    </p:set>
                                    <p:animEffect transition="in" filter="strips(downLeft)">
                                      <p:cBhvr>
                                        <p:cTn id="12" dur="5000"/>
                                        <p:tgtEl>
                                          <p:spTgt spid="92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9293"/>
                                        </p:tgtEl>
                                        <p:attrNameLst>
                                          <p:attrName>style.visibility</p:attrName>
                                        </p:attrNameLst>
                                      </p:cBhvr>
                                      <p:to>
                                        <p:strVal val="visible"/>
                                      </p:to>
                                    </p:set>
                                    <p:animEffect transition="in" filter="strips(downRight)">
                                      <p:cBhvr>
                                        <p:cTn id="17" dur="3000"/>
                                        <p:tgtEl>
                                          <p:spTgt spid="929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9294"/>
                                        </p:tgtEl>
                                        <p:attrNameLst>
                                          <p:attrName>style.visibility</p:attrName>
                                        </p:attrNameLst>
                                      </p:cBhvr>
                                      <p:to>
                                        <p:strVal val="visible"/>
                                      </p:to>
                                    </p:set>
                                    <p:animEffect transition="in" filter="strips(downRight)">
                                      <p:cBhvr>
                                        <p:cTn id="22" dur="3000"/>
                                        <p:tgtEl>
                                          <p:spTgt spid="929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9295"/>
                                        </p:tgtEl>
                                        <p:attrNameLst>
                                          <p:attrName>style.visibility</p:attrName>
                                        </p:attrNameLst>
                                      </p:cBhvr>
                                      <p:to>
                                        <p:strVal val="visible"/>
                                      </p:to>
                                    </p:set>
                                    <p:animEffect transition="in" filter="strips(downRight)">
                                      <p:cBhvr>
                                        <p:cTn id="27" dur="3000"/>
                                        <p:tgtEl>
                                          <p:spTgt spid="929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9296"/>
                                        </p:tgtEl>
                                        <p:attrNameLst>
                                          <p:attrName>style.visibility</p:attrName>
                                        </p:attrNameLst>
                                      </p:cBhvr>
                                      <p:to>
                                        <p:strVal val="visible"/>
                                      </p:to>
                                    </p:set>
                                    <p:animEffect transition="in" filter="strips(downRight)">
                                      <p:cBhvr>
                                        <p:cTn id="32" dur="3000"/>
                                        <p:tgtEl>
                                          <p:spTgt spid="929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9297"/>
                                        </p:tgtEl>
                                        <p:attrNameLst>
                                          <p:attrName>style.visibility</p:attrName>
                                        </p:attrNameLst>
                                      </p:cBhvr>
                                      <p:to>
                                        <p:strVal val="visible"/>
                                      </p:to>
                                    </p:set>
                                    <p:animEffect transition="in" filter="strips(downRight)">
                                      <p:cBhvr>
                                        <p:cTn id="37" dur="3000"/>
                                        <p:tgtEl>
                                          <p:spTgt spid="9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1" grpId="0"/>
      <p:bldP spid="929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Object 3"/>
          <p:cNvGraphicFramePr>
            <a:graphicFrameLocks noChangeAspect="1"/>
          </p:cNvGraphicFramePr>
          <p:nvPr/>
        </p:nvGraphicFramePr>
        <p:xfrm>
          <a:off x="274638" y="333375"/>
          <a:ext cx="2136775" cy="871538"/>
        </p:xfrm>
        <a:graphic>
          <a:graphicData uri="http://schemas.openxmlformats.org/presentationml/2006/ole">
            <mc:AlternateContent xmlns:mc="http://schemas.openxmlformats.org/markup-compatibility/2006">
              <mc:Choice xmlns:v="urn:schemas-microsoft-com:vml" Requires="v">
                <p:oleObj spid="_x0000_s122924" name="Equation" r:id="rId3" imgW="965160" imgH="393480" progId="Equation.3">
                  <p:embed/>
                </p:oleObj>
              </mc:Choice>
              <mc:Fallback>
                <p:oleObj name="Equation" r:id="rId3" imgW="9651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333375"/>
                        <a:ext cx="2136775"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22925" name="Equation" r:id="rId5" imgW="685800" imgH="228600" progId="Equation.3">
                  <p:embed/>
                </p:oleObj>
              </mc:Choice>
              <mc:Fallback>
                <p:oleObj name="Equation" r:id="rId5" imgW="685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09" name="Text Box 69"/>
          <p:cNvSpPr txBox="1">
            <a:spLocks noChangeArrowheads="1"/>
          </p:cNvSpPr>
          <p:nvPr/>
        </p:nvSpPr>
        <p:spPr bwMode="auto">
          <a:xfrm>
            <a:off x="0" y="1196975"/>
            <a:ext cx="89646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שני אחים יוצאים מהבית לבית הספר. האח הקטן מלא מרץ רץ לבית הספר ומקדים את האח הגדול, אבל באמצע הדרך הוא נזכר ששכח בבית מפתחות. הוא רץ בחזרה לקח את המפתחות ושוב רץ לבית הספר. כול תהליך תנועתם של שני אחים מתואר על ידי הגרפים הבאים.</a:t>
            </a:r>
            <a:endParaRPr lang="en-US" altLang="he-IL"/>
          </a:p>
        </p:txBody>
      </p:sp>
      <p:sp>
        <p:nvSpPr>
          <p:cNvPr id="10312" name="Text Box 72"/>
          <p:cNvSpPr txBox="1">
            <a:spLocks noChangeArrowheads="1"/>
          </p:cNvSpPr>
          <p:nvPr/>
        </p:nvSpPr>
        <p:spPr bwMode="auto">
          <a:xfrm>
            <a:off x="-36513" y="5037138"/>
            <a:ext cx="889317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ד)  באיזה נקודה ובאיזו שנייה האחים נפגשים בפעם השנייה?</a:t>
            </a:r>
            <a:endParaRPr lang="en-US" altLang="he-IL"/>
          </a:p>
        </p:txBody>
      </p:sp>
      <p:sp>
        <p:nvSpPr>
          <p:cNvPr id="10319" name="Text Box 79"/>
          <p:cNvSpPr txBox="1">
            <a:spLocks noChangeArrowheads="1"/>
          </p:cNvSpPr>
          <p:nvPr/>
        </p:nvSpPr>
        <p:spPr bwMode="auto">
          <a:xfrm>
            <a:off x="-323850" y="5035550"/>
            <a:ext cx="9180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ד)  בפעם השנייה האח הקטן משיג את האח הגדול בדרך לבית הספר והם שוב נמצאים במיקום אחד.</a:t>
            </a:r>
            <a:endParaRPr lang="en-US" altLang="he-IL"/>
          </a:p>
        </p:txBody>
      </p:sp>
      <p:graphicFrame>
        <p:nvGraphicFramePr>
          <p:cNvPr id="10321" name="Object 81"/>
          <p:cNvGraphicFramePr>
            <a:graphicFrameLocks noChangeAspect="1"/>
          </p:cNvGraphicFramePr>
          <p:nvPr/>
        </p:nvGraphicFramePr>
        <p:xfrm>
          <a:off x="476250" y="5251450"/>
          <a:ext cx="2441575" cy="1077913"/>
        </p:xfrm>
        <a:graphic>
          <a:graphicData uri="http://schemas.openxmlformats.org/presentationml/2006/ole">
            <mc:AlternateContent xmlns:mc="http://schemas.openxmlformats.org/markup-compatibility/2006">
              <mc:Choice xmlns:v="urn:schemas-microsoft-com:vml" Requires="v">
                <p:oleObj spid="_x0000_s122926" name="Equation" r:id="rId7" imgW="1091880" imgH="482400" progId="Equation.3">
                  <p:embed/>
                </p:oleObj>
              </mc:Choice>
              <mc:Fallback>
                <p:oleObj name="Equation" r:id="rId7" imgW="1091880" imgH="482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250" y="5251450"/>
                        <a:ext cx="2441575"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2" name="Object 82"/>
          <p:cNvGraphicFramePr>
            <a:graphicFrameLocks noChangeAspect="1"/>
          </p:cNvGraphicFramePr>
          <p:nvPr/>
        </p:nvGraphicFramePr>
        <p:xfrm>
          <a:off x="3140075" y="5602288"/>
          <a:ext cx="2439988" cy="398462"/>
        </p:xfrm>
        <a:graphic>
          <a:graphicData uri="http://schemas.openxmlformats.org/presentationml/2006/ole">
            <mc:AlternateContent xmlns:mc="http://schemas.openxmlformats.org/markup-compatibility/2006">
              <mc:Choice xmlns:v="urn:schemas-microsoft-com:vml" Requires="v">
                <p:oleObj spid="_x0000_s122927" name="Equation" r:id="rId9" imgW="1091880" imgH="177480" progId="Equation.3">
                  <p:embed/>
                </p:oleObj>
              </mc:Choice>
              <mc:Fallback>
                <p:oleObj name="Equation" r:id="rId9" imgW="10918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0075" y="5602288"/>
                        <a:ext cx="2439988"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3" name="Object 83"/>
          <p:cNvGraphicFramePr>
            <a:graphicFrameLocks noChangeAspect="1"/>
          </p:cNvGraphicFramePr>
          <p:nvPr/>
        </p:nvGraphicFramePr>
        <p:xfrm>
          <a:off x="6030913" y="5607050"/>
          <a:ext cx="1474787" cy="454025"/>
        </p:xfrm>
        <a:graphic>
          <a:graphicData uri="http://schemas.openxmlformats.org/presentationml/2006/ole">
            <mc:AlternateContent xmlns:mc="http://schemas.openxmlformats.org/markup-compatibility/2006">
              <mc:Choice xmlns:v="urn:schemas-microsoft-com:vml" Requires="v">
                <p:oleObj spid="_x0000_s122928" name="Equation" r:id="rId11" imgW="660240" imgH="203040" progId="Equation.3">
                  <p:embed/>
                </p:oleObj>
              </mc:Choice>
              <mc:Fallback>
                <p:oleObj name="Equation" r:id="rId11" imgW="66024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30913" y="5607050"/>
                        <a:ext cx="1474787"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4" name="Object 84"/>
          <p:cNvGraphicFramePr>
            <a:graphicFrameLocks noChangeAspect="1"/>
          </p:cNvGraphicFramePr>
          <p:nvPr/>
        </p:nvGraphicFramePr>
        <p:xfrm>
          <a:off x="895350" y="6330950"/>
          <a:ext cx="3516313" cy="482600"/>
        </p:xfrm>
        <a:graphic>
          <a:graphicData uri="http://schemas.openxmlformats.org/presentationml/2006/ole">
            <mc:AlternateContent xmlns:mc="http://schemas.openxmlformats.org/markup-compatibility/2006">
              <mc:Choice xmlns:v="urn:schemas-microsoft-com:vml" Requires="v">
                <p:oleObj spid="_x0000_s122929" name="Equation" r:id="rId13" imgW="1574640" imgH="215640" progId="Equation.3">
                  <p:embed/>
                </p:oleObj>
              </mc:Choice>
              <mc:Fallback>
                <p:oleObj name="Equation" r:id="rId13" imgW="1574640" imgH="2156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5350" y="6330950"/>
                        <a:ext cx="3516313" cy="4826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325" name="Object 85"/>
          <p:cNvGraphicFramePr>
            <a:graphicFrameLocks noChangeAspect="1"/>
          </p:cNvGraphicFramePr>
          <p:nvPr/>
        </p:nvGraphicFramePr>
        <p:xfrm>
          <a:off x="5630863" y="6330950"/>
          <a:ext cx="3119437" cy="482600"/>
        </p:xfrm>
        <a:graphic>
          <a:graphicData uri="http://schemas.openxmlformats.org/presentationml/2006/ole">
            <mc:AlternateContent xmlns:mc="http://schemas.openxmlformats.org/markup-compatibility/2006">
              <mc:Choice xmlns:v="urn:schemas-microsoft-com:vml" Requires="v">
                <p:oleObj spid="_x0000_s122930" name="Equation" r:id="rId15" imgW="1396800" imgH="215640" progId="Equation.3">
                  <p:embed/>
                </p:oleObj>
              </mc:Choice>
              <mc:Fallback>
                <p:oleObj name="Equation" r:id="rId15" imgW="139680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0863" y="6330950"/>
                        <a:ext cx="3119437" cy="4826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26" name="Text Box 86"/>
          <p:cNvSpPr txBox="1">
            <a:spLocks noChangeArrowheads="1"/>
          </p:cNvSpPr>
          <p:nvPr/>
        </p:nvSpPr>
        <p:spPr bwMode="auto">
          <a:xfrm>
            <a:off x="468313" y="-92075"/>
            <a:ext cx="82089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he-IL" sz="3200" b="1" u="sng"/>
              <a:t>קריאת גרפים "מהירות כפונקצית הזמן"</a:t>
            </a:r>
            <a:endParaRPr lang="en-US" altLang="he-IL" sz="3200" b="1" u="sng"/>
          </a:p>
        </p:txBody>
      </p:sp>
      <p:grpSp>
        <p:nvGrpSpPr>
          <p:cNvPr id="10327" name="Group 87"/>
          <p:cNvGrpSpPr>
            <a:grpSpLocks/>
          </p:cNvGrpSpPr>
          <p:nvPr/>
        </p:nvGrpSpPr>
        <p:grpSpPr bwMode="auto">
          <a:xfrm>
            <a:off x="1403350" y="1916113"/>
            <a:ext cx="6121400" cy="3095625"/>
            <a:chOff x="884" y="1389"/>
            <a:chExt cx="3856" cy="1950"/>
          </a:xfrm>
        </p:grpSpPr>
        <p:sp>
          <p:nvSpPr>
            <p:cNvPr id="10328" name="Text Box 88"/>
            <p:cNvSpPr txBox="1">
              <a:spLocks noChangeArrowheads="1"/>
            </p:cNvSpPr>
            <p:nvPr/>
          </p:nvSpPr>
          <p:spPr bwMode="auto">
            <a:xfrm>
              <a:off x="1065" y="1389"/>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V, m/s</a:t>
              </a:r>
            </a:p>
          </p:txBody>
        </p:sp>
        <p:sp>
          <p:nvSpPr>
            <p:cNvPr id="10329" name="Line 89"/>
            <p:cNvSpPr>
              <a:spLocks noChangeShapeType="1"/>
            </p:cNvSpPr>
            <p:nvPr/>
          </p:nvSpPr>
          <p:spPr bwMode="auto">
            <a:xfrm flipV="1">
              <a:off x="1322" y="1616"/>
              <a:ext cx="0" cy="172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330" name="Line 90"/>
            <p:cNvSpPr>
              <a:spLocks noChangeShapeType="1"/>
            </p:cNvSpPr>
            <p:nvPr/>
          </p:nvSpPr>
          <p:spPr bwMode="auto">
            <a:xfrm>
              <a:off x="1338" y="2625"/>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331" name="Line 91"/>
            <p:cNvSpPr>
              <a:spLocks noChangeShapeType="1"/>
            </p:cNvSpPr>
            <p:nvPr/>
          </p:nvSpPr>
          <p:spPr bwMode="auto">
            <a:xfrm>
              <a:off x="1322" y="319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32" name="Line 92"/>
            <p:cNvSpPr>
              <a:spLocks noChangeShapeType="1"/>
            </p:cNvSpPr>
            <p:nvPr/>
          </p:nvSpPr>
          <p:spPr bwMode="auto">
            <a:xfrm>
              <a:off x="1322" y="305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33" name="Line 93"/>
            <p:cNvSpPr>
              <a:spLocks noChangeShapeType="1"/>
            </p:cNvSpPr>
            <p:nvPr/>
          </p:nvSpPr>
          <p:spPr bwMode="auto">
            <a:xfrm>
              <a:off x="1322" y="290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34" name="Line 94"/>
            <p:cNvSpPr>
              <a:spLocks noChangeShapeType="1"/>
            </p:cNvSpPr>
            <p:nvPr/>
          </p:nvSpPr>
          <p:spPr bwMode="auto">
            <a:xfrm>
              <a:off x="1322" y="276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35" name="Line 95"/>
            <p:cNvSpPr>
              <a:spLocks noChangeShapeType="1"/>
            </p:cNvSpPr>
            <p:nvPr/>
          </p:nvSpPr>
          <p:spPr bwMode="auto">
            <a:xfrm>
              <a:off x="1322" y="261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36" name="Line 96"/>
            <p:cNvSpPr>
              <a:spLocks noChangeShapeType="1"/>
            </p:cNvSpPr>
            <p:nvPr/>
          </p:nvSpPr>
          <p:spPr bwMode="auto">
            <a:xfrm>
              <a:off x="1322" y="247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37" name="Line 97"/>
            <p:cNvSpPr>
              <a:spLocks noChangeShapeType="1"/>
            </p:cNvSpPr>
            <p:nvPr/>
          </p:nvSpPr>
          <p:spPr bwMode="auto">
            <a:xfrm>
              <a:off x="1322" y="233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38" name="Line 98"/>
            <p:cNvSpPr>
              <a:spLocks noChangeShapeType="1"/>
            </p:cNvSpPr>
            <p:nvPr/>
          </p:nvSpPr>
          <p:spPr bwMode="auto">
            <a:xfrm>
              <a:off x="1322" y="21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39" name="Line 99"/>
            <p:cNvSpPr>
              <a:spLocks noChangeShapeType="1"/>
            </p:cNvSpPr>
            <p:nvPr/>
          </p:nvSpPr>
          <p:spPr bwMode="auto">
            <a:xfrm>
              <a:off x="1322" y="204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40" name="Line 100"/>
            <p:cNvSpPr>
              <a:spLocks noChangeShapeType="1"/>
            </p:cNvSpPr>
            <p:nvPr/>
          </p:nvSpPr>
          <p:spPr bwMode="auto">
            <a:xfrm flipV="1">
              <a:off x="1474"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41" name="Line 101"/>
            <p:cNvSpPr>
              <a:spLocks noChangeShapeType="1"/>
            </p:cNvSpPr>
            <p:nvPr/>
          </p:nvSpPr>
          <p:spPr bwMode="auto">
            <a:xfrm flipH="1" flipV="1">
              <a:off x="1610" y="1752"/>
              <a:ext cx="15"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42" name="Line 102"/>
            <p:cNvSpPr>
              <a:spLocks noChangeShapeType="1"/>
            </p:cNvSpPr>
            <p:nvPr/>
          </p:nvSpPr>
          <p:spPr bwMode="auto">
            <a:xfrm flipV="1">
              <a:off x="177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43" name="Line 103"/>
            <p:cNvSpPr>
              <a:spLocks noChangeShapeType="1"/>
            </p:cNvSpPr>
            <p:nvPr/>
          </p:nvSpPr>
          <p:spPr bwMode="auto">
            <a:xfrm flipV="1">
              <a:off x="1928" y="1899"/>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44" name="Line 104"/>
            <p:cNvSpPr>
              <a:spLocks noChangeShapeType="1"/>
            </p:cNvSpPr>
            <p:nvPr/>
          </p:nvSpPr>
          <p:spPr bwMode="auto">
            <a:xfrm flipV="1">
              <a:off x="207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45" name="Line 105"/>
            <p:cNvSpPr>
              <a:spLocks noChangeShapeType="1"/>
            </p:cNvSpPr>
            <p:nvPr/>
          </p:nvSpPr>
          <p:spPr bwMode="auto">
            <a:xfrm flipV="1">
              <a:off x="223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46" name="Line 106"/>
            <p:cNvSpPr>
              <a:spLocks noChangeShapeType="1"/>
            </p:cNvSpPr>
            <p:nvPr/>
          </p:nvSpPr>
          <p:spPr bwMode="auto">
            <a:xfrm flipH="1" flipV="1">
              <a:off x="2381" y="1752"/>
              <a:ext cx="1"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47" name="Line 107"/>
            <p:cNvSpPr>
              <a:spLocks noChangeShapeType="1"/>
            </p:cNvSpPr>
            <p:nvPr/>
          </p:nvSpPr>
          <p:spPr bwMode="auto">
            <a:xfrm flipV="1">
              <a:off x="253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48" name="Line 108"/>
            <p:cNvSpPr>
              <a:spLocks noChangeShapeType="1"/>
            </p:cNvSpPr>
            <p:nvPr/>
          </p:nvSpPr>
          <p:spPr bwMode="auto">
            <a:xfrm flipV="1">
              <a:off x="2685"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49" name="Line 109"/>
            <p:cNvSpPr>
              <a:spLocks noChangeShapeType="1"/>
            </p:cNvSpPr>
            <p:nvPr/>
          </p:nvSpPr>
          <p:spPr bwMode="auto">
            <a:xfrm flipV="1">
              <a:off x="2836"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50" name="Line 110"/>
            <p:cNvSpPr>
              <a:spLocks noChangeShapeType="1"/>
            </p:cNvSpPr>
            <p:nvPr/>
          </p:nvSpPr>
          <p:spPr bwMode="auto">
            <a:xfrm flipV="1">
              <a:off x="298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51" name="Line 111"/>
            <p:cNvSpPr>
              <a:spLocks noChangeShapeType="1"/>
            </p:cNvSpPr>
            <p:nvPr/>
          </p:nvSpPr>
          <p:spPr bwMode="auto">
            <a:xfrm flipV="1">
              <a:off x="313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52" name="Line 112"/>
            <p:cNvSpPr>
              <a:spLocks noChangeShapeType="1"/>
            </p:cNvSpPr>
            <p:nvPr/>
          </p:nvSpPr>
          <p:spPr bwMode="auto">
            <a:xfrm flipH="1" flipV="1">
              <a:off x="3288"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53" name="Line 113"/>
            <p:cNvSpPr>
              <a:spLocks noChangeShapeType="1"/>
            </p:cNvSpPr>
            <p:nvPr/>
          </p:nvSpPr>
          <p:spPr bwMode="auto">
            <a:xfrm flipH="1" flipV="1">
              <a:off x="3424"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54" name="Line 114"/>
            <p:cNvSpPr>
              <a:spLocks noChangeShapeType="1"/>
            </p:cNvSpPr>
            <p:nvPr/>
          </p:nvSpPr>
          <p:spPr bwMode="auto">
            <a:xfrm flipV="1">
              <a:off x="359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55" name="Line 115"/>
            <p:cNvSpPr>
              <a:spLocks noChangeShapeType="1"/>
            </p:cNvSpPr>
            <p:nvPr/>
          </p:nvSpPr>
          <p:spPr bwMode="auto">
            <a:xfrm flipH="1" flipV="1">
              <a:off x="3742"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56" name="Line 116"/>
            <p:cNvSpPr>
              <a:spLocks noChangeShapeType="1"/>
            </p:cNvSpPr>
            <p:nvPr/>
          </p:nvSpPr>
          <p:spPr bwMode="auto">
            <a:xfrm flipH="1" flipV="1">
              <a:off x="433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57" name="Line 117"/>
            <p:cNvSpPr>
              <a:spLocks noChangeShapeType="1"/>
            </p:cNvSpPr>
            <p:nvPr/>
          </p:nvSpPr>
          <p:spPr bwMode="auto">
            <a:xfrm>
              <a:off x="1322" y="18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58" name="Text Box 118"/>
            <p:cNvSpPr txBox="1">
              <a:spLocks noChangeArrowheads="1"/>
            </p:cNvSpPr>
            <p:nvPr/>
          </p:nvSpPr>
          <p:spPr bwMode="auto">
            <a:xfrm>
              <a:off x="4241" y="2427"/>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t, s</a:t>
              </a:r>
            </a:p>
          </p:txBody>
        </p:sp>
        <p:sp>
          <p:nvSpPr>
            <p:cNvPr id="10359" name="Text Box 119"/>
            <p:cNvSpPr txBox="1">
              <a:spLocks noChangeArrowheads="1"/>
            </p:cNvSpPr>
            <p:nvPr/>
          </p:nvSpPr>
          <p:spPr bwMode="auto">
            <a:xfrm>
              <a:off x="1503"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a:t>
              </a:r>
            </a:p>
          </p:txBody>
        </p:sp>
        <p:sp>
          <p:nvSpPr>
            <p:cNvPr id="10360" name="Text Box 120"/>
            <p:cNvSpPr txBox="1">
              <a:spLocks noChangeArrowheads="1"/>
            </p:cNvSpPr>
            <p:nvPr/>
          </p:nvSpPr>
          <p:spPr bwMode="auto">
            <a:xfrm>
              <a:off x="1821"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40</a:t>
              </a:r>
            </a:p>
          </p:txBody>
        </p:sp>
        <p:sp>
          <p:nvSpPr>
            <p:cNvPr id="10361" name="Text Box 121"/>
            <p:cNvSpPr txBox="1">
              <a:spLocks noChangeArrowheads="1"/>
            </p:cNvSpPr>
            <p:nvPr/>
          </p:nvSpPr>
          <p:spPr bwMode="auto">
            <a:xfrm>
              <a:off x="2138" y="258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60</a:t>
              </a:r>
            </a:p>
          </p:txBody>
        </p:sp>
        <p:sp>
          <p:nvSpPr>
            <p:cNvPr id="10362" name="Text Box 122"/>
            <p:cNvSpPr txBox="1">
              <a:spLocks noChangeArrowheads="1"/>
            </p:cNvSpPr>
            <p:nvPr/>
          </p:nvSpPr>
          <p:spPr bwMode="auto">
            <a:xfrm>
              <a:off x="2425"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80</a:t>
              </a:r>
            </a:p>
          </p:txBody>
        </p:sp>
        <p:sp>
          <p:nvSpPr>
            <p:cNvPr id="10363" name="Text Box 123"/>
            <p:cNvSpPr txBox="1">
              <a:spLocks noChangeArrowheads="1"/>
            </p:cNvSpPr>
            <p:nvPr/>
          </p:nvSpPr>
          <p:spPr bwMode="auto">
            <a:xfrm>
              <a:off x="2693"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100</a:t>
              </a:r>
            </a:p>
          </p:txBody>
        </p:sp>
        <p:sp>
          <p:nvSpPr>
            <p:cNvPr id="10364" name="Text Box 124"/>
            <p:cNvSpPr txBox="1">
              <a:spLocks noChangeArrowheads="1"/>
            </p:cNvSpPr>
            <p:nvPr/>
          </p:nvSpPr>
          <p:spPr bwMode="auto">
            <a:xfrm>
              <a:off x="2995"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120</a:t>
              </a:r>
            </a:p>
          </p:txBody>
        </p:sp>
        <p:sp>
          <p:nvSpPr>
            <p:cNvPr id="10365" name="Text Box 125"/>
            <p:cNvSpPr txBox="1">
              <a:spLocks noChangeArrowheads="1"/>
            </p:cNvSpPr>
            <p:nvPr/>
          </p:nvSpPr>
          <p:spPr bwMode="auto">
            <a:xfrm>
              <a:off x="3295"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140</a:t>
              </a:r>
            </a:p>
          </p:txBody>
        </p:sp>
        <p:sp>
          <p:nvSpPr>
            <p:cNvPr id="10366" name="Text Box 126"/>
            <p:cNvSpPr txBox="1">
              <a:spLocks noChangeArrowheads="1"/>
            </p:cNvSpPr>
            <p:nvPr/>
          </p:nvSpPr>
          <p:spPr bwMode="auto">
            <a:xfrm>
              <a:off x="3604"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160</a:t>
              </a:r>
            </a:p>
          </p:txBody>
        </p:sp>
        <p:sp>
          <p:nvSpPr>
            <p:cNvPr id="10367" name="Text Box 127"/>
            <p:cNvSpPr txBox="1">
              <a:spLocks noChangeArrowheads="1"/>
            </p:cNvSpPr>
            <p:nvPr/>
          </p:nvSpPr>
          <p:spPr bwMode="auto">
            <a:xfrm>
              <a:off x="3906"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180</a:t>
              </a:r>
            </a:p>
          </p:txBody>
        </p:sp>
        <p:sp>
          <p:nvSpPr>
            <p:cNvPr id="10368" name="Text Box 128"/>
            <p:cNvSpPr txBox="1">
              <a:spLocks noChangeArrowheads="1"/>
            </p:cNvSpPr>
            <p:nvPr/>
          </p:nvSpPr>
          <p:spPr bwMode="auto">
            <a:xfrm>
              <a:off x="4194"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200</a:t>
              </a:r>
            </a:p>
          </p:txBody>
        </p:sp>
        <p:sp>
          <p:nvSpPr>
            <p:cNvPr id="10369" name="Text Box 129"/>
            <p:cNvSpPr txBox="1">
              <a:spLocks noChangeArrowheads="1"/>
            </p:cNvSpPr>
            <p:nvPr/>
          </p:nvSpPr>
          <p:spPr bwMode="auto">
            <a:xfrm>
              <a:off x="884" y="3067"/>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10370" name="Text Box 130"/>
            <p:cNvSpPr txBox="1">
              <a:spLocks noChangeArrowheads="1"/>
            </p:cNvSpPr>
            <p:nvPr/>
          </p:nvSpPr>
          <p:spPr bwMode="auto">
            <a:xfrm>
              <a:off x="884" y="2799"/>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10371" name="Text Box 131"/>
            <p:cNvSpPr txBox="1">
              <a:spLocks noChangeArrowheads="1"/>
            </p:cNvSpPr>
            <p:nvPr/>
          </p:nvSpPr>
          <p:spPr bwMode="auto">
            <a:xfrm>
              <a:off x="1125" y="252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0</a:t>
              </a:r>
            </a:p>
          </p:txBody>
        </p:sp>
        <p:sp>
          <p:nvSpPr>
            <p:cNvPr id="10372" name="Text Box 132"/>
            <p:cNvSpPr txBox="1">
              <a:spLocks noChangeArrowheads="1"/>
            </p:cNvSpPr>
            <p:nvPr/>
          </p:nvSpPr>
          <p:spPr bwMode="auto">
            <a:xfrm>
              <a:off x="975" y="2235"/>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10373" name="Text Box 133"/>
            <p:cNvSpPr txBox="1">
              <a:spLocks noChangeArrowheads="1"/>
            </p:cNvSpPr>
            <p:nvPr/>
          </p:nvSpPr>
          <p:spPr bwMode="auto">
            <a:xfrm>
              <a:off x="1020" y="1933"/>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10374" name="Line 134"/>
            <p:cNvSpPr>
              <a:spLocks noChangeShapeType="1"/>
            </p:cNvSpPr>
            <p:nvPr/>
          </p:nvSpPr>
          <p:spPr bwMode="auto">
            <a:xfrm>
              <a:off x="1334" y="3332"/>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75" name="Line 135"/>
            <p:cNvSpPr>
              <a:spLocks noChangeShapeType="1"/>
            </p:cNvSpPr>
            <p:nvPr/>
          </p:nvSpPr>
          <p:spPr bwMode="auto">
            <a:xfrm>
              <a:off x="1304" y="1734"/>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76" name="Line 136"/>
            <p:cNvSpPr>
              <a:spLocks noChangeShapeType="1"/>
            </p:cNvSpPr>
            <p:nvPr/>
          </p:nvSpPr>
          <p:spPr bwMode="auto">
            <a:xfrm flipH="1" flipV="1">
              <a:off x="3876"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77" name="Line 137"/>
            <p:cNvSpPr>
              <a:spLocks noChangeShapeType="1"/>
            </p:cNvSpPr>
            <p:nvPr/>
          </p:nvSpPr>
          <p:spPr bwMode="auto">
            <a:xfrm flipH="1" flipV="1">
              <a:off x="401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378" name="Line 138"/>
            <p:cNvSpPr>
              <a:spLocks noChangeShapeType="1"/>
            </p:cNvSpPr>
            <p:nvPr/>
          </p:nvSpPr>
          <p:spPr bwMode="auto">
            <a:xfrm flipV="1">
              <a:off x="418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10379" name="Group 139"/>
          <p:cNvGrpSpPr>
            <a:grpSpLocks/>
          </p:cNvGrpSpPr>
          <p:nvPr/>
        </p:nvGrpSpPr>
        <p:grpSpPr bwMode="auto">
          <a:xfrm>
            <a:off x="2095500" y="2438400"/>
            <a:ext cx="3935413" cy="2343150"/>
            <a:chOff x="1320" y="1718"/>
            <a:chExt cx="2479" cy="1476"/>
          </a:xfrm>
        </p:grpSpPr>
        <p:sp>
          <p:nvSpPr>
            <p:cNvPr id="10380" name="Line 140"/>
            <p:cNvSpPr>
              <a:spLocks noChangeShapeType="1"/>
            </p:cNvSpPr>
            <p:nvPr/>
          </p:nvSpPr>
          <p:spPr bwMode="auto">
            <a:xfrm>
              <a:off x="1320" y="2042"/>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81" name="Line 141"/>
            <p:cNvSpPr>
              <a:spLocks noChangeShapeType="1"/>
            </p:cNvSpPr>
            <p:nvPr/>
          </p:nvSpPr>
          <p:spPr bwMode="auto">
            <a:xfrm>
              <a:off x="2075" y="3188"/>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82" name="Line 142"/>
            <p:cNvSpPr>
              <a:spLocks noChangeShapeType="1"/>
            </p:cNvSpPr>
            <p:nvPr/>
          </p:nvSpPr>
          <p:spPr bwMode="auto">
            <a:xfrm>
              <a:off x="2842" y="1740"/>
              <a:ext cx="951"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83" name="Line 143"/>
            <p:cNvSpPr>
              <a:spLocks noChangeShapeType="1"/>
            </p:cNvSpPr>
            <p:nvPr/>
          </p:nvSpPr>
          <p:spPr bwMode="auto">
            <a:xfrm>
              <a:off x="2076" y="2042"/>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84" name="Line 144"/>
            <p:cNvSpPr>
              <a:spLocks noChangeShapeType="1"/>
            </p:cNvSpPr>
            <p:nvPr/>
          </p:nvSpPr>
          <p:spPr bwMode="auto">
            <a:xfrm>
              <a:off x="2079" y="2599"/>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85" name="Line 145"/>
            <p:cNvSpPr>
              <a:spLocks noChangeShapeType="1"/>
            </p:cNvSpPr>
            <p:nvPr/>
          </p:nvSpPr>
          <p:spPr bwMode="auto">
            <a:xfrm>
              <a:off x="2835" y="2605"/>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86" name="Line 146"/>
            <p:cNvSpPr>
              <a:spLocks noChangeShapeType="1"/>
            </p:cNvSpPr>
            <p:nvPr/>
          </p:nvSpPr>
          <p:spPr bwMode="auto">
            <a:xfrm>
              <a:off x="2835" y="1718"/>
              <a:ext cx="0"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87" name="Line 147"/>
            <p:cNvSpPr>
              <a:spLocks noChangeShapeType="1"/>
            </p:cNvSpPr>
            <p:nvPr/>
          </p:nvSpPr>
          <p:spPr bwMode="auto">
            <a:xfrm>
              <a:off x="3787" y="1718"/>
              <a:ext cx="12"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88" name="Text Box 148"/>
            <p:cNvSpPr txBox="1">
              <a:spLocks noChangeArrowheads="1"/>
            </p:cNvSpPr>
            <p:nvPr/>
          </p:nvSpPr>
          <p:spPr bwMode="auto">
            <a:xfrm>
              <a:off x="1574" y="184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hlink"/>
                  </a:solidFill>
                </a:rPr>
                <a:t>2</a:t>
              </a:r>
              <a:endParaRPr lang="en-US" altLang="he-IL" b="1">
                <a:solidFill>
                  <a:schemeClr val="hlink"/>
                </a:solidFill>
              </a:endParaRPr>
            </a:p>
          </p:txBody>
        </p:sp>
      </p:grpSp>
      <p:grpSp>
        <p:nvGrpSpPr>
          <p:cNvPr id="10389" name="Group 149"/>
          <p:cNvGrpSpPr>
            <a:grpSpLocks/>
          </p:cNvGrpSpPr>
          <p:nvPr/>
        </p:nvGrpSpPr>
        <p:grpSpPr bwMode="auto">
          <a:xfrm>
            <a:off x="2085975" y="3095625"/>
            <a:ext cx="4824413" cy="739775"/>
            <a:chOff x="1314" y="2132"/>
            <a:chExt cx="3039" cy="466"/>
          </a:xfrm>
        </p:grpSpPr>
        <p:sp>
          <p:nvSpPr>
            <p:cNvPr id="10390" name="Line 150"/>
            <p:cNvSpPr>
              <a:spLocks noChangeShapeType="1"/>
            </p:cNvSpPr>
            <p:nvPr/>
          </p:nvSpPr>
          <p:spPr bwMode="auto">
            <a:xfrm>
              <a:off x="1314" y="2326"/>
              <a:ext cx="3039"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91" name="Line 151"/>
            <p:cNvSpPr>
              <a:spLocks noChangeShapeType="1"/>
            </p:cNvSpPr>
            <p:nvPr/>
          </p:nvSpPr>
          <p:spPr bwMode="auto">
            <a:xfrm>
              <a:off x="4350" y="2326"/>
              <a:ext cx="0" cy="272"/>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0392" name="Text Box 152"/>
            <p:cNvSpPr txBox="1">
              <a:spLocks noChangeArrowheads="1"/>
            </p:cNvSpPr>
            <p:nvPr/>
          </p:nvSpPr>
          <p:spPr bwMode="auto">
            <a:xfrm>
              <a:off x="2308" y="213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accent2"/>
                  </a:solidFill>
                </a:rPr>
                <a:t>1</a:t>
              </a:r>
              <a:endParaRPr lang="en-US" altLang="he-IL" b="1">
                <a:solidFill>
                  <a:schemeClr val="accent2"/>
                </a:solidFill>
              </a:endParaRPr>
            </a:p>
          </p:txBody>
        </p:sp>
      </p:grpSp>
    </p:spTree>
    <p:extLst>
      <p:ext uri="{BB962C8B-B14F-4D97-AF65-F5344CB8AC3E}">
        <p14:creationId xmlns:p14="http://schemas.microsoft.com/office/powerpoint/2010/main" val="13464331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10312"/>
                                        </p:tgtEl>
                                        <p:attrNameLst>
                                          <p:attrName>ppt_w</p:attrName>
                                        </p:attrNameLst>
                                      </p:cBhvr>
                                      <p:tavLst>
                                        <p:tav tm="0">
                                          <p:val>
                                            <p:strVal val="ppt_w"/>
                                          </p:val>
                                        </p:tav>
                                        <p:tav tm="100000">
                                          <p:val>
                                            <p:strVal val="ppt_w*0.70"/>
                                          </p:val>
                                        </p:tav>
                                      </p:tavLst>
                                    </p:anim>
                                    <p:anim calcmode="lin" valueType="num">
                                      <p:cBhvr>
                                        <p:cTn id="7" dur="1000"/>
                                        <p:tgtEl>
                                          <p:spTgt spid="10312"/>
                                        </p:tgtEl>
                                        <p:attrNameLst>
                                          <p:attrName>ppt_h</p:attrName>
                                        </p:attrNameLst>
                                      </p:cBhvr>
                                      <p:tavLst>
                                        <p:tav tm="0">
                                          <p:val>
                                            <p:strVal val="ppt_h"/>
                                          </p:val>
                                        </p:tav>
                                        <p:tav tm="100000">
                                          <p:val>
                                            <p:strVal val="ppt_h"/>
                                          </p:val>
                                        </p:tav>
                                      </p:tavLst>
                                    </p:anim>
                                    <p:animEffect transition="out" filter="fade">
                                      <p:cBhvr>
                                        <p:cTn id="8" dur="1000"/>
                                        <p:tgtEl>
                                          <p:spTgt spid="10312"/>
                                        </p:tgtEl>
                                      </p:cBhvr>
                                    </p:animEffect>
                                    <p:set>
                                      <p:cBhvr>
                                        <p:cTn id="9" dur="1" fill="hold">
                                          <p:stCondLst>
                                            <p:cond delay="999"/>
                                          </p:stCondLst>
                                        </p:cTn>
                                        <p:tgtEl>
                                          <p:spTgt spid="10312"/>
                                        </p:tgtEl>
                                        <p:attrNameLst>
                                          <p:attrName>style.visibility</p:attrName>
                                        </p:attrNameLst>
                                      </p:cBhvr>
                                      <p:to>
                                        <p:strVal val="hidden"/>
                                      </p:to>
                                    </p:set>
                                  </p:childTnLst>
                                </p:cTn>
                              </p:par>
                              <p:par>
                                <p:cTn id="10" presetID="18" presetClass="entr" presetSubtype="12" fill="hold" grpId="0" nodeType="withEffect">
                                  <p:stCondLst>
                                    <p:cond delay="1000"/>
                                  </p:stCondLst>
                                  <p:childTnLst>
                                    <p:set>
                                      <p:cBhvr>
                                        <p:cTn id="11" dur="1" fill="hold">
                                          <p:stCondLst>
                                            <p:cond delay="0"/>
                                          </p:stCondLst>
                                        </p:cTn>
                                        <p:tgtEl>
                                          <p:spTgt spid="10319"/>
                                        </p:tgtEl>
                                        <p:attrNameLst>
                                          <p:attrName>style.visibility</p:attrName>
                                        </p:attrNameLst>
                                      </p:cBhvr>
                                      <p:to>
                                        <p:strVal val="visible"/>
                                      </p:to>
                                    </p:set>
                                    <p:animEffect transition="in" filter="strips(downLeft)">
                                      <p:cBhvr>
                                        <p:cTn id="12" dur="5000"/>
                                        <p:tgtEl>
                                          <p:spTgt spid="103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0321"/>
                                        </p:tgtEl>
                                        <p:attrNameLst>
                                          <p:attrName>style.visibility</p:attrName>
                                        </p:attrNameLst>
                                      </p:cBhvr>
                                      <p:to>
                                        <p:strVal val="visible"/>
                                      </p:to>
                                    </p:set>
                                    <p:animEffect transition="in" filter="strips(downRight)">
                                      <p:cBhvr>
                                        <p:cTn id="17" dur="3000"/>
                                        <p:tgtEl>
                                          <p:spTgt spid="103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10322"/>
                                        </p:tgtEl>
                                        <p:attrNameLst>
                                          <p:attrName>style.visibility</p:attrName>
                                        </p:attrNameLst>
                                      </p:cBhvr>
                                      <p:to>
                                        <p:strVal val="visible"/>
                                      </p:to>
                                    </p:set>
                                    <p:animEffect transition="in" filter="strips(downRight)">
                                      <p:cBhvr>
                                        <p:cTn id="22" dur="3000"/>
                                        <p:tgtEl>
                                          <p:spTgt spid="103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0323"/>
                                        </p:tgtEl>
                                        <p:attrNameLst>
                                          <p:attrName>style.visibility</p:attrName>
                                        </p:attrNameLst>
                                      </p:cBhvr>
                                      <p:to>
                                        <p:strVal val="visible"/>
                                      </p:to>
                                    </p:set>
                                    <p:animEffect transition="in" filter="strips(downRight)">
                                      <p:cBhvr>
                                        <p:cTn id="27" dur="3000"/>
                                        <p:tgtEl>
                                          <p:spTgt spid="103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10324"/>
                                        </p:tgtEl>
                                        <p:attrNameLst>
                                          <p:attrName>style.visibility</p:attrName>
                                        </p:attrNameLst>
                                      </p:cBhvr>
                                      <p:to>
                                        <p:strVal val="visible"/>
                                      </p:to>
                                    </p:set>
                                    <p:animEffect transition="in" filter="strips(downRight)">
                                      <p:cBhvr>
                                        <p:cTn id="32" dur="3000"/>
                                        <p:tgtEl>
                                          <p:spTgt spid="103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10325"/>
                                        </p:tgtEl>
                                        <p:attrNameLst>
                                          <p:attrName>style.visibility</p:attrName>
                                        </p:attrNameLst>
                                      </p:cBhvr>
                                      <p:to>
                                        <p:strVal val="visible"/>
                                      </p:to>
                                    </p:set>
                                    <p:animEffect transition="in" filter="strips(downRight)">
                                      <p:cBhvr>
                                        <p:cTn id="37" dur="3000"/>
                                        <p:tgtEl>
                                          <p:spTgt spid="10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12" grpId="0"/>
      <p:bldP spid="1031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Object 3"/>
          <p:cNvGraphicFramePr>
            <a:graphicFrameLocks noChangeAspect="1"/>
          </p:cNvGraphicFramePr>
          <p:nvPr/>
        </p:nvGraphicFramePr>
        <p:xfrm>
          <a:off x="274638" y="333375"/>
          <a:ext cx="2136775" cy="871538"/>
        </p:xfrm>
        <a:graphic>
          <a:graphicData uri="http://schemas.openxmlformats.org/presentationml/2006/ole">
            <mc:AlternateContent xmlns:mc="http://schemas.openxmlformats.org/markup-compatibility/2006">
              <mc:Choice xmlns:v="urn:schemas-microsoft-com:vml" Requires="v">
                <p:oleObj spid="_x0000_s123942" name="Equation" r:id="rId3" imgW="965160" imgH="393480" progId="Equation.3">
                  <p:embed/>
                </p:oleObj>
              </mc:Choice>
              <mc:Fallback>
                <p:oleObj name="Equation" r:id="rId3" imgW="96516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333375"/>
                        <a:ext cx="2136775"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68" name="Object 4"/>
          <p:cNvGraphicFramePr>
            <a:graphicFrameLocks noChangeAspect="1"/>
          </p:cNvGraphicFramePr>
          <p:nvPr/>
        </p:nvGraphicFramePr>
        <p:xfrm>
          <a:off x="6372225" y="385763"/>
          <a:ext cx="2798763" cy="666750"/>
        </p:xfrm>
        <a:graphic>
          <a:graphicData uri="http://schemas.openxmlformats.org/presentationml/2006/ole">
            <mc:AlternateContent xmlns:mc="http://schemas.openxmlformats.org/markup-compatibility/2006">
              <mc:Choice xmlns:v="urn:schemas-microsoft-com:vml" Requires="v">
                <p:oleObj spid="_x0000_s123943" name="Equation" r:id="rId5" imgW="685800" imgH="228600" progId="Equation.3">
                  <p:embed/>
                </p:oleObj>
              </mc:Choice>
              <mc:Fallback>
                <p:oleObj name="Equation" r:id="rId5" imgW="6858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385763"/>
                        <a:ext cx="2798763" cy="666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33" name="Text Box 69"/>
          <p:cNvSpPr txBox="1">
            <a:spLocks noChangeArrowheads="1"/>
          </p:cNvSpPr>
          <p:nvPr/>
        </p:nvSpPr>
        <p:spPr bwMode="auto">
          <a:xfrm>
            <a:off x="0" y="1196975"/>
            <a:ext cx="89646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שני אחים יוצאים מהבית לבית הספר. האח הקטן מלא מרץ רץ לבית הספר ומקדים את האח הגדול, אבל באמצע הדרך הוא נזכר ששכח בבית מפתחות. הוא רץ בחזרה לקח את המפתחות ושוב רץ לבית הספר. כול תהליך תנועתם של שני אחים מתואר על ידי הגרפים הבאים.</a:t>
            </a:r>
            <a:endParaRPr lang="en-US" altLang="he-IL"/>
          </a:p>
        </p:txBody>
      </p:sp>
      <p:sp>
        <p:nvSpPr>
          <p:cNvPr id="11336" name="Text Box 72"/>
          <p:cNvSpPr txBox="1">
            <a:spLocks noChangeArrowheads="1"/>
          </p:cNvSpPr>
          <p:nvPr/>
        </p:nvSpPr>
        <p:spPr bwMode="auto">
          <a:xfrm>
            <a:off x="-36513" y="5037138"/>
            <a:ext cx="889317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ד)  באיזה שנייה האח הקטן הגיע לבית הספר?</a:t>
            </a:r>
            <a:endParaRPr lang="en-US" altLang="he-IL"/>
          </a:p>
        </p:txBody>
      </p:sp>
      <p:graphicFrame>
        <p:nvGraphicFramePr>
          <p:cNvPr id="11339" name="Object 75"/>
          <p:cNvGraphicFramePr>
            <a:graphicFrameLocks noChangeAspect="1"/>
          </p:cNvGraphicFramePr>
          <p:nvPr/>
        </p:nvGraphicFramePr>
        <p:xfrm>
          <a:off x="642938" y="5561013"/>
          <a:ext cx="2100262" cy="482600"/>
        </p:xfrm>
        <a:graphic>
          <a:graphicData uri="http://schemas.openxmlformats.org/presentationml/2006/ole">
            <mc:AlternateContent xmlns:mc="http://schemas.openxmlformats.org/markup-compatibility/2006">
              <mc:Choice xmlns:v="urn:schemas-microsoft-com:vml" Requires="v">
                <p:oleObj spid="_x0000_s123944" name="Equation" r:id="rId7" imgW="939600" imgH="215640" progId="Equation.3">
                  <p:embed/>
                </p:oleObj>
              </mc:Choice>
              <mc:Fallback>
                <p:oleObj name="Equation" r:id="rId7" imgW="9396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2938" y="5561013"/>
                        <a:ext cx="2100262"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0" name="Object 76"/>
          <p:cNvGraphicFramePr>
            <a:graphicFrameLocks noChangeAspect="1"/>
          </p:cNvGraphicFramePr>
          <p:nvPr/>
        </p:nvGraphicFramePr>
        <p:xfrm>
          <a:off x="2803525" y="5597525"/>
          <a:ext cx="1844675" cy="396875"/>
        </p:xfrm>
        <a:graphic>
          <a:graphicData uri="http://schemas.openxmlformats.org/presentationml/2006/ole">
            <mc:AlternateContent xmlns:mc="http://schemas.openxmlformats.org/markup-compatibility/2006">
              <mc:Choice xmlns:v="urn:schemas-microsoft-com:vml" Requires="v">
                <p:oleObj spid="_x0000_s123945" name="Equation" r:id="rId9" imgW="825480" imgH="177480" progId="Equation.3">
                  <p:embed/>
                </p:oleObj>
              </mc:Choice>
              <mc:Fallback>
                <p:oleObj name="Equation" r:id="rId9" imgW="82548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03525" y="5597525"/>
                        <a:ext cx="18446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41" name="Object 77"/>
          <p:cNvGraphicFramePr>
            <a:graphicFrameLocks noChangeAspect="1"/>
          </p:cNvGraphicFramePr>
          <p:nvPr/>
        </p:nvGraphicFramePr>
        <p:xfrm>
          <a:off x="2516188" y="6330950"/>
          <a:ext cx="3856037" cy="482600"/>
        </p:xfrm>
        <a:graphic>
          <a:graphicData uri="http://schemas.openxmlformats.org/presentationml/2006/ole">
            <mc:AlternateContent xmlns:mc="http://schemas.openxmlformats.org/markup-compatibility/2006">
              <mc:Choice xmlns:v="urn:schemas-microsoft-com:vml" Requires="v">
                <p:oleObj spid="_x0000_s123946" name="Equation" r:id="rId11" imgW="1726920" imgH="215640" progId="Equation.3">
                  <p:embed/>
                </p:oleObj>
              </mc:Choice>
              <mc:Fallback>
                <p:oleObj name="Equation" r:id="rId11" imgW="17269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6188" y="6330950"/>
                        <a:ext cx="3856037" cy="4826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43" name="Text Box 79"/>
          <p:cNvSpPr txBox="1">
            <a:spLocks noChangeArrowheads="1"/>
          </p:cNvSpPr>
          <p:nvPr/>
        </p:nvSpPr>
        <p:spPr bwMode="auto">
          <a:xfrm>
            <a:off x="2987675" y="5035550"/>
            <a:ext cx="58689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ltLang="he-IL"/>
              <a:t>ד)  האח הקטן עבר 200 מטר במהירות של 3 מטר לשנייה, לכן:</a:t>
            </a:r>
            <a:endParaRPr lang="en-US" altLang="he-IL"/>
          </a:p>
        </p:txBody>
      </p:sp>
      <p:graphicFrame>
        <p:nvGraphicFramePr>
          <p:cNvPr id="11344" name="Object 80"/>
          <p:cNvGraphicFramePr>
            <a:graphicFrameLocks noChangeAspect="1"/>
          </p:cNvGraphicFramePr>
          <p:nvPr/>
        </p:nvGraphicFramePr>
        <p:xfrm>
          <a:off x="4859338" y="5413375"/>
          <a:ext cx="2795587" cy="795338"/>
        </p:xfrm>
        <a:graphic>
          <a:graphicData uri="http://schemas.openxmlformats.org/presentationml/2006/ole">
            <mc:AlternateContent xmlns:mc="http://schemas.openxmlformats.org/markup-compatibility/2006">
              <mc:Choice xmlns:v="urn:schemas-microsoft-com:vml" Requires="v">
                <p:oleObj spid="_x0000_s123947" name="Equation" r:id="rId13" imgW="1333440" imgH="380880" progId="Equation.3">
                  <p:embed/>
                </p:oleObj>
              </mc:Choice>
              <mc:Fallback>
                <p:oleObj name="Equation" r:id="rId13" imgW="1333440" imgH="380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9338" y="5413375"/>
                        <a:ext cx="2795587" cy="79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345" name="Text Box 81"/>
          <p:cNvSpPr txBox="1">
            <a:spLocks noChangeArrowheads="1"/>
          </p:cNvSpPr>
          <p:nvPr/>
        </p:nvSpPr>
        <p:spPr bwMode="auto">
          <a:xfrm>
            <a:off x="468313" y="-92075"/>
            <a:ext cx="820896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altLang="he-IL" sz="3200" b="1" u="sng"/>
              <a:t>קריאת גרפים "מהירות כפונקצית הזמן"</a:t>
            </a:r>
            <a:endParaRPr lang="en-US" altLang="he-IL" sz="3200" b="1" u="sng"/>
          </a:p>
        </p:txBody>
      </p:sp>
      <p:grpSp>
        <p:nvGrpSpPr>
          <p:cNvPr id="11346" name="Group 82"/>
          <p:cNvGrpSpPr>
            <a:grpSpLocks/>
          </p:cNvGrpSpPr>
          <p:nvPr/>
        </p:nvGrpSpPr>
        <p:grpSpPr bwMode="auto">
          <a:xfrm>
            <a:off x="1403350" y="1989138"/>
            <a:ext cx="6121400" cy="3095625"/>
            <a:chOff x="884" y="1389"/>
            <a:chExt cx="3856" cy="1950"/>
          </a:xfrm>
        </p:grpSpPr>
        <p:sp>
          <p:nvSpPr>
            <p:cNvPr id="11347" name="Text Box 83"/>
            <p:cNvSpPr txBox="1">
              <a:spLocks noChangeArrowheads="1"/>
            </p:cNvSpPr>
            <p:nvPr/>
          </p:nvSpPr>
          <p:spPr bwMode="auto">
            <a:xfrm>
              <a:off x="1065" y="1389"/>
              <a:ext cx="8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V, m/s</a:t>
              </a:r>
            </a:p>
          </p:txBody>
        </p:sp>
        <p:sp>
          <p:nvSpPr>
            <p:cNvPr id="11348" name="Line 84"/>
            <p:cNvSpPr>
              <a:spLocks noChangeShapeType="1"/>
            </p:cNvSpPr>
            <p:nvPr/>
          </p:nvSpPr>
          <p:spPr bwMode="auto">
            <a:xfrm flipV="1">
              <a:off x="1322" y="1616"/>
              <a:ext cx="0" cy="1723"/>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349" name="Line 85"/>
            <p:cNvSpPr>
              <a:spLocks noChangeShapeType="1"/>
            </p:cNvSpPr>
            <p:nvPr/>
          </p:nvSpPr>
          <p:spPr bwMode="auto">
            <a:xfrm>
              <a:off x="1338" y="2625"/>
              <a:ext cx="3084" cy="0"/>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1350" name="Line 86"/>
            <p:cNvSpPr>
              <a:spLocks noChangeShapeType="1"/>
            </p:cNvSpPr>
            <p:nvPr/>
          </p:nvSpPr>
          <p:spPr bwMode="auto">
            <a:xfrm>
              <a:off x="1322" y="319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51" name="Line 87"/>
            <p:cNvSpPr>
              <a:spLocks noChangeShapeType="1"/>
            </p:cNvSpPr>
            <p:nvPr/>
          </p:nvSpPr>
          <p:spPr bwMode="auto">
            <a:xfrm>
              <a:off x="1322" y="305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52" name="Line 88"/>
            <p:cNvSpPr>
              <a:spLocks noChangeShapeType="1"/>
            </p:cNvSpPr>
            <p:nvPr/>
          </p:nvSpPr>
          <p:spPr bwMode="auto">
            <a:xfrm>
              <a:off x="1322" y="290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53" name="Line 89"/>
            <p:cNvSpPr>
              <a:spLocks noChangeShapeType="1"/>
            </p:cNvSpPr>
            <p:nvPr/>
          </p:nvSpPr>
          <p:spPr bwMode="auto">
            <a:xfrm>
              <a:off x="1322" y="276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54" name="Line 90"/>
            <p:cNvSpPr>
              <a:spLocks noChangeShapeType="1"/>
            </p:cNvSpPr>
            <p:nvPr/>
          </p:nvSpPr>
          <p:spPr bwMode="auto">
            <a:xfrm>
              <a:off x="1322" y="2619"/>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55" name="Line 91"/>
            <p:cNvSpPr>
              <a:spLocks noChangeShapeType="1"/>
            </p:cNvSpPr>
            <p:nvPr/>
          </p:nvSpPr>
          <p:spPr bwMode="auto">
            <a:xfrm>
              <a:off x="1322" y="2475"/>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56" name="Line 92"/>
            <p:cNvSpPr>
              <a:spLocks noChangeShapeType="1"/>
            </p:cNvSpPr>
            <p:nvPr/>
          </p:nvSpPr>
          <p:spPr bwMode="auto">
            <a:xfrm>
              <a:off x="1322" y="2331"/>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57" name="Line 93"/>
            <p:cNvSpPr>
              <a:spLocks noChangeShapeType="1"/>
            </p:cNvSpPr>
            <p:nvPr/>
          </p:nvSpPr>
          <p:spPr bwMode="auto">
            <a:xfrm>
              <a:off x="1322" y="21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58" name="Line 94"/>
            <p:cNvSpPr>
              <a:spLocks noChangeShapeType="1"/>
            </p:cNvSpPr>
            <p:nvPr/>
          </p:nvSpPr>
          <p:spPr bwMode="auto">
            <a:xfrm>
              <a:off x="1322" y="2043"/>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59" name="Line 95"/>
            <p:cNvSpPr>
              <a:spLocks noChangeShapeType="1"/>
            </p:cNvSpPr>
            <p:nvPr/>
          </p:nvSpPr>
          <p:spPr bwMode="auto">
            <a:xfrm flipV="1">
              <a:off x="1474"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60" name="Line 96"/>
            <p:cNvSpPr>
              <a:spLocks noChangeShapeType="1"/>
            </p:cNvSpPr>
            <p:nvPr/>
          </p:nvSpPr>
          <p:spPr bwMode="auto">
            <a:xfrm flipH="1" flipV="1">
              <a:off x="1610" y="1752"/>
              <a:ext cx="15"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61" name="Line 97"/>
            <p:cNvSpPr>
              <a:spLocks noChangeShapeType="1"/>
            </p:cNvSpPr>
            <p:nvPr/>
          </p:nvSpPr>
          <p:spPr bwMode="auto">
            <a:xfrm flipV="1">
              <a:off x="177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62" name="Line 98"/>
            <p:cNvSpPr>
              <a:spLocks noChangeShapeType="1"/>
            </p:cNvSpPr>
            <p:nvPr/>
          </p:nvSpPr>
          <p:spPr bwMode="auto">
            <a:xfrm flipV="1">
              <a:off x="1928" y="1899"/>
              <a:ext cx="0" cy="144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63" name="Line 99"/>
            <p:cNvSpPr>
              <a:spLocks noChangeShapeType="1"/>
            </p:cNvSpPr>
            <p:nvPr/>
          </p:nvSpPr>
          <p:spPr bwMode="auto">
            <a:xfrm flipV="1">
              <a:off x="207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64" name="Line 100"/>
            <p:cNvSpPr>
              <a:spLocks noChangeShapeType="1"/>
            </p:cNvSpPr>
            <p:nvPr/>
          </p:nvSpPr>
          <p:spPr bwMode="auto">
            <a:xfrm flipV="1">
              <a:off x="223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65" name="Line 101"/>
            <p:cNvSpPr>
              <a:spLocks noChangeShapeType="1"/>
            </p:cNvSpPr>
            <p:nvPr/>
          </p:nvSpPr>
          <p:spPr bwMode="auto">
            <a:xfrm flipH="1" flipV="1">
              <a:off x="2381" y="1752"/>
              <a:ext cx="1"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66" name="Line 102"/>
            <p:cNvSpPr>
              <a:spLocks noChangeShapeType="1"/>
            </p:cNvSpPr>
            <p:nvPr/>
          </p:nvSpPr>
          <p:spPr bwMode="auto">
            <a:xfrm flipV="1">
              <a:off x="253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67" name="Line 103"/>
            <p:cNvSpPr>
              <a:spLocks noChangeShapeType="1"/>
            </p:cNvSpPr>
            <p:nvPr/>
          </p:nvSpPr>
          <p:spPr bwMode="auto">
            <a:xfrm flipV="1">
              <a:off x="2685"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68" name="Line 104"/>
            <p:cNvSpPr>
              <a:spLocks noChangeShapeType="1"/>
            </p:cNvSpPr>
            <p:nvPr/>
          </p:nvSpPr>
          <p:spPr bwMode="auto">
            <a:xfrm flipV="1">
              <a:off x="2836"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69" name="Line 105"/>
            <p:cNvSpPr>
              <a:spLocks noChangeShapeType="1"/>
            </p:cNvSpPr>
            <p:nvPr/>
          </p:nvSpPr>
          <p:spPr bwMode="auto">
            <a:xfrm flipV="1">
              <a:off x="2987"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70" name="Line 106"/>
            <p:cNvSpPr>
              <a:spLocks noChangeShapeType="1"/>
            </p:cNvSpPr>
            <p:nvPr/>
          </p:nvSpPr>
          <p:spPr bwMode="auto">
            <a:xfrm flipV="1">
              <a:off x="3139"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71" name="Line 107"/>
            <p:cNvSpPr>
              <a:spLocks noChangeShapeType="1"/>
            </p:cNvSpPr>
            <p:nvPr/>
          </p:nvSpPr>
          <p:spPr bwMode="auto">
            <a:xfrm flipH="1" flipV="1">
              <a:off x="3288"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72" name="Line 108"/>
            <p:cNvSpPr>
              <a:spLocks noChangeShapeType="1"/>
            </p:cNvSpPr>
            <p:nvPr/>
          </p:nvSpPr>
          <p:spPr bwMode="auto">
            <a:xfrm flipH="1" flipV="1">
              <a:off x="3424"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73" name="Line 109"/>
            <p:cNvSpPr>
              <a:spLocks noChangeShapeType="1"/>
            </p:cNvSpPr>
            <p:nvPr/>
          </p:nvSpPr>
          <p:spPr bwMode="auto">
            <a:xfrm flipV="1">
              <a:off x="3593"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74" name="Line 110"/>
            <p:cNvSpPr>
              <a:spLocks noChangeShapeType="1"/>
            </p:cNvSpPr>
            <p:nvPr/>
          </p:nvSpPr>
          <p:spPr bwMode="auto">
            <a:xfrm flipH="1" flipV="1">
              <a:off x="3742"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75" name="Line 111"/>
            <p:cNvSpPr>
              <a:spLocks noChangeShapeType="1"/>
            </p:cNvSpPr>
            <p:nvPr/>
          </p:nvSpPr>
          <p:spPr bwMode="auto">
            <a:xfrm flipH="1" flipV="1">
              <a:off x="433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76" name="Line 112"/>
            <p:cNvSpPr>
              <a:spLocks noChangeShapeType="1"/>
            </p:cNvSpPr>
            <p:nvPr/>
          </p:nvSpPr>
          <p:spPr bwMode="auto">
            <a:xfrm>
              <a:off x="1322" y="1887"/>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77" name="Text Box 113"/>
            <p:cNvSpPr txBox="1">
              <a:spLocks noChangeArrowheads="1"/>
            </p:cNvSpPr>
            <p:nvPr/>
          </p:nvSpPr>
          <p:spPr bwMode="auto">
            <a:xfrm>
              <a:off x="4241" y="2427"/>
              <a:ext cx="499"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e-IL" sz="2400"/>
                <a:t>t, s</a:t>
              </a:r>
            </a:p>
          </p:txBody>
        </p:sp>
        <p:sp>
          <p:nvSpPr>
            <p:cNvPr id="11378" name="Text Box 114"/>
            <p:cNvSpPr txBox="1">
              <a:spLocks noChangeArrowheads="1"/>
            </p:cNvSpPr>
            <p:nvPr/>
          </p:nvSpPr>
          <p:spPr bwMode="auto">
            <a:xfrm>
              <a:off x="1503"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a:t>
              </a:r>
            </a:p>
          </p:txBody>
        </p:sp>
        <p:sp>
          <p:nvSpPr>
            <p:cNvPr id="11379" name="Text Box 115"/>
            <p:cNvSpPr txBox="1">
              <a:spLocks noChangeArrowheads="1"/>
            </p:cNvSpPr>
            <p:nvPr/>
          </p:nvSpPr>
          <p:spPr bwMode="auto">
            <a:xfrm>
              <a:off x="1821"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40</a:t>
              </a:r>
            </a:p>
          </p:txBody>
        </p:sp>
        <p:sp>
          <p:nvSpPr>
            <p:cNvPr id="11380" name="Text Box 116"/>
            <p:cNvSpPr txBox="1">
              <a:spLocks noChangeArrowheads="1"/>
            </p:cNvSpPr>
            <p:nvPr/>
          </p:nvSpPr>
          <p:spPr bwMode="auto">
            <a:xfrm>
              <a:off x="2138" y="258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60</a:t>
              </a:r>
            </a:p>
          </p:txBody>
        </p:sp>
        <p:sp>
          <p:nvSpPr>
            <p:cNvPr id="11381" name="Text Box 117"/>
            <p:cNvSpPr txBox="1">
              <a:spLocks noChangeArrowheads="1"/>
            </p:cNvSpPr>
            <p:nvPr/>
          </p:nvSpPr>
          <p:spPr bwMode="auto">
            <a:xfrm>
              <a:off x="2425" y="257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80</a:t>
              </a:r>
            </a:p>
          </p:txBody>
        </p:sp>
        <p:sp>
          <p:nvSpPr>
            <p:cNvPr id="11382" name="Text Box 118"/>
            <p:cNvSpPr txBox="1">
              <a:spLocks noChangeArrowheads="1"/>
            </p:cNvSpPr>
            <p:nvPr/>
          </p:nvSpPr>
          <p:spPr bwMode="auto">
            <a:xfrm>
              <a:off x="2693"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100</a:t>
              </a:r>
            </a:p>
          </p:txBody>
        </p:sp>
        <p:sp>
          <p:nvSpPr>
            <p:cNvPr id="11383" name="Text Box 119"/>
            <p:cNvSpPr txBox="1">
              <a:spLocks noChangeArrowheads="1"/>
            </p:cNvSpPr>
            <p:nvPr/>
          </p:nvSpPr>
          <p:spPr bwMode="auto">
            <a:xfrm>
              <a:off x="2995" y="2582"/>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120</a:t>
              </a:r>
            </a:p>
          </p:txBody>
        </p:sp>
        <p:sp>
          <p:nvSpPr>
            <p:cNvPr id="11384" name="Text Box 120"/>
            <p:cNvSpPr txBox="1">
              <a:spLocks noChangeArrowheads="1"/>
            </p:cNvSpPr>
            <p:nvPr/>
          </p:nvSpPr>
          <p:spPr bwMode="auto">
            <a:xfrm>
              <a:off x="3295"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140</a:t>
              </a:r>
            </a:p>
          </p:txBody>
        </p:sp>
        <p:sp>
          <p:nvSpPr>
            <p:cNvPr id="11385" name="Text Box 121"/>
            <p:cNvSpPr txBox="1">
              <a:spLocks noChangeArrowheads="1"/>
            </p:cNvSpPr>
            <p:nvPr/>
          </p:nvSpPr>
          <p:spPr bwMode="auto">
            <a:xfrm>
              <a:off x="3604"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160</a:t>
              </a:r>
            </a:p>
          </p:txBody>
        </p:sp>
        <p:sp>
          <p:nvSpPr>
            <p:cNvPr id="11386" name="Text Box 122"/>
            <p:cNvSpPr txBox="1">
              <a:spLocks noChangeArrowheads="1"/>
            </p:cNvSpPr>
            <p:nvPr/>
          </p:nvSpPr>
          <p:spPr bwMode="auto">
            <a:xfrm>
              <a:off x="3906" y="257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180</a:t>
              </a:r>
            </a:p>
          </p:txBody>
        </p:sp>
        <p:sp>
          <p:nvSpPr>
            <p:cNvPr id="11387" name="Text Box 123"/>
            <p:cNvSpPr txBox="1">
              <a:spLocks noChangeArrowheads="1"/>
            </p:cNvSpPr>
            <p:nvPr/>
          </p:nvSpPr>
          <p:spPr bwMode="auto">
            <a:xfrm>
              <a:off x="4194" y="2574"/>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rtl="0"/>
              <a:r>
                <a:rPr lang="en-US" altLang="he-IL" b="1"/>
                <a:t>200</a:t>
              </a:r>
            </a:p>
          </p:txBody>
        </p:sp>
        <p:sp>
          <p:nvSpPr>
            <p:cNvPr id="11388" name="Text Box 124"/>
            <p:cNvSpPr txBox="1">
              <a:spLocks noChangeArrowheads="1"/>
            </p:cNvSpPr>
            <p:nvPr/>
          </p:nvSpPr>
          <p:spPr bwMode="auto">
            <a:xfrm>
              <a:off x="884" y="3067"/>
              <a:ext cx="4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11389" name="Text Box 125"/>
            <p:cNvSpPr txBox="1">
              <a:spLocks noChangeArrowheads="1"/>
            </p:cNvSpPr>
            <p:nvPr/>
          </p:nvSpPr>
          <p:spPr bwMode="auto">
            <a:xfrm>
              <a:off x="884" y="2799"/>
              <a:ext cx="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11390" name="Text Box 126"/>
            <p:cNvSpPr txBox="1">
              <a:spLocks noChangeArrowheads="1"/>
            </p:cNvSpPr>
            <p:nvPr/>
          </p:nvSpPr>
          <p:spPr bwMode="auto">
            <a:xfrm>
              <a:off x="1125" y="252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0</a:t>
              </a:r>
            </a:p>
          </p:txBody>
        </p:sp>
        <p:sp>
          <p:nvSpPr>
            <p:cNvPr id="11391" name="Text Box 127"/>
            <p:cNvSpPr txBox="1">
              <a:spLocks noChangeArrowheads="1"/>
            </p:cNvSpPr>
            <p:nvPr/>
          </p:nvSpPr>
          <p:spPr bwMode="auto">
            <a:xfrm>
              <a:off x="975" y="2235"/>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1</a:t>
              </a:r>
            </a:p>
          </p:txBody>
        </p:sp>
        <p:sp>
          <p:nvSpPr>
            <p:cNvPr id="11392" name="Text Box 128"/>
            <p:cNvSpPr txBox="1">
              <a:spLocks noChangeArrowheads="1"/>
            </p:cNvSpPr>
            <p:nvPr/>
          </p:nvSpPr>
          <p:spPr bwMode="auto">
            <a:xfrm>
              <a:off x="1020" y="1933"/>
              <a:ext cx="3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he-IL"/>
                <a:t>2</a:t>
              </a:r>
            </a:p>
          </p:txBody>
        </p:sp>
        <p:sp>
          <p:nvSpPr>
            <p:cNvPr id="11393" name="Line 129"/>
            <p:cNvSpPr>
              <a:spLocks noChangeShapeType="1"/>
            </p:cNvSpPr>
            <p:nvPr/>
          </p:nvSpPr>
          <p:spPr bwMode="auto">
            <a:xfrm>
              <a:off x="1334" y="3332"/>
              <a:ext cx="299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394" name="Line 130"/>
            <p:cNvSpPr>
              <a:spLocks noChangeShapeType="1"/>
            </p:cNvSpPr>
            <p:nvPr/>
          </p:nvSpPr>
          <p:spPr bwMode="auto">
            <a:xfrm>
              <a:off x="1304" y="1734"/>
              <a:ext cx="302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95" name="Line 131"/>
            <p:cNvSpPr>
              <a:spLocks noChangeShapeType="1"/>
            </p:cNvSpPr>
            <p:nvPr/>
          </p:nvSpPr>
          <p:spPr bwMode="auto">
            <a:xfrm flipH="1" flipV="1">
              <a:off x="3876" y="1752"/>
              <a:ext cx="2"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96" name="Line 132"/>
            <p:cNvSpPr>
              <a:spLocks noChangeShapeType="1"/>
            </p:cNvSpPr>
            <p:nvPr/>
          </p:nvSpPr>
          <p:spPr bwMode="auto">
            <a:xfrm flipH="1" flipV="1">
              <a:off x="4012" y="1752"/>
              <a:ext cx="18"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1397" name="Line 133"/>
            <p:cNvSpPr>
              <a:spLocks noChangeShapeType="1"/>
            </p:cNvSpPr>
            <p:nvPr/>
          </p:nvSpPr>
          <p:spPr bwMode="auto">
            <a:xfrm flipV="1">
              <a:off x="4181" y="1752"/>
              <a:ext cx="0" cy="15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11398" name="Group 134"/>
          <p:cNvGrpSpPr>
            <a:grpSpLocks/>
          </p:cNvGrpSpPr>
          <p:nvPr/>
        </p:nvGrpSpPr>
        <p:grpSpPr bwMode="auto">
          <a:xfrm>
            <a:off x="2095500" y="2511425"/>
            <a:ext cx="3935413" cy="2343150"/>
            <a:chOff x="1320" y="1718"/>
            <a:chExt cx="2479" cy="1476"/>
          </a:xfrm>
        </p:grpSpPr>
        <p:sp>
          <p:nvSpPr>
            <p:cNvPr id="11399" name="Line 135"/>
            <p:cNvSpPr>
              <a:spLocks noChangeShapeType="1"/>
            </p:cNvSpPr>
            <p:nvPr/>
          </p:nvSpPr>
          <p:spPr bwMode="auto">
            <a:xfrm>
              <a:off x="1320" y="2042"/>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400" name="Line 136"/>
            <p:cNvSpPr>
              <a:spLocks noChangeShapeType="1"/>
            </p:cNvSpPr>
            <p:nvPr/>
          </p:nvSpPr>
          <p:spPr bwMode="auto">
            <a:xfrm>
              <a:off x="2075" y="3188"/>
              <a:ext cx="744"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401" name="Line 137"/>
            <p:cNvSpPr>
              <a:spLocks noChangeShapeType="1"/>
            </p:cNvSpPr>
            <p:nvPr/>
          </p:nvSpPr>
          <p:spPr bwMode="auto">
            <a:xfrm>
              <a:off x="2842" y="1740"/>
              <a:ext cx="951"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402" name="Line 138"/>
            <p:cNvSpPr>
              <a:spLocks noChangeShapeType="1"/>
            </p:cNvSpPr>
            <p:nvPr/>
          </p:nvSpPr>
          <p:spPr bwMode="auto">
            <a:xfrm>
              <a:off x="2076" y="2042"/>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403" name="Line 139"/>
            <p:cNvSpPr>
              <a:spLocks noChangeShapeType="1"/>
            </p:cNvSpPr>
            <p:nvPr/>
          </p:nvSpPr>
          <p:spPr bwMode="auto">
            <a:xfrm>
              <a:off x="2079" y="2599"/>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404" name="Line 140"/>
            <p:cNvSpPr>
              <a:spLocks noChangeShapeType="1"/>
            </p:cNvSpPr>
            <p:nvPr/>
          </p:nvSpPr>
          <p:spPr bwMode="auto">
            <a:xfrm>
              <a:off x="2835" y="2605"/>
              <a:ext cx="0" cy="589"/>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405" name="Line 141"/>
            <p:cNvSpPr>
              <a:spLocks noChangeShapeType="1"/>
            </p:cNvSpPr>
            <p:nvPr/>
          </p:nvSpPr>
          <p:spPr bwMode="auto">
            <a:xfrm>
              <a:off x="2835" y="1718"/>
              <a:ext cx="0"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406" name="Line 142"/>
            <p:cNvSpPr>
              <a:spLocks noChangeShapeType="1"/>
            </p:cNvSpPr>
            <p:nvPr/>
          </p:nvSpPr>
          <p:spPr bwMode="auto">
            <a:xfrm>
              <a:off x="3787" y="1718"/>
              <a:ext cx="12" cy="891"/>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407" name="Text Box 143"/>
            <p:cNvSpPr txBox="1">
              <a:spLocks noChangeArrowheads="1"/>
            </p:cNvSpPr>
            <p:nvPr/>
          </p:nvSpPr>
          <p:spPr bwMode="auto">
            <a:xfrm>
              <a:off x="1574" y="184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hlink"/>
                  </a:solidFill>
                </a:rPr>
                <a:t>2</a:t>
              </a:r>
              <a:endParaRPr lang="en-US" altLang="he-IL" b="1">
                <a:solidFill>
                  <a:schemeClr val="hlink"/>
                </a:solidFill>
              </a:endParaRPr>
            </a:p>
          </p:txBody>
        </p:sp>
      </p:grpSp>
      <p:grpSp>
        <p:nvGrpSpPr>
          <p:cNvPr id="11408" name="Group 144"/>
          <p:cNvGrpSpPr>
            <a:grpSpLocks/>
          </p:cNvGrpSpPr>
          <p:nvPr/>
        </p:nvGrpSpPr>
        <p:grpSpPr bwMode="auto">
          <a:xfrm>
            <a:off x="2085975" y="3168650"/>
            <a:ext cx="4824413" cy="739775"/>
            <a:chOff x="1314" y="2132"/>
            <a:chExt cx="3039" cy="466"/>
          </a:xfrm>
        </p:grpSpPr>
        <p:sp>
          <p:nvSpPr>
            <p:cNvPr id="11409" name="Line 145"/>
            <p:cNvSpPr>
              <a:spLocks noChangeShapeType="1"/>
            </p:cNvSpPr>
            <p:nvPr/>
          </p:nvSpPr>
          <p:spPr bwMode="auto">
            <a:xfrm>
              <a:off x="1314" y="2326"/>
              <a:ext cx="3039"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410" name="Line 146"/>
            <p:cNvSpPr>
              <a:spLocks noChangeShapeType="1"/>
            </p:cNvSpPr>
            <p:nvPr/>
          </p:nvSpPr>
          <p:spPr bwMode="auto">
            <a:xfrm>
              <a:off x="4350" y="2326"/>
              <a:ext cx="0" cy="272"/>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11411" name="Text Box 147"/>
            <p:cNvSpPr txBox="1">
              <a:spLocks noChangeArrowheads="1"/>
            </p:cNvSpPr>
            <p:nvPr/>
          </p:nvSpPr>
          <p:spPr bwMode="auto">
            <a:xfrm>
              <a:off x="2308" y="2132"/>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he-IL" altLang="he-IL" b="1">
                  <a:solidFill>
                    <a:schemeClr val="accent2"/>
                  </a:solidFill>
                </a:rPr>
                <a:t>1</a:t>
              </a:r>
              <a:endParaRPr lang="en-US" altLang="he-IL" b="1">
                <a:solidFill>
                  <a:schemeClr val="accent2"/>
                </a:solidFill>
              </a:endParaRPr>
            </a:p>
          </p:txBody>
        </p:sp>
      </p:grpSp>
    </p:spTree>
    <p:extLst>
      <p:ext uri="{BB962C8B-B14F-4D97-AF65-F5344CB8AC3E}">
        <p14:creationId xmlns:p14="http://schemas.microsoft.com/office/powerpoint/2010/main" val="2209611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xit" presetSubtype="0" fill="hold" grpId="0" nodeType="clickEffect">
                                  <p:stCondLst>
                                    <p:cond delay="0"/>
                                  </p:stCondLst>
                                  <p:childTnLst>
                                    <p:anim calcmode="lin" valueType="num">
                                      <p:cBhvr>
                                        <p:cTn id="6" dur="1000"/>
                                        <p:tgtEl>
                                          <p:spTgt spid="11336"/>
                                        </p:tgtEl>
                                        <p:attrNameLst>
                                          <p:attrName>ppt_w</p:attrName>
                                        </p:attrNameLst>
                                      </p:cBhvr>
                                      <p:tavLst>
                                        <p:tav tm="0">
                                          <p:val>
                                            <p:strVal val="ppt_w"/>
                                          </p:val>
                                        </p:tav>
                                        <p:tav tm="100000">
                                          <p:val>
                                            <p:strVal val="ppt_w*0.70"/>
                                          </p:val>
                                        </p:tav>
                                      </p:tavLst>
                                    </p:anim>
                                    <p:anim calcmode="lin" valueType="num">
                                      <p:cBhvr>
                                        <p:cTn id="7" dur="1000"/>
                                        <p:tgtEl>
                                          <p:spTgt spid="11336"/>
                                        </p:tgtEl>
                                        <p:attrNameLst>
                                          <p:attrName>ppt_h</p:attrName>
                                        </p:attrNameLst>
                                      </p:cBhvr>
                                      <p:tavLst>
                                        <p:tav tm="0">
                                          <p:val>
                                            <p:strVal val="ppt_h"/>
                                          </p:val>
                                        </p:tav>
                                        <p:tav tm="100000">
                                          <p:val>
                                            <p:strVal val="ppt_h"/>
                                          </p:val>
                                        </p:tav>
                                      </p:tavLst>
                                    </p:anim>
                                    <p:animEffect transition="out" filter="fade">
                                      <p:cBhvr>
                                        <p:cTn id="8" dur="1000"/>
                                        <p:tgtEl>
                                          <p:spTgt spid="11336"/>
                                        </p:tgtEl>
                                      </p:cBhvr>
                                    </p:animEffect>
                                    <p:set>
                                      <p:cBhvr>
                                        <p:cTn id="9" dur="1" fill="hold">
                                          <p:stCondLst>
                                            <p:cond delay="999"/>
                                          </p:stCondLst>
                                        </p:cTn>
                                        <p:tgtEl>
                                          <p:spTgt spid="11336"/>
                                        </p:tgtEl>
                                        <p:attrNameLst>
                                          <p:attrName>style.visibility</p:attrName>
                                        </p:attrNameLst>
                                      </p:cBhvr>
                                      <p:to>
                                        <p:strVal val="hidden"/>
                                      </p:to>
                                    </p:set>
                                  </p:childTnLst>
                                </p:cTn>
                              </p:par>
                              <p:par>
                                <p:cTn id="10" presetID="18" presetClass="entr" presetSubtype="12" fill="hold" grpId="0" nodeType="withEffect">
                                  <p:stCondLst>
                                    <p:cond delay="1000"/>
                                  </p:stCondLst>
                                  <p:childTnLst>
                                    <p:set>
                                      <p:cBhvr>
                                        <p:cTn id="11" dur="1" fill="hold">
                                          <p:stCondLst>
                                            <p:cond delay="0"/>
                                          </p:stCondLst>
                                        </p:cTn>
                                        <p:tgtEl>
                                          <p:spTgt spid="11343"/>
                                        </p:tgtEl>
                                        <p:attrNameLst>
                                          <p:attrName>style.visibility</p:attrName>
                                        </p:attrNameLst>
                                      </p:cBhvr>
                                      <p:to>
                                        <p:strVal val="visible"/>
                                      </p:to>
                                    </p:set>
                                    <p:animEffect transition="in" filter="strips(downLeft)">
                                      <p:cBhvr>
                                        <p:cTn id="12" dur="4000"/>
                                        <p:tgtEl>
                                          <p:spTgt spid="11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1339"/>
                                        </p:tgtEl>
                                        <p:attrNameLst>
                                          <p:attrName>style.visibility</p:attrName>
                                        </p:attrNameLst>
                                      </p:cBhvr>
                                      <p:to>
                                        <p:strVal val="visible"/>
                                      </p:to>
                                    </p:set>
                                    <p:animEffect transition="in" filter="strips(downRight)">
                                      <p:cBhvr>
                                        <p:cTn id="17" dur="3000"/>
                                        <p:tgtEl>
                                          <p:spTgt spid="113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nodeType="clickEffect">
                                  <p:stCondLst>
                                    <p:cond delay="0"/>
                                  </p:stCondLst>
                                  <p:childTnLst>
                                    <p:set>
                                      <p:cBhvr>
                                        <p:cTn id="21" dur="1" fill="hold">
                                          <p:stCondLst>
                                            <p:cond delay="0"/>
                                          </p:stCondLst>
                                        </p:cTn>
                                        <p:tgtEl>
                                          <p:spTgt spid="11340"/>
                                        </p:tgtEl>
                                        <p:attrNameLst>
                                          <p:attrName>style.visibility</p:attrName>
                                        </p:attrNameLst>
                                      </p:cBhvr>
                                      <p:to>
                                        <p:strVal val="visible"/>
                                      </p:to>
                                    </p:set>
                                    <p:animEffect transition="in" filter="strips(downRight)">
                                      <p:cBhvr>
                                        <p:cTn id="22" dur="3000"/>
                                        <p:tgtEl>
                                          <p:spTgt spid="113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11344"/>
                                        </p:tgtEl>
                                        <p:attrNameLst>
                                          <p:attrName>style.visibility</p:attrName>
                                        </p:attrNameLst>
                                      </p:cBhvr>
                                      <p:to>
                                        <p:strVal val="visible"/>
                                      </p:to>
                                    </p:set>
                                    <p:animEffect transition="in" filter="strips(downRight)">
                                      <p:cBhvr>
                                        <p:cTn id="27" dur="3000"/>
                                        <p:tgtEl>
                                          <p:spTgt spid="113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nodeType="clickEffect">
                                  <p:stCondLst>
                                    <p:cond delay="0"/>
                                  </p:stCondLst>
                                  <p:childTnLst>
                                    <p:set>
                                      <p:cBhvr>
                                        <p:cTn id="31" dur="1" fill="hold">
                                          <p:stCondLst>
                                            <p:cond delay="0"/>
                                          </p:stCondLst>
                                        </p:cTn>
                                        <p:tgtEl>
                                          <p:spTgt spid="11341"/>
                                        </p:tgtEl>
                                        <p:attrNameLst>
                                          <p:attrName>style.visibility</p:attrName>
                                        </p:attrNameLst>
                                      </p:cBhvr>
                                      <p:to>
                                        <p:strVal val="visible"/>
                                      </p:to>
                                    </p:set>
                                    <p:animEffect transition="in" filter="strips(downRight)">
                                      <p:cBhvr>
                                        <p:cTn id="32" dur="3000"/>
                                        <p:tgtEl>
                                          <p:spTgt spid="11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36" grpId="0"/>
      <p:bldP spid="1134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31913" y="333375"/>
            <a:ext cx="6851650" cy="490538"/>
          </a:xfrm>
        </p:spPr>
        <p:txBody>
          <a:bodyPr/>
          <a:lstStyle/>
          <a:p>
            <a:r>
              <a:rPr lang="he-IL" sz="4000" b="1" u="sng"/>
              <a:t>ייצוג גרפי של תנועה קצובה</a:t>
            </a:r>
            <a:endParaRPr lang="en-US" sz="4000" b="1" u="sng"/>
          </a:p>
        </p:txBody>
      </p:sp>
      <p:sp>
        <p:nvSpPr>
          <p:cNvPr id="20483" name="Rectangle 3"/>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20484" name="Rectangle 4"/>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20485" name="Rectangle 5"/>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20486" name="Rectangle 6"/>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20487" name="Rectangle 7"/>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sp>
        <p:nvSpPr>
          <p:cNvPr id="20488" name="Rectangle 8"/>
          <p:cNvSpPr>
            <a:spLocks noChangeArrowheads="1"/>
          </p:cNvSpPr>
          <p:nvPr/>
        </p:nvSpPr>
        <p:spPr bwMode="auto">
          <a:xfrm>
            <a:off x="4167188" y="-577850"/>
            <a:ext cx="2159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p>
            <a:endParaRPr lang="he-IL"/>
          </a:p>
        </p:txBody>
      </p:sp>
      <p:grpSp>
        <p:nvGrpSpPr>
          <p:cNvPr id="20489" name="Group 9"/>
          <p:cNvGrpSpPr>
            <a:grpSpLocks/>
          </p:cNvGrpSpPr>
          <p:nvPr/>
        </p:nvGrpSpPr>
        <p:grpSpPr bwMode="auto">
          <a:xfrm rot="-5400000">
            <a:off x="1976438" y="-93662"/>
            <a:ext cx="5397500" cy="8128000"/>
            <a:chOff x="1111" y="1117"/>
            <a:chExt cx="3400" cy="5120"/>
          </a:xfrm>
        </p:grpSpPr>
        <p:sp>
          <p:nvSpPr>
            <p:cNvPr id="20490" name="Rectangle 10"/>
            <p:cNvSpPr>
              <a:spLocks noChangeArrowheads="1"/>
            </p:cNvSpPr>
            <p:nvPr/>
          </p:nvSpPr>
          <p:spPr bwMode="auto">
            <a:xfrm>
              <a:off x="4375"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491" name="Rectangle 11"/>
            <p:cNvSpPr>
              <a:spLocks noChangeArrowheads="1"/>
            </p:cNvSpPr>
            <p:nvPr/>
          </p:nvSpPr>
          <p:spPr bwMode="auto">
            <a:xfrm>
              <a:off x="4239"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492" name="Rectangle 12"/>
            <p:cNvSpPr>
              <a:spLocks noChangeArrowheads="1"/>
            </p:cNvSpPr>
            <p:nvPr/>
          </p:nvSpPr>
          <p:spPr bwMode="auto">
            <a:xfrm>
              <a:off x="4103"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493" name="Rectangle 13"/>
            <p:cNvSpPr>
              <a:spLocks noChangeArrowheads="1"/>
            </p:cNvSpPr>
            <p:nvPr/>
          </p:nvSpPr>
          <p:spPr bwMode="auto">
            <a:xfrm>
              <a:off x="3967"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494" name="Rectangle 14"/>
            <p:cNvSpPr>
              <a:spLocks noChangeArrowheads="1"/>
            </p:cNvSpPr>
            <p:nvPr/>
          </p:nvSpPr>
          <p:spPr bwMode="auto">
            <a:xfrm>
              <a:off x="3831"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495" name="Rectangle 15"/>
            <p:cNvSpPr>
              <a:spLocks noChangeArrowheads="1"/>
            </p:cNvSpPr>
            <p:nvPr/>
          </p:nvSpPr>
          <p:spPr bwMode="auto">
            <a:xfrm>
              <a:off x="3695"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496" name="Rectangle 16"/>
            <p:cNvSpPr>
              <a:spLocks noChangeArrowheads="1"/>
            </p:cNvSpPr>
            <p:nvPr/>
          </p:nvSpPr>
          <p:spPr bwMode="auto">
            <a:xfrm>
              <a:off x="3559"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497" name="Rectangle 17"/>
            <p:cNvSpPr>
              <a:spLocks noChangeArrowheads="1"/>
            </p:cNvSpPr>
            <p:nvPr/>
          </p:nvSpPr>
          <p:spPr bwMode="auto">
            <a:xfrm>
              <a:off x="3423"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498" name="Rectangle 18"/>
            <p:cNvSpPr>
              <a:spLocks noChangeArrowheads="1"/>
            </p:cNvSpPr>
            <p:nvPr/>
          </p:nvSpPr>
          <p:spPr bwMode="auto">
            <a:xfrm>
              <a:off x="3287"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499" name="Rectangle 19"/>
            <p:cNvSpPr>
              <a:spLocks noChangeArrowheads="1"/>
            </p:cNvSpPr>
            <p:nvPr/>
          </p:nvSpPr>
          <p:spPr bwMode="auto">
            <a:xfrm>
              <a:off x="3151"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00" name="Rectangle 20"/>
            <p:cNvSpPr>
              <a:spLocks noChangeArrowheads="1"/>
            </p:cNvSpPr>
            <p:nvPr/>
          </p:nvSpPr>
          <p:spPr bwMode="auto">
            <a:xfrm>
              <a:off x="3015"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01" name="Rectangle 21"/>
            <p:cNvSpPr>
              <a:spLocks noChangeArrowheads="1"/>
            </p:cNvSpPr>
            <p:nvPr/>
          </p:nvSpPr>
          <p:spPr bwMode="auto">
            <a:xfrm>
              <a:off x="2879"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02" name="Rectangle 22"/>
            <p:cNvSpPr>
              <a:spLocks noChangeArrowheads="1"/>
            </p:cNvSpPr>
            <p:nvPr/>
          </p:nvSpPr>
          <p:spPr bwMode="auto">
            <a:xfrm>
              <a:off x="2743"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03" name="Rectangle 23"/>
            <p:cNvSpPr>
              <a:spLocks noChangeArrowheads="1"/>
            </p:cNvSpPr>
            <p:nvPr/>
          </p:nvSpPr>
          <p:spPr bwMode="auto">
            <a:xfrm>
              <a:off x="2607"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04" name="Rectangle 24"/>
            <p:cNvSpPr>
              <a:spLocks noChangeArrowheads="1"/>
            </p:cNvSpPr>
            <p:nvPr/>
          </p:nvSpPr>
          <p:spPr bwMode="auto">
            <a:xfrm>
              <a:off x="2471"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05" name="Rectangle 25"/>
            <p:cNvSpPr>
              <a:spLocks noChangeArrowheads="1"/>
            </p:cNvSpPr>
            <p:nvPr/>
          </p:nvSpPr>
          <p:spPr bwMode="auto">
            <a:xfrm>
              <a:off x="2335"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06" name="Rectangle 26"/>
            <p:cNvSpPr>
              <a:spLocks noChangeArrowheads="1"/>
            </p:cNvSpPr>
            <p:nvPr/>
          </p:nvSpPr>
          <p:spPr bwMode="auto">
            <a:xfrm>
              <a:off x="2199"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07" name="Rectangle 27"/>
            <p:cNvSpPr>
              <a:spLocks noChangeArrowheads="1"/>
            </p:cNvSpPr>
            <p:nvPr/>
          </p:nvSpPr>
          <p:spPr bwMode="auto">
            <a:xfrm>
              <a:off x="2063"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08" name="Rectangle 28"/>
            <p:cNvSpPr>
              <a:spLocks noChangeArrowheads="1"/>
            </p:cNvSpPr>
            <p:nvPr/>
          </p:nvSpPr>
          <p:spPr bwMode="auto">
            <a:xfrm>
              <a:off x="1927"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09" name="Rectangle 29"/>
            <p:cNvSpPr>
              <a:spLocks noChangeArrowheads="1"/>
            </p:cNvSpPr>
            <p:nvPr/>
          </p:nvSpPr>
          <p:spPr bwMode="auto">
            <a:xfrm>
              <a:off x="1791"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10" name="Rectangle 30"/>
            <p:cNvSpPr>
              <a:spLocks noChangeArrowheads="1"/>
            </p:cNvSpPr>
            <p:nvPr/>
          </p:nvSpPr>
          <p:spPr bwMode="auto">
            <a:xfrm>
              <a:off x="1655"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11" name="Rectangle 31"/>
            <p:cNvSpPr>
              <a:spLocks noChangeArrowheads="1"/>
            </p:cNvSpPr>
            <p:nvPr/>
          </p:nvSpPr>
          <p:spPr bwMode="auto">
            <a:xfrm>
              <a:off x="1519"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12" name="Rectangle 32"/>
            <p:cNvSpPr>
              <a:spLocks noChangeArrowheads="1"/>
            </p:cNvSpPr>
            <p:nvPr/>
          </p:nvSpPr>
          <p:spPr bwMode="auto">
            <a:xfrm>
              <a:off x="1383"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13" name="Rectangle 33"/>
            <p:cNvSpPr>
              <a:spLocks noChangeArrowheads="1"/>
            </p:cNvSpPr>
            <p:nvPr/>
          </p:nvSpPr>
          <p:spPr bwMode="auto">
            <a:xfrm>
              <a:off x="1247"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14" name="Rectangle 34"/>
            <p:cNvSpPr>
              <a:spLocks noChangeArrowheads="1"/>
            </p:cNvSpPr>
            <p:nvPr/>
          </p:nvSpPr>
          <p:spPr bwMode="auto">
            <a:xfrm>
              <a:off x="1111" y="608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15" name="Rectangle 35"/>
            <p:cNvSpPr>
              <a:spLocks noChangeArrowheads="1"/>
            </p:cNvSpPr>
            <p:nvPr/>
          </p:nvSpPr>
          <p:spPr bwMode="auto">
            <a:xfrm>
              <a:off x="4375"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16" name="Rectangle 36"/>
            <p:cNvSpPr>
              <a:spLocks noChangeArrowheads="1"/>
            </p:cNvSpPr>
            <p:nvPr/>
          </p:nvSpPr>
          <p:spPr bwMode="auto">
            <a:xfrm>
              <a:off x="4239"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17" name="Rectangle 37"/>
            <p:cNvSpPr>
              <a:spLocks noChangeArrowheads="1"/>
            </p:cNvSpPr>
            <p:nvPr/>
          </p:nvSpPr>
          <p:spPr bwMode="auto">
            <a:xfrm>
              <a:off x="4103"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18" name="Rectangle 38"/>
            <p:cNvSpPr>
              <a:spLocks noChangeArrowheads="1"/>
            </p:cNvSpPr>
            <p:nvPr/>
          </p:nvSpPr>
          <p:spPr bwMode="auto">
            <a:xfrm>
              <a:off x="3967"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19" name="Rectangle 39"/>
            <p:cNvSpPr>
              <a:spLocks noChangeArrowheads="1"/>
            </p:cNvSpPr>
            <p:nvPr/>
          </p:nvSpPr>
          <p:spPr bwMode="auto">
            <a:xfrm>
              <a:off x="3831"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20" name="Rectangle 40"/>
            <p:cNvSpPr>
              <a:spLocks noChangeArrowheads="1"/>
            </p:cNvSpPr>
            <p:nvPr/>
          </p:nvSpPr>
          <p:spPr bwMode="auto">
            <a:xfrm>
              <a:off x="3695"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21" name="Rectangle 41"/>
            <p:cNvSpPr>
              <a:spLocks noChangeArrowheads="1"/>
            </p:cNvSpPr>
            <p:nvPr/>
          </p:nvSpPr>
          <p:spPr bwMode="auto">
            <a:xfrm>
              <a:off x="3559"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22" name="Rectangle 42"/>
            <p:cNvSpPr>
              <a:spLocks noChangeArrowheads="1"/>
            </p:cNvSpPr>
            <p:nvPr/>
          </p:nvSpPr>
          <p:spPr bwMode="auto">
            <a:xfrm>
              <a:off x="3423"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23" name="Rectangle 43"/>
            <p:cNvSpPr>
              <a:spLocks noChangeArrowheads="1"/>
            </p:cNvSpPr>
            <p:nvPr/>
          </p:nvSpPr>
          <p:spPr bwMode="auto">
            <a:xfrm>
              <a:off x="3287"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24" name="Rectangle 44"/>
            <p:cNvSpPr>
              <a:spLocks noChangeArrowheads="1"/>
            </p:cNvSpPr>
            <p:nvPr/>
          </p:nvSpPr>
          <p:spPr bwMode="auto">
            <a:xfrm>
              <a:off x="3151"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25" name="Rectangle 45"/>
            <p:cNvSpPr>
              <a:spLocks noChangeArrowheads="1"/>
            </p:cNvSpPr>
            <p:nvPr/>
          </p:nvSpPr>
          <p:spPr bwMode="auto">
            <a:xfrm>
              <a:off x="3015"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26" name="Rectangle 46"/>
            <p:cNvSpPr>
              <a:spLocks noChangeArrowheads="1"/>
            </p:cNvSpPr>
            <p:nvPr/>
          </p:nvSpPr>
          <p:spPr bwMode="auto">
            <a:xfrm>
              <a:off x="2879"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27" name="Rectangle 47"/>
            <p:cNvSpPr>
              <a:spLocks noChangeArrowheads="1"/>
            </p:cNvSpPr>
            <p:nvPr/>
          </p:nvSpPr>
          <p:spPr bwMode="auto">
            <a:xfrm>
              <a:off x="2743"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28" name="Rectangle 48"/>
            <p:cNvSpPr>
              <a:spLocks noChangeArrowheads="1"/>
            </p:cNvSpPr>
            <p:nvPr/>
          </p:nvSpPr>
          <p:spPr bwMode="auto">
            <a:xfrm>
              <a:off x="2607"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29" name="Rectangle 49"/>
            <p:cNvSpPr>
              <a:spLocks noChangeArrowheads="1"/>
            </p:cNvSpPr>
            <p:nvPr/>
          </p:nvSpPr>
          <p:spPr bwMode="auto">
            <a:xfrm>
              <a:off x="2471"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30" name="Rectangle 50"/>
            <p:cNvSpPr>
              <a:spLocks noChangeArrowheads="1"/>
            </p:cNvSpPr>
            <p:nvPr/>
          </p:nvSpPr>
          <p:spPr bwMode="auto">
            <a:xfrm>
              <a:off x="2335"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31" name="Rectangle 51"/>
            <p:cNvSpPr>
              <a:spLocks noChangeArrowheads="1"/>
            </p:cNvSpPr>
            <p:nvPr/>
          </p:nvSpPr>
          <p:spPr bwMode="auto">
            <a:xfrm>
              <a:off x="2199"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32" name="Rectangle 52"/>
            <p:cNvSpPr>
              <a:spLocks noChangeArrowheads="1"/>
            </p:cNvSpPr>
            <p:nvPr/>
          </p:nvSpPr>
          <p:spPr bwMode="auto">
            <a:xfrm>
              <a:off x="2063"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33" name="Rectangle 53"/>
            <p:cNvSpPr>
              <a:spLocks noChangeArrowheads="1"/>
            </p:cNvSpPr>
            <p:nvPr/>
          </p:nvSpPr>
          <p:spPr bwMode="auto">
            <a:xfrm>
              <a:off x="1927"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34" name="Rectangle 54"/>
            <p:cNvSpPr>
              <a:spLocks noChangeArrowheads="1"/>
            </p:cNvSpPr>
            <p:nvPr/>
          </p:nvSpPr>
          <p:spPr bwMode="auto">
            <a:xfrm>
              <a:off x="1791"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35" name="Rectangle 55"/>
            <p:cNvSpPr>
              <a:spLocks noChangeArrowheads="1"/>
            </p:cNvSpPr>
            <p:nvPr/>
          </p:nvSpPr>
          <p:spPr bwMode="auto">
            <a:xfrm>
              <a:off x="1655"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36" name="Rectangle 56"/>
            <p:cNvSpPr>
              <a:spLocks noChangeArrowheads="1"/>
            </p:cNvSpPr>
            <p:nvPr/>
          </p:nvSpPr>
          <p:spPr bwMode="auto">
            <a:xfrm>
              <a:off x="1519"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37" name="Rectangle 57"/>
            <p:cNvSpPr>
              <a:spLocks noChangeArrowheads="1"/>
            </p:cNvSpPr>
            <p:nvPr/>
          </p:nvSpPr>
          <p:spPr bwMode="auto">
            <a:xfrm>
              <a:off x="1383"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38" name="Rectangle 58"/>
            <p:cNvSpPr>
              <a:spLocks noChangeArrowheads="1"/>
            </p:cNvSpPr>
            <p:nvPr/>
          </p:nvSpPr>
          <p:spPr bwMode="auto">
            <a:xfrm>
              <a:off x="1247"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39" name="Rectangle 59"/>
            <p:cNvSpPr>
              <a:spLocks noChangeArrowheads="1"/>
            </p:cNvSpPr>
            <p:nvPr/>
          </p:nvSpPr>
          <p:spPr bwMode="auto">
            <a:xfrm>
              <a:off x="1111" y="593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40" name="Rectangle 60"/>
            <p:cNvSpPr>
              <a:spLocks noChangeArrowheads="1"/>
            </p:cNvSpPr>
            <p:nvPr/>
          </p:nvSpPr>
          <p:spPr bwMode="auto">
            <a:xfrm>
              <a:off x="4375"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41" name="Rectangle 61"/>
            <p:cNvSpPr>
              <a:spLocks noChangeArrowheads="1"/>
            </p:cNvSpPr>
            <p:nvPr/>
          </p:nvSpPr>
          <p:spPr bwMode="auto">
            <a:xfrm>
              <a:off x="4239"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42" name="Rectangle 62"/>
            <p:cNvSpPr>
              <a:spLocks noChangeArrowheads="1"/>
            </p:cNvSpPr>
            <p:nvPr/>
          </p:nvSpPr>
          <p:spPr bwMode="auto">
            <a:xfrm>
              <a:off x="4103"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43" name="Rectangle 63"/>
            <p:cNvSpPr>
              <a:spLocks noChangeArrowheads="1"/>
            </p:cNvSpPr>
            <p:nvPr/>
          </p:nvSpPr>
          <p:spPr bwMode="auto">
            <a:xfrm>
              <a:off x="3967"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44" name="Rectangle 64"/>
            <p:cNvSpPr>
              <a:spLocks noChangeArrowheads="1"/>
            </p:cNvSpPr>
            <p:nvPr/>
          </p:nvSpPr>
          <p:spPr bwMode="auto">
            <a:xfrm>
              <a:off x="3831"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45" name="Rectangle 65"/>
            <p:cNvSpPr>
              <a:spLocks noChangeArrowheads="1"/>
            </p:cNvSpPr>
            <p:nvPr/>
          </p:nvSpPr>
          <p:spPr bwMode="auto">
            <a:xfrm>
              <a:off x="3695"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46" name="Rectangle 66"/>
            <p:cNvSpPr>
              <a:spLocks noChangeArrowheads="1"/>
            </p:cNvSpPr>
            <p:nvPr/>
          </p:nvSpPr>
          <p:spPr bwMode="auto">
            <a:xfrm>
              <a:off x="3559"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47" name="Rectangle 67"/>
            <p:cNvSpPr>
              <a:spLocks noChangeArrowheads="1"/>
            </p:cNvSpPr>
            <p:nvPr/>
          </p:nvSpPr>
          <p:spPr bwMode="auto">
            <a:xfrm>
              <a:off x="3423"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48" name="Rectangle 68"/>
            <p:cNvSpPr>
              <a:spLocks noChangeArrowheads="1"/>
            </p:cNvSpPr>
            <p:nvPr/>
          </p:nvSpPr>
          <p:spPr bwMode="auto">
            <a:xfrm>
              <a:off x="3287"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49" name="Rectangle 69"/>
            <p:cNvSpPr>
              <a:spLocks noChangeArrowheads="1"/>
            </p:cNvSpPr>
            <p:nvPr/>
          </p:nvSpPr>
          <p:spPr bwMode="auto">
            <a:xfrm>
              <a:off x="3151"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50" name="Rectangle 70"/>
            <p:cNvSpPr>
              <a:spLocks noChangeArrowheads="1"/>
            </p:cNvSpPr>
            <p:nvPr/>
          </p:nvSpPr>
          <p:spPr bwMode="auto">
            <a:xfrm>
              <a:off x="3015"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51" name="Rectangle 71"/>
            <p:cNvSpPr>
              <a:spLocks noChangeArrowheads="1"/>
            </p:cNvSpPr>
            <p:nvPr/>
          </p:nvSpPr>
          <p:spPr bwMode="auto">
            <a:xfrm>
              <a:off x="2879"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52" name="Rectangle 72"/>
            <p:cNvSpPr>
              <a:spLocks noChangeArrowheads="1"/>
            </p:cNvSpPr>
            <p:nvPr/>
          </p:nvSpPr>
          <p:spPr bwMode="auto">
            <a:xfrm>
              <a:off x="2743"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53" name="Rectangle 73"/>
            <p:cNvSpPr>
              <a:spLocks noChangeArrowheads="1"/>
            </p:cNvSpPr>
            <p:nvPr/>
          </p:nvSpPr>
          <p:spPr bwMode="auto">
            <a:xfrm>
              <a:off x="2607"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54" name="Rectangle 74"/>
            <p:cNvSpPr>
              <a:spLocks noChangeArrowheads="1"/>
            </p:cNvSpPr>
            <p:nvPr/>
          </p:nvSpPr>
          <p:spPr bwMode="auto">
            <a:xfrm>
              <a:off x="2471"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55" name="Rectangle 75"/>
            <p:cNvSpPr>
              <a:spLocks noChangeArrowheads="1"/>
            </p:cNvSpPr>
            <p:nvPr/>
          </p:nvSpPr>
          <p:spPr bwMode="auto">
            <a:xfrm>
              <a:off x="2335"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56" name="Rectangle 76"/>
            <p:cNvSpPr>
              <a:spLocks noChangeArrowheads="1"/>
            </p:cNvSpPr>
            <p:nvPr/>
          </p:nvSpPr>
          <p:spPr bwMode="auto">
            <a:xfrm>
              <a:off x="2199"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57" name="Rectangle 77"/>
            <p:cNvSpPr>
              <a:spLocks noChangeArrowheads="1"/>
            </p:cNvSpPr>
            <p:nvPr/>
          </p:nvSpPr>
          <p:spPr bwMode="auto">
            <a:xfrm>
              <a:off x="2063"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58" name="Rectangle 78"/>
            <p:cNvSpPr>
              <a:spLocks noChangeArrowheads="1"/>
            </p:cNvSpPr>
            <p:nvPr/>
          </p:nvSpPr>
          <p:spPr bwMode="auto">
            <a:xfrm>
              <a:off x="1927"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59" name="Rectangle 79"/>
            <p:cNvSpPr>
              <a:spLocks noChangeArrowheads="1"/>
            </p:cNvSpPr>
            <p:nvPr/>
          </p:nvSpPr>
          <p:spPr bwMode="auto">
            <a:xfrm>
              <a:off x="1791"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60" name="Rectangle 80"/>
            <p:cNvSpPr>
              <a:spLocks noChangeArrowheads="1"/>
            </p:cNvSpPr>
            <p:nvPr/>
          </p:nvSpPr>
          <p:spPr bwMode="auto">
            <a:xfrm>
              <a:off x="1655"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61" name="Rectangle 81"/>
            <p:cNvSpPr>
              <a:spLocks noChangeArrowheads="1"/>
            </p:cNvSpPr>
            <p:nvPr/>
          </p:nvSpPr>
          <p:spPr bwMode="auto">
            <a:xfrm>
              <a:off x="1519"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62" name="Rectangle 82"/>
            <p:cNvSpPr>
              <a:spLocks noChangeArrowheads="1"/>
            </p:cNvSpPr>
            <p:nvPr/>
          </p:nvSpPr>
          <p:spPr bwMode="auto">
            <a:xfrm>
              <a:off x="1383"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63" name="Rectangle 83"/>
            <p:cNvSpPr>
              <a:spLocks noChangeArrowheads="1"/>
            </p:cNvSpPr>
            <p:nvPr/>
          </p:nvSpPr>
          <p:spPr bwMode="auto">
            <a:xfrm>
              <a:off x="1247"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64" name="Rectangle 84"/>
            <p:cNvSpPr>
              <a:spLocks noChangeArrowheads="1"/>
            </p:cNvSpPr>
            <p:nvPr/>
          </p:nvSpPr>
          <p:spPr bwMode="auto">
            <a:xfrm>
              <a:off x="1111" y="577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65" name="Rectangle 85"/>
            <p:cNvSpPr>
              <a:spLocks noChangeArrowheads="1"/>
            </p:cNvSpPr>
            <p:nvPr/>
          </p:nvSpPr>
          <p:spPr bwMode="auto">
            <a:xfrm>
              <a:off x="4375"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66" name="Rectangle 86"/>
            <p:cNvSpPr>
              <a:spLocks noChangeArrowheads="1"/>
            </p:cNvSpPr>
            <p:nvPr/>
          </p:nvSpPr>
          <p:spPr bwMode="auto">
            <a:xfrm>
              <a:off x="4239"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67" name="Rectangle 87"/>
            <p:cNvSpPr>
              <a:spLocks noChangeArrowheads="1"/>
            </p:cNvSpPr>
            <p:nvPr/>
          </p:nvSpPr>
          <p:spPr bwMode="auto">
            <a:xfrm>
              <a:off x="4103"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68" name="Rectangle 88"/>
            <p:cNvSpPr>
              <a:spLocks noChangeArrowheads="1"/>
            </p:cNvSpPr>
            <p:nvPr/>
          </p:nvSpPr>
          <p:spPr bwMode="auto">
            <a:xfrm>
              <a:off x="3967"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69" name="Rectangle 89"/>
            <p:cNvSpPr>
              <a:spLocks noChangeArrowheads="1"/>
            </p:cNvSpPr>
            <p:nvPr/>
          </p:nvSpPr>
          <p:spPr bwMode="auto">
            <a:xfrm>
              <a:off x="3831"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70" name="Rectangle 90"/>
            <p:cNvSpPr>
              <a:spLocks noChangeArrowheads="1"/>
            </p:cNvSpPr>
            <p:nvPr/>
          </p:nvSpPr>
          <p:spPr bwMode="auto">
            <a:xfrm>
              <a:off x="3695"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71" name="Rectangle 91"/>
            <p:cNvSpPr>
              <a:spLocks noChangeArrowheads="1"/>
            </p:cNvSpPr>
            <p:nvPr/>
          </p:nvSpPr>
          <p:spPr bwMode="auto">
            <a:xfrm>
              <a:off x="3559"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72" name="Rectangle 92"/>
            <p:cNvSpPr>
              <a:spLocks noChangeArrowheads="1"/>
            </p:cNvSpPr>
            <p:nvPr/>
          </p:nvSpPr>
          <p:spPr bwMode="auto">
            <a:xfrm>
              <a:off x="3423"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73" name="Rectangle 93"/>
            <p:cNvSpPr>
              <a:spLocks noChangeArrowheads="1"/>
            </p:cNvSpPr>
            <p:nvPr/>
          </p:nvSpPr>
          <p:spPr bwMode="auto">
            <a:xfrm>
              <a:off x="3287"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74" name="Rectangle 94"/>
            <p:cNvSpPr>
              <a:spLocks noChangeArrowheads="1"/>
            </p:cNvSpPr>
            <p:nvPr/>
          </p:nvSpPr>
          <p:spPr bwMode="auto">
            <a:xfrm>
              <a:off x="3151"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75" name="Rectangle 95"/>
            <p:cNvSpPr>
              <a:spLocks noChangeArrowheads="1"/>
            </p:cNvSpPr>
            <p:nvPr/>
          </p:nvSpPr>
          <p:spPr bwMode="auto">
            <a:xfrm>
              <a:off x="3015"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76" name="Rectangle 96"/>
            <p:cNvSpPr>
              <a:spLocks noChangeArrowheads="1"/>
            </p:cNvSpPr>
            <p:nvPr/>
          </p:nvSpPr>
          <p:spPr bwMode="auto">
            <a:xfrm>
              <a:off x="2879"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77" name="Rectangle 97"/>
            <p:cNvSpPr>
              <a:spLocks noChangeArrowheads="1"/>
            </p:cNvSpPr>
            <p:nvPr/>
          </p:nvSpPr>
          <p:spPr bwMode="auto">
            <a:xfrm>
              <a:off x="2743"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78" name="Rectangle 98"/>
            <p:cNvSpPr>
              <a:spLocks noChangeArrowheads="1"/>
            </p:cNvSpPr>
            <p:nvPr/>
          </p:nvSpPr>
          <p:spPr bwMode="auto">
            <a:xfrm>
              <a:off x="2607"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79" name="Rectangle 99"/>
            <p:cNvSpPr>
              <a:spLocks noChangeArrowheads="1"/>
            </p:cNvSpPr>
            <p:nvPr/>
          </p:nvSpPr>
          <p:spPr bwMode="auto">
            <a:xfrm>
              <a:off x="2471"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80" name="Rectangle 100"/>
            <p:cNvSpPr>
              <a:spLocks noChangeArrowheads="1"/>
            </p:cNvSpPr>
            <p:nvPr/>
          </p:nvSpPr>
          <p:spPr bwMode="auto">
            <a:xfrm>
              <a:off x="2335"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81" name="Rectangle 101"/>
            <p:cNvSpPr>
              <a:spLocks noChangeArrowheads="1"/>
            </p:cNvSpPr>
            <p:nvPr/>
          </p:nvSpPr>
          <p:spPr bwMode="auto">
            <a:xfrm>
              <a:off x="2199"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82" name="Rectangle 102"/>
            <p:cNvSpPr>
              <a:spLocks noChangeArrowheads="1"/>
            </p:cNvSpPr>
            <p:nvPr/>
          </p:nvSpPr>
          <p:spPr bwMode="auto">
            <a:xfrm>
              <a:off x="2063"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83" name="Rectangle 103"/>
            <p:cNvSpPr>
              <a:spLocks noChangeArrowheads="1"/>
            </p:cNvSpPr>
            <p:nvPr/>
          </p:nvSpPr>
          <p:spPr bwMode="auto">
            <a:xfrm>
              <a:off x="1927"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84" name="Rectangle 104"/>
            <p:cNvSpPr>
              <a:spLocks noChangeArrowheads="1"/>
            </p:cNvSpPr>
            <p:nvPr/>
          </p:nvSpPr>
          <p:spPr bwMode="auto">
            <a:xfrm>
              <a:off x="1791"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85" name="Rectangle 105"/>
            <p:cNvSpPr>
              <a:spLocks noChangeArrowheads="1"/>
            </p:cNvSpPr>
            <p:nvPr/>
          </p:nvSpPr>
          <p:spPr bwMode="auto">
            <a:xfrm>
              <a:off x="1655"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86" name="Rectangle 106"/>
            <p:cNvSpPr>
              <a:spLocks noChangeArrowheads="1"/>
            </p:cNvSpPr>
            <p:nvPr/>
          </p:nvSpPr>
          <p:spPr bwMode="auto">
            <a:xfrm>
              <a:off x="1519"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87" name="Rectangle 107"/>
            <p:cNvSpPr>
              <a:spLocks noChangeArrowheads="1"/>
            </p:cNvSpPr>
            <p:nvPr/>
          </p:nvSpPr>
          <p:spPr bwMode="auto">
            <a:xfrm>
              <a:off x="1383"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88" name="Rectangle 108"/>
            <p:cNvSpPr>
              <a:spLocks noChangeArrowheads="1"/>
            </p:cNvSpPr>
            <p:nvPr/>
          </p:nvSpPr>
          <p:spPr bwMode="auto">
            <a:xfrm>
              <a:off x="1247"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89" name="Rectangle 109"/>
            <p:cNvSpPr>
              <a:spLocks noChangeArrowheads="1"/>
            </p:cNvSpPr>
            <p:nvPr/>
          </p:nvSpPr>
          <p:spPr bwMode="auto">
            <a:xfrm>
              <a:off x="1111" y="562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90" name="Rectangle 110"/>
            <p:cNvSpPr>
              <a:spLocks noChangeArrowheads="1"/>
            </p:cNvSpPr>
            <p:nvPr/>
          </p:nvSpPr>
          <p:spPr bwMode="auto">
            <a:xfrm>
              <a:off x="4375"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91" name="Rectangle 111"/>
            <p:cNvSpPr>
              <a:spLocks noChangeArrowheads="1"/>
            </p:cNvSpPr>
            <p:nvPr/>
          </p:nvSpPr>
          <p:spPr bwMode="auto">
            <a:xfrm>
              <a:off x="4239"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92" name="Rectangle 112"/>
            <p:cNvSpPr>
              <a:spLocks noChangeArrowheads="1"/>
            </p:cNvSpPr>
            <p:nvPr/>
          </p:nvSpPr>
          <p:spPr bwMode="auto">
            <a:xfrm>
              <a:off x="4103"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93" name="Rectangle 113"/>
            <p:cNvSpPr>
              <a:spLocks noChangeArrowheads="1"/>
            </p:cNvSpPr>
            <p:nvPr/>
          </p:nvSpPr>
          <p:spPr bwMode="auto">
            <a:xfrm>
              <a:off x="3967"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94" name="Rectangle 114"/>
            <p:cNvSpPr>
              <a:spLocks noChangeArrowheads="1"/>
            </p:cNvSpPr>
            <p:nvPr/>
          </p:nvSpPr>
          <p:spPr bwMode="auto">
            <a:xfrm>
              <a:off x="3831"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95" name="Rectangle 115"/>
            <p:cNvSpPr>
              <a:spLocks noChangeArrowheads="1"/>
            </p:cNvSpPr>
            <p:nvPr/>
          </p:nvSpPr>
          <p:spPr bwMode="auto">
            <a:xfrm>
              <a:off x="3695"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96" name="Rectangle 116"/>
            <p:cNvSpPr>
              <a:spLocks noChangeArrowheads="1"/>
            </p:cNvSpPr>
            <p:nvPr/>
          </p:nvSpPr>
          <p:spPr bwMode="auto">
            <a:xfrm>
              <a:off x="3559"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97" name="Rectangle 117"/>
            <p:cNvSpPr>
              <a:spLocks noChangeArrowheads="1"/>
            </p:cNvSpPr>
            <p:nvPr/>
          </p:nvSpPr>
          <p:spPr bwMode="auto">
            <a:xfrm>
              <a:off x="3423"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98" name="Rectangle 118"/>
            <p:cNvSpPr>
              <a:spLocks noChangeArrowheads="1"/>
            </p:cNvSpPr>
            <p:nvPr/>
          </p:nvSpPr>
          <p:spPr bwMode="auto">
            <a:xfrm>
              <a:off x="3287"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599" name="Rectangle 119"/>
            <p:cNvSpPr>
              <a:spLocks noChangeArrowheads="1"/>
            </p:cNvSpPr>
            <p:nvPr/>
          </p:nvSpPr>
          <p:spPr bwMode="auto">
            <a:xfrm>
              <a:off x="3151"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00" name="Rectangle 120"/>
            <p:cNvSpPr>
              <a:spLocks noChangeArrowheads="1"/>
            </p:cNvSpPr>
            <p:nvPr/>
          </p:nvSpPr>
          <p:spPr bwMode="auto">
            <a:xfrm>
              <a:off x="3015"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01" name="Rectangle 121"/>
            <p:cNvSpPr>
              <a:spLocks noChangeArrowheads="1"/>
            </p:cNvSpPr>
            <p:nvPr/>
          </p:nvSpPr>
          <p:spPr bwMode="auto">
            <a:xfrm>
              <a:off x="2879"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02" name="Rectangle 122"/>
            <p:cNvSpPr>
              <a:spLocks noChangeArrowheads="1"/>
            </p:cNvSpPr>
            <p:nvPr/>
          </p:nvSpPr>
          <p:spPr bwMode="auto">
            <a:xfrm>
              <a:off x="2743"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03" name="Rectangle 123"/>
            <p:cNvSpPr>
              <a:spLocks noChangeArrowheads="1"/>
            </p:cNvSpPr>
            <p:nvPr/>
          </p:nvSpPr>
          <p:spPr bwMode="auto">
            <a:xfrm>
              <a:off x="2607"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04" name="Rectangle 124"/>
            <p:cNvSpPr>
              <a:spLocks noChangeArrowheads="1"/>
            </p:cNvSpPr>
            <p:nvPr/>
          </p:nvSpPr>
          <p:spPr bwMode="auto">
            <a:xfrm>
              <a:off x="2471"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05" name="Rectangle 125"/>
            <p:cNvSpPr>
              <a:spLocks noChangeArrowheads="1"/>
            </p:cNvSpPr>
            <p:nvPr/>
          </p:nvSpPr>
          <p:spPr bwMode="auto">
            <a:xfrm>
              <a:off x="2335"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06" name="Rectangle 126"/>
            <p:cNvSpPr>
              <a:spLocks noChangeArrowheads="1"/>
            </p:cNvSpPr>
            <p:nvPr/>
          </p:nvSpPr>
          <p:spPr bwMode="auto">
            <a:xfrm>
              <a:off x="2199"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07" name="Rectangle 127"/>
            <p:cNvSpPr>
              <a:spLocks noChangeArrowheads="1"/>
            </p:cNvSpPr>
            <p:nvPr/>
          </p:nvSpPr>
          <p:spPr bwMode="auto">
            <a:xfrm>
              <a:off x="2063"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08" name="Rectangle 128"/>
            <p:cNvSpPr>
              <a:spLocks noChangeArrowheads="1"/>
            </p:cNvSpPr>
            <p:nvPr/>
          </p:nvSpPr>
          <p:spPr bwMode="auto">
            <a:xfrm>
              <a:off x="1927"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09" name="Rectangle 129"/>
            <p:cNvSpPr>
              <a:spLocks noChangeArrowheads="1"/>
            </p:cNvSpPr>
            <p:nvPr/>
          </p:nvSpPr>
          <p:spPr bwMode="auto">
            <a:xfrm>
              <a:off x="1791"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10" name="Rectangle 130"/>
            <p:cNvSpPr>
              <a:spLocks noChangeArrowheads="1"/>
            </p:cNvSpPr>
            <p:nvPr/>
          </p:nvSpPr>
          <p:spPr bwMode="auto">
            <a:xfrm>
              <a:off x="1655"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11" name="Rectangle 131"/>
            <p:cNvSpPr>
              <a:spLocks noChangeArrowheads="1"/>
            </p:cNvSpPr>
            <p:nvPr/>
          </p:nvSpPr>
          <p:spPr bwMode="auto">
            <a:xfrm>
              <a:off x="1519"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12" name="Rectangle 132"/>
            <p:cNvSpPr>
              <a:spLocks noChangeArrowheads="1"/>
            </p:cNvSpPr>
            <p:nvPr/>
          </p:nvSpPr>
          <p:spPr bwMode="auto">
            <a:xfrm>
              <a:off x="1383"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13" name="Rectangle 133"/>
            <p:cNvSpPr>
              <a:spLocks noChangeArrowheads="1"/>
            </p:cNvSpPr>
            <p:nvPr/>
          </p:nvSpPr>
          <p:spPr bwMode="auto">
            <a:xfrm>
              <a:off x="1247"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14" name="Rectangle 134"/>
            <p:cNvSpPr>
              <a:spLocks noChangeArrowheads="1"/>
            </p:cNvSpPr>
            <p:nvPr/>
          </p:nvSpPr>
          <p:spPr bwMode="auto">
            <a:xfrm>
              <a:off x="1111" y="547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15" name="Rectangle 135"/>
            <p:cNvSpPr>
              <a:spLocks noChangeArrowheads="1"/>
            </p:cNvSpPr>
            <p:nvPr/>
          </p:nvSpPr>
          <p:spPr bwMode="auto">
            <a:xfrm>
              <a:off x="4375"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16" name="Rectangle 136"/>
            <p:cNvSpPr>
              <a:spLocks noChangeArrowheads="1"/>
            </p:cNvSpPr>
            <p:nvPr/>
          </p:nvSpPr>
          <p:spPr bwMode="auto">
            <a:xfrm>
              <a:off x="4239"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17" name="Rectangle 137"/>
            <p:cNvSpPr>
              <a:spLocks noChangeArrowheads="1"/>
            </p:cNvSpPr>
            <p:nvPr/>
          </p:nvSpPr>
          <p:spPr bwMode="auto">
            <a:xfrm>
              <a:off x="4103"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18" name="Rectangle 138"/>
            <p:cNvSpPr>
              <a:spLocks noChangeArrowheads="1"/>
            </p:cNvSpPr>
            <p:nvPr/>
          </p:nvSpPr>
          <p:spPr bwMode="auto">
            <a:xfrm>
              <a:off x="3967"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19" name="Rectangle 139"/>
            <p:cNvSpPr>
              <a:spLocks noChangeArrowheads="1"/>
            </p:cNvSpPr>
            <p:nvPr/>
          </p:nvSpPr>
          <p:spPr bwMode="auto">
            <a:xfrm>
              <a:off x="3831"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20" name="Rectangle 140"/>
            <p:cNvSpPr>
              <a:spLocks noChangeArrowheads="1"/>
            </p:cNvSpPr>
            <p:nvPr/>
          </p:nvSpPr>
          <p:spPr bwMode="auto">
            <a:xfrm>
              <a:off x="3695"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21" name="Rectangle 141"/>
            <p:cNvSpPr>
              <a:spLocks noChangeArrowheads="1"/>
            </p:cNvSpPr>
            <p:nvPr/>
          </p:nvSpPr>
          <p:spPr bwMode="auto">
            <a:xfrm>
              <a:off x="3559"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22" name="Rectangle 142"/>
            <p:cNvSpPr>
              <a:spLocks noChangeArrowheads="1"/>
            </p:cNvSpPr>
            <p:nvPr/>
          </p:nvSpPr>
          <p:spPr bwMode="auto">
            <a:xfrm>
              <a:off x="3423"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23" name="Rectangle 143"/>
            <p:cNvSpPr>
              <a:spLocks noChangeArrowheads="1"/>
            </p:cNvSpPr>
            <p:nvPr/>
          </p:nvSpPr>
          <p:spPr bwMode="auto">
            <a:xfrm>
              <a:off x="3287"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24" name="Rectangle 144"/>
            <p:cNvSpPr>
              <a:spLocks noChangeArrowheads="1"/>
            </p:cNvSpPr>
            <p:nvPr/>
          </p:nvSpPr>
          <p:spPr bwMode="auto">
            <a:xfrm>
              <a:off x="3151"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25" name="Rectangle 145"/>
            <p:cNvSpPr>
              <a:spLocks noChangeArrowheads="1"/>
            </p:cNvSpPr>
            <p:nvPr/>
          </p:nvSpPr>
          <p:spPr bwMode="auto">
            <a:xfrm>
              <a:off x="3015"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26" name="Rectangle 146"/>
            <p:cNvSpPr>
              <a:spLocks noChangeArrowheads="1"/>
            </p:cNvSpPr>
            <p:nvPr/>
          </p:nvSpPr>
          <p:spPr bwMode="auto">
            <a:xfrm>
              <a:off x="2879"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27" name="Rectangle 147"/>
            <p:cNvSpPr>
              <a:spLocks noChangeArrowheads="1"/>
            </p:cNvSpPr>
            <p:nvPr/>
          </p:nvSpPr>
          <p:spPr bwMode="auto">
            <a:xfrm>
              <a:off x="2743"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28" name="Rectangle 148"/>
            <p:cNvSpPr>
              <a:spLocks noChangeArrowheads="1"/>
            </p:cNvSpPr>
            <p:nvPr/>
          </p:nvSpPr>
          <p:spPr bwMode="auto">
            <a:xfrm>
              <a:off x="2607"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29" name="Rectangle 149"/>
            <p:cNvSpPr>
              <a:spLocks noChangeArrowheads="1"/>
            </p:cNvSpPr>
            <p:nvPr/>
          </p:nvSpPr>
          <p:spPr bwMode="auto">
            <a:xfrm>
              <a:off x="2471"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30" name="Rectangle 150"/>
            <p:cNvSpPr>
              <a:spLocks noChangeArrowheads="1"/>
            </p:cNvSpPr>
            <p:nvPr/>
          </p:nvSpPr>
          <p:spPr bwMode="auto">
            <a:xfrm>
              <a:off x="2335"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31" name="Rectangle 151"/>
            <p:cNvSpPr>
              <a:spLocks noChangeArrowheads="1"/>
            </p:cNvSpPr>
            <p:nvPr/>
          </p:nvSpPr>
          <p:spPr bwMode="auto">
            <a:xfrm>
              <a:off x="2199"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32" name="Rectangle 152"/>
            <p:cNvSpPr>
              <a:spLocks noChangeArrowheads="1"/>
            </p:cNvSpPr>
            <p:nvPr/>
          </p:nvSpPr>
          <p:spPr bwMode="auto">
            <a:xfrm>
              <a:off x="2063"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33" name="Rectangle 153"/>
            <p:cNvSpPr>
              <a:spLocks noChangeArrowheads="1"/>
            </p:cNvSpPr>
            <p:nvPr/>
          </p:nvSpPr>
          <p:spPr bwMode="auto">
            <a:xfrm>
              <a:off x="1927"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34" name="Rectangle 154"/>
            <p:cNvSpPr>
              <a:spLocks noChangeArrowheads="1"/>
            </p:cNvSpPr>
            <p:nvPr/>
          </p:nvSpPr>
          <p:spPr bwMode="auto">
            <a:xfrm>
              <a:off x="1791"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35" name="Rectangle 155"/>
            <p:cNvSpPr>
              <a:spLocks noChangeArrowheads="1"/>
            </p:cNvSpPr>
            <p:nvPr/>
          </p:nvSpPr>
          <p:spPr bwMode="auto">
            <a:xfrm>
              <a:off x="1655"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36" name="Rectangle 156"/>
            <p:cNvSpPr>
              <a:spLocks noChangeArrowheads="1"/>
            </p:cNvSpPr>
            <p:nvPr/>
          </p:nvSpPr>
          <p:spPr bwMode="auto">
            <a:xfrm>
              <a:off x="1519"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37" name="Rectangle 157"/>
            <p:cNvSpPr>
              <a:spLocks noChangeArrowheads="1"/>
            </p:cNvSpPr>
            <p:nvPr/>
          </p:nvSpPr>
          <p:spPr bwMode="auto">
            <a:xfrm>
              <a:off x="1383"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38" name="Rectangle 158"/>
            <p:cNvSpPr>
              <a:spLocks noChangeArrowheads="1"/>
            </p:cNvSpPr>
            <p:nvPr/>
          </p:nvSpPr>
          <p:spPr bwMode="auto">
            <a:xfrm>
              <a:off x="1247"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39" name="Rectangle 159"/>
            <p:cNvSpPr>
              <a:spLocks noChangeArrowheads="1"/>
            </p:cNvSpPr>
            <p:nvPr/>
          </p:nvSpPr>
          <p:spPr bwMode="auto">
            <a:xfrm>
              <a:off x="1111" y="531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40" name="Rectangle 160"/>
            <p:cNvSpPr>
              <a:spLocks noChangeArrowheads="1"/>
            </p:cNvSpPr>
            <p:nvPr/>
          </p:nvSpPr>
          <p:spPr bwMode="auto">
            <a:xfrm>
              <a:off x="4375"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41" name="Rectangle 161"/>
            <p:cNvSpPr>
              <a:spLocks noChangeArrowheads="1"/>
            </p:cNvSpPr>
            <p:nvPr/>
          </p:nvSpPr>
          <p:spPr bwMode="auto">
            <a:xfrm>
              <a:off x="4239"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42" name="Rectangle 162"/>
            <p:cNvSpPr>
              <a:spLocks noChangeArrowheads="1"/>
            </p:cNvSpPr>
            <p:nvPr/>
          </p:nvSpPr>
          <p:spPr bwMode="auto">
            <a:xfrm>
              <a:off x="4103"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43" name="Rectangle 163"/>
            <p:cNvSpPr>
              <a:spLocks noChangeArrowheads="1"/>
            </p:cNvSpPr>
            <p:nvPr/>
          </p:nvSpPr>
          <p:spPr bwMode="auto">
            <a:xfrm>
              <a:off x="3967"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44" name="Rectangle 164"/>
            <p:cNvSpPr>
              <a:spLocks noChangeArrowheads="1"/>
            </p:cNvSpPr>
            <p:nvPr/>
          </p:nvSpPr>
          <p:spPr bwMode="auto">
            <a:xfrm>
              <a:off x="3831"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45" name="Rectangle 165"/>
            <p:cNvSpPr>
              <a:spLocks noChangeArrowheads="1"/>
            </p:cNvSpPr>
            <p:nvPr/>
          </p:nvSpPr>
          <p:spPr bwMode="auto">
            <a:xfrm>
              <a:off x="3695"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46" name="Rectangle 166"/>
            <p:cNvSpPr>
              <a:spLocks noChangeArrowheads="1"/>
            </p:cNvSpPr>
            <p:nvPr/>
          </p:nvSpPr>
          <p:spPr bwMode="auto">
            <a:xfrm>
              <a:off x="3559"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47" name="Rectangle 167"/>
            <p:cNvSpPr>
              <a:spLocks noChangeArrowheads="1"/>
            </p:cNvSpPr>
            <p:nvPr/>
          </p:nvSpPr>
          <p:spPr bwMode="auto">
            <a:xfrm>
              <a:off x="3423"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48" name="Rectangle 168"/>
            <p:cNvSpPr>
              <a:spLocks noChangeArrowheads="1"/>
            </p:cNvSpPr>
            <p:nvPr/>
          </p:nvSpPr>
          <p:spPr bwMode="auto">
            <a:xfrm>
              <a:off x="3287"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49" name="Rectangle 169"/>
            <p:cNvSpPr>
              <a:spLocks noChangeArrowheads="1"/>
            </p:cNvSpPr>
            <p:nvPr/>
          </p:nvSpPr>
          <p:spPr bwMode="auto">
            <a:xfrm>
              <a:off x="3151"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50" name="Rectangle 170"/>
            <p:cNvSpPr>
              <a:spLocks noChangeArrowheads="1"/>
            </p:cNvSpPr>
            <p:nvPr/>
          </p:nvSpPr>
          <p:spPr bwMode="auto">
            <a:xfrm>
              <a:off x="3015"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51" name="Rectangle 171"/>
            <p:cNvSpPr>
              <a:spLocks noChangeArrowheads="1"/>
            </p:cNvSpPr>
            <p:nvPr/>
          </p:nvSpPr>
          <p:spPr bwMode="auto">
            <a:xfrm>
              <a:off x="2879"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52" name="Rectangle 172"/>
            <p:cNvSpPr>
              <a:spLocks noChangeArrowheads="1"/>
            </p:cNvSpPr>
            <p:nvPr/>
          </p:nvSpPr>
          <p:spPr bwMode="auto">
            <a:xfrm>
              <a:off x="2743"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53" name="Rectangle 173"/>
            <p:cNvSpPr>
              <a:spLocks noChangeArrowheads="1"/>
            </p:cNvSpPr>
            <p:nvPr/>
          </p:nvSpPr>
          <p:spPr bwMode="auto">
            <a:xfrm>
              <a:off x="2607"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54" name="Rectangle 174"/>
            <p:cNvSpPr>
              <a:spLocks noChangeArrowheads="1"/>
            </p:cNvSpPr>
            <p:nvPr/>
          </p:nvSpPr>
          <p:spPr bwMode="auto">
            <a:xfrm>
              <a:off x="2471"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55" name="Rectangle 175"/>
            <p:cNvSpPr>
              <a:spLocks noChangeArrowheads="1"/>
            </p:cNvSpPr>
            <p:nvPr/>
          </p:nvSpPr>
          <p:spPr bwMode="auto">
            <a:xfrm>
              <a:off x="2335"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56" name="Rectangle 176"/>
            <p:cNvSpPr>
              <a:spLocks noChangeArrowheads="1"/>
            </p:cNvSpPr>
            <p:nvPr/>
          </p:nvSpPr>
          <p:spPr bwMode="auto">
            <a:xfrm>
              <a:off x="2199"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57" name="Rectangle 177"/>
            <p:cNvSpPr>
              <a:spLocks noChangeArrowheads="1"/>
            </p:cNvSpPr>
            <p:nvPr/>
          </p:nvSpPr>
          <p:spPr bwMode="auto">
            <a:xfrm>
              <a:off x="2063"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58" name="Rectangle 178"/>
            <p:cNvSpPr>
              <a:spLocks noChangeArrowheads="1"/>
            </p:cNvSpPr>
            <p:nvPr/>
          </p:nvSpPr>
          <p:spPr bwMode="auto">
            <a:xfrm>
              <a:off x="1927"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59" name="Rectangle 179"/>
            <p:cNvSpPr>
              <a:spLocks noChangeArrowheads="1"/>
            </p:cNvSpPr>
            <p:nvPr/>
          </p:nvSpPr>
          <p:spPr bwMode="auto">
            <a:xfrm>
              <a:off x="1791"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60" name="Rectangle 180"/>
            <p:cNvSpPr>
              <a:spLocks noChangeArrowheads="1"/>
            </p:cNvSpPr>
            <p:nvPr/>
          </p:nvSpPr>
          <p:spPr bwMode="auto">
            <a:xfrm>
              <a:off x="1655"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61" name="Rectangle 181"/>
            <p:cNvSpPr>
              <a:spLocks noChangeArrowheads="1"/>
            </p:cNvSpPr>
            <p:nvPr/>
          </p:nvSpPr>
          <p:spPr bwMode="auto">
            <a:xfrm>
              <a:off x="1519"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62" name="Rectangle 182"/>
            <p:cNvSpPr>
              <a:spLocks noChangeArrowheads="1"/>
            </p:cNvSpPr>
            <p:nvPr/>
          </p:nvSpPr>
          <p:spPr bwMode="auto">
            <a:xfrm>
              <a:off x="1383"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63" name="Rectangle 183"/>
            <p:cNvSpPr>
              <a:spLocks noChangeArrowheads="1"/>
            </p:cNvSpPr>
            <p:nvPr/>
          </p:nvSpPr>
          <p:spPr bwMode="auto">
            <a:xfrm>
              <a:off x="1247"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64" name="Rectangle 184"/>
            <p:cNvSpPr>
              <a:spLocks noChangeArrowheads="1"/>
            </p:cNvSpPr>
            <p:nvPr/>
          </p:nvSpPr>
          <p:spPr bwMode="auto">
            <a:xfrm>
              <a:off x="1111" y="516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65" name="Rectangle 185"/>
            <p:cNvSpPr>
              <a:spLocks noChangeArrowheads="1"/>
            </p:cNvSpPr>
            <p:nvPr/>
          </p:nvSpPr>
          <p:spPr bwMode="auto">
            <a:xfrm>
              <a:off x="4375"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66" name="Rectangle 186"/>
            <p:cNvSpPr>
              <a:spLocks noChangeArrowheads="1"/>
            </p:cNvSpPr>
            <p:nvPr/>
          </p:nvSpPr>
          <p:spPr bwMode="auto">
            <a:xfrm>
              <a:off x="4239"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67" name="Rectangle 187"/>
            <p:cNvSpPr>
              <a:spLocks noChangeArrowheads="1"/>
            </p:cNvSpPr>
            <p:nvPr/>
          </p:nvSpPr>
          <p:spPr bwMode="auto">
            <a:xfrm>
              <a:off x="4103"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68" name="Rectangle 188"/>
            <p:cNvSpPr>
              <a:spLocks noChangeArrowheads="1"/>
            </p:cNvSpPr>
            <p:nvPr/>
          </p:nvSpPr>
          <p:spPr bwMode="auto">
            <a:xfrm>
              <a:off x="3967"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69" name="Rectangle 189"/>
            <p:cNvSpPr>
              <a:spLocks noChangeArrowheads="1"/>
            </p:cNvSpPr>
            <p:nvPr/>
          </p:nvSpPr>
          <p:spPr bwMode="auto">
            <a:xfrm>
              <a:off x="3831"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70" name="Rectangle 190"/>
            <p:cNvSpPr>
              <a:spLocks noChangeArrowheads="1"/>
            </p:cNvSpPr>
            <p:nvPr/>
          </p:nvSpPr>
          <p:spPr bwMode="auto">
            <a:xfrm>
              <a:off x="3695"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71" name="Rectangle 191"/>
            <p:cNvSpPr>
              <a:spLocks noChangeArrowheads="1"/>
            </p:cNvSpPr>
            <p:nvPr/>
          </p:nvSpPr>
          <p:spPr bwMode="auto">
            <a:xfrm>
              <a:off x="3559"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72" name="Rectangle 192"/>
            <p:cNvSpPr>
              <a:spLocks noChangeArrowheads="1"/>
            </p:cNvSpPr>
            <p:nvPr/>
          </p:nvSpPr>
          <p:spPr bwMode="auto">
            <a:xfrm>
              <a:off x="3423"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73" name="Rectangle 193"/>
            <p:cNvSpPr>
              <a:spLocks noChangeArrowheads="1"/>
            </p:cNvSpPr>
            <p:nvPr/>
          </p:nvSpPr>
          <p:spPr bwMode="auto">
            <a:xfrm>
              <a:off x="3287"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74" name="Rectangle 194"/>
            <p:cNvSpPr>
              <a:spLocks noChangeArrowheads="1"/>
            </p:cNvSpPr>
            <p:nvPr/>
          </p:nvSpPr>
          <p:spPr bwMode="auto">
            <a:xfrm>
              <a:off x="3151"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75" name="Rectangle 195"/>
            <p:cNvSpPr>
              <a:spLocks noChangeArrowheads="1"/>
            </p:cNvSpPr>
            <p:nvPr/>
          </p:nvSpPr>
          <p:spPr bwMode="auto">
            <a:xfrm>
              <a:off x="3015"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76" name="Rectangle 196"/>
            <p:cNvSpPr>
              <a:spLocks noChangeArrowheads="1"/>
            </p:cNvSpPr>
            <p:nvPr/>
          </p:nvSpPr>
          <p:spPr bwMode="auto">
            <a:xfrm>
              <a:off x="2879"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77" name="Rectangle 197"/>
            <p:cNvSpPr>
              <a:spLocks noChangeArrowheads="1"/>
            </p:cNvSpPr>
            <p:nvPr/>
          </p:nvSpPr>
          <p:spPr bwMode="auto">
            <a:xfrm>
              <a:off x="2743"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78" name="Rectangle 198"/>
            <p:cNvSpPr>
              <a:spLocks noChangeArrowheads="1"/>
            </p:cNvSpPr>
            <p:nvPr/>
          </p:nvSpPr>
          <p:spPr bwMode="auto">
            <a:xfrm>
              <a:off x="2607"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79" name="Rectangle 199"/>
            <p:cNvSpPr>
              <a:spLocks noChangeArrowheads="1"/>
            </p:cNvSpPr>
            <p:nvPr/>
          </p:nvSpPr>
          <p:spPr bwMode="auto">
            <a:xfrm>
              <a:off x="2471"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80" name="Rectangle 200"/>
            <p:cNvSpPr>
              <a:spLocks noChangeArrowheads="1"/>
            </p:cNvSpPr>
            <p:nvPr/>
          </p:nvSpPr>
          <p:spPr bwMode="auto">
            <a:xfrm>
              <a:off x="2335"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81" name="Rectangle 201"/>
            <p:cNvSpPr>
              <a:spLocks noChangeArrowheads="1"/>
            </p:cNvSpPr>
            <p:nvPr/>
          </p:nvSpPr>
          <p:spPr bwMode="auto">
            <a:xfrm>
              <a:off x="2199"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82" name="Rectangle 202"/>
            <p:cNvSpPr>
              <a:spLocks noChangeArrowheads="1"/>
            </p:cNvSpPr>
            <p:nvPr/>
          </p:nvSpPr>
          <p:spPr bwMode="auto">
            <a:xfrm>
              <a:off x="2063"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83" name="Rectangle 203"/>
            <p:cNvSpPr>
              <a:spLocks noChangeArrowheads="1"/>
            </p:cNvSpPr>
            <p:nvPr/>
          </p:nvSpPr>
          <p:spPr bwMode="auto">
            <a:xfrm>
              <a:off x="1927"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84" name="Rectangle 204"/>
            <p:cNvSpPr>
              <a:spLocks noChangeArrowheads="1"/>
            </p:cNvSpPr>
            <p:nvPr/>
          </p:nvSpPr>
          <p:spPr bwMode="auto">
            <a:xfrm>
              <a:off x="1791"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85" name="Rectangle 205"/>
            <p:cNvSpPr>
              <a:spLocks noChangeArrowheads="1"/>
            </p:cNvSpPr>
            <p:nvPr/>
          </p:nvSpPr>
          <p:spPr bwMode="auto">
            <a:xfrm>
              <a:off x="1655"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86" name="Rectangle 206"/>
            <p:cNvSpPr>
              <a:spLocks noChangeArrowheads="1"/>
            </p:cNvSpPr>
            <p:nvPr/>
          </p:nvSpPr>
          <p:spPr bwMode="auto">
            <a:xfrm>
              <a:off x="1519"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87" name="Rectangle 207"/>
            <p:cNvSpPr>
              <a:spLocks noChangeArrowheads="1"/>
            </p:cNvSpPr>
            <p:nvPr/>
          </p:nvSpPr>
          <p:spPr bwMode="auto">
            <a:xfrm>
              <a:off x="1383"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88" name="Rectangle 208"/>
            <p:cNvSpPr>
              <a:spLocks noChangeArrowheads="1"/>
            </p:cNvSpPr>
            <p:nvPr/>
          </p:nvSpPr>
          <p:spPr bwMode="auto">
            <a:xfrm>
              <a:off x="1247"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89" name="Rectangle 209"/>
            <p:cNvSpPr>
              <a:spLocks noChangeArrowheads="1"/>
            </p:cNvSpPr>
            <p:nvPr/>
          </p:nvSpPr>
          <p:spPr bwMode="auto">
            <a:xfrm>
              <a:off x="1111" y="501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90" name="Rectangle 210"/>
            <p:cNvSpPr>
              <a:spLocks noChangeArrowheads="1"/>
            </p:cNvSpPr>
            <p:nvPr/>
          </p:nvSpPr>
          <p:spPr bwMode="auto">
            <a:xfrm>
              <a:off x="4375"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91" name="Rectangle 211"/>
            <p:cNvSpPr>
              <a:spLocks noChangeArrowheads="1"/>
            </p:cNvSpPr>
            <p:nvPr/>
          </p:nvSpPr>
          <p:spPr bwMode="auto">
            <a:xfrm>
              <a:off x="4239"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92" name="Rectangle 212"/>
            <p:cNvSpPr>
              <a:spLocks noChangeArrowheads="1"/>
            </p:cNvSpPr>
            <p:nvPr/>
          </p:nvSpPr>
          <p:spPr bwMode="auto">
            <a:xfrm>
              <a:off x="4103"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93" name="Rectangle 213"/>
            <p:cNvSpPr>
              <a:spLocks noChangeArrowheads="1"/>
            </p:cNvSpPr>
            <p:nvPr/>
          </p:nvSpPr>
          <p:spPr bwMode="auto">
            <a:xfrm>
              <a:off x="3967"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94" name="Rectangle 214"/>
            <p:cNvSpPr>
              <a:spLocks noChangeArrowheads="1"/>
            </p:cNvSpPr>
            <p:nvPr/>
          </p:nvSpPr>
          <p:spPr bwMode="auto">
            <a:xfrm>
              <a:off x="3831"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95" name="Rectangle 215"/>
            <p:cNvSpPr>
              <a:spLocks noChangeArrowheads="1"/>
            </p:cNvSpPr>
            <p:nvPr/>
          </p:nvSpPr>
          <p:spPr bwMode="auto">
            <a:xfrm>
              <a:off x="3695"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96" name="Rectangle 216"/>
            <p:cNvSpPr>
              <a:spLocks noChangeArrowheads="1"/>
            </p:cNvSpPr>
            <p:nvPr/>
          </p:nvSpPr>
          <p:spPr bwMode="auto">
            <a:xfrm>
              <a:off x="3559"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97" name="Rectangle 217"/>
            <p:cNvSpPr>
              <a:spLocks noChangeArrowheads="1"/>
            </p:cNvSpPr>
            <p:nvPr/>
          </p:nvSpPr>
          <p:spPr bwMode="auto">
            <a:xfrm>
              <a:off x="3423"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98" name="Rectangle 218"/>
            <p:cNvSpPr>
              <a:spLocks noChangeArrowheads="1"/>
            </p:cNvSpPr>
            <p:nvPr/>
          </p:nvSpPr>
          <p:spPr bwMode="auto">
            <a:xfrm>
              <a:off x="3287"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699" name="Rectangle 219"/>
            <p:cNvSpPr>
              <a:spLocks noChangeArrowheads="1"/>
            </p:cNvSpPr>
            <p:nvPr/>
          </p:nvSpPr>
          <p:spPr bwMode="auto">
            <a:xfrm>
              <a:off x="3151"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00" name="Rectangle 220"/>
            <p:cNvSpPr>
              <a:spLocks noChangeArrowheads="1"/>
            </p:cNvSpPr>
            <p:nvPr/>
          </p:nvSpPr>
          <p:spPr bwMode="auto">
            <a:xfrm>
              <a:off x="3015"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01" name="Rectangle 221"/>
            <p:cNvSpPr>
              <a:spLocks noChangeArrowheads="1"/>
            </p:cNvSpPr>
            <p:nvPr/>
          </p:nvSpPr>
          <p:spPr bwMode="auto">
            <a:xfrm>
              <a:off x="2879"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02" name="Rectangle 222"/>
            <p:cNvSpPr>
              <a:spLocks noChangeArrowheads="1"/>
            </p:cNvSpPr>
            <p:nvPr/>
          </p:nvSpPr>
          <p:spPr bwMode="auto">
            <a:xfrm>
              <a:off x="2743"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03" name="Rectangle 223"/>
            <p:cNvSpPr>
              <a:spLocks noChangeArrowheads="1"/>
            </p:cNvSpPr>
            <p:nvPr/>
          </p:nvSpPr>
          <p:spPr bwMode="auto">
            <a:xfrm>
              <a:off x="2607"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04" name="Rectangle 224"/>
            <p:cNvSpPr>
              <a:spLocks noChangeArrowheads="1"/>
            </p:cNvSpPr>
            <p:nvPr/>
          </p:nvSpPr>
          <p:spPr bwMode="auto">
            <a:xfrm>
              <a:off x="2471"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05" name="Rectangle 225"/>
            <p:cNvSpPr>
              <a:spLocks noChangeArrowheads="1"/>
            </p:cNvSpPr>
            <p:nvPr/>
          </p:nvSpPr>
          <p:spPr bwMode="auto">
            <a:xfrm>
              <a:off x="2335"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06" name="Rectangle 226"/>
            <p:cNvSpPr>
              <a:spLocks noChangeArrowheads="1"/>
            </p:cNvSpPr>
            <p:nvPr/>
          </p:nvSpPr>
          <p:spPr bwMode="auto">
            <a:xfrm>
              <a:off x="2199"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07" name="Rectangle 227"/>
            <p:cNvSpPr>
              <a:spLocks noChangeArrowheads="1"/>
            </p:cNvSpPr>
            <p:nvPr/>
          </p:nvSpPr>
          <p:spPr bwMode="auto">
            <a:xfrm>
              <a:off x="2063"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08" name="Rectangle 228"/>
            <p:cNvSpPr>
              <a:spLocks noChangeArrowheads="1"/>
            </p:cNvSpPr>
            <p:nvPr/>
          </p:nvSpPr>
          <p:spPr bwMode="auto">
            <a:xfrm>
              <a:off x="1927"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09" name="Rectangle 229"/>
            <p:cNvSpPr>
              <a:spLocks noChangeArrowheads="1"/>
            </p:cNvSpPr>
            <p:nvPr/>
          </p:nvSpPr>
          <p:spPr bwMode="auto">
            <a:xfrm>
              <a:off x="1791"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10" name="Rectangle 230"/>
            <p:cNvSpPr>
              <a:spLocks noChangeArrowheads="1"/>
            </p:cNvSpPr>
            <p:nvPr/>
          </p:nvSpPr>
          <p:spPr bwMode="auto">
            <a:xfrm>
              <a:off x="1655"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11" name="Rectangle 231"/>
            <p:cNvSpPr>
              <a:spLocks noChangeArrowheads="1"/>
            </p:cNvSpPr>
            <p:nvPr/>
          </p:nvSpPr>
          <p:spPr bwMode="auto">
            <a:xfrm>
              <a:off x="1519"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12" name="Rectangle 232"/>
            <p:cNvSpPr>
              <a:spLocks noChangeArrowheads="1"/>
            </p:cNvSpPr>
            <p:nvPr/>
          </p:nvSpPr>
          <p:spPr bwMode="auto">
            <a:xfrm>
              <a:off x="1383"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13" name="Rectangle 233"/>
            <p:cNvSpPr>
              <a:spLocks noChangeArrowheads="1"/>
            </p:cNvSpPr>
            <p:nvPr/>
          </p:nvSpPr>
          <p:spPr bwMode="auto">
            <a:xfrm>
              <a:off x="1247"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14" name="Rectangle 234"/>
            <p:cNvSpPr>
              <a:spLocks noChangeArrowheads="1"/>
            </p:cNvSpPr>
            <p:nvPr/>
          </p:nvSpPr>
          <p:spPr bwMode="auto">
            <a:xfrm>
              <a:off x="1111" y="486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15" name="Rectangle 235"/>
            <p:cNvSpPr>
              <a:spLocks noChangeArrowheads="1"/>
            </p:cNvSpPr>
            <p:nvPr/>
          </p:nvSpPr>
          <p:spPr bwMode="auto">
            <a:xfrm>
              <a:off x="4375"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16" name="Rectangle 236"/>
            <p:cNvSpPr>
              <a:spLocks noChangeArrowheads="1"/>
            </p:cNvSpPr>
            <p:nvPr/>
          </p:nvSpPr>
          <p:spPr bwMode="auto">
            <a:xfrm>
              <a:off x="4239"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17" name="Rectangle 237"/>
            <p:cNvSpPr>
              <a:spLocks noChangeArrowheads="1"/>
            </p:cNvSpPr>
            <p:nvPr/>
          </p:nvSpPr>
          <p:spPr bwMode="auto">
            <a:xfrm>
              <a:off x="4103"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18" name="Rectangle 238"/>
            <p:cNvSpPr>
              <a:spLocks noChangeArrowheads="1"/>
            </p:cNvSpPr>
            <p:nvPr/>
          </p:nvSpPr>
          <p:spPr bwMode="auto">
            <a:xfrm>
              <a:off x="3967"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19" name="Rectangle 239"/>
            <p:cNvSpPr>
              <a:spLocks noChangeArrowheads="1"/>
            </p:cNvSpPr>
            <p:nvPr/>
          </p:nvSpPr>
          <p:spPr bwMode="auto">
            <a:xfrm>
              <a:off x="3831"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20" name="Rectangle 240"/>
            <p:cNvSpPr>
              <a:spLocks noChangeArrowheads="1"/>
            </p:cNvSpPr>
            <p:nvPr/>
          </p:nvSpPr>
          <p:spPr bwMode="auto">
            <a:xfrm>
              <a:off x="3695"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21" name="Rectangle 241"/>
            <p:cNvSpPr>
              <a:spLocks noChangeArrowheads="1"/>
            </p:cNvSpPr>
            <p:nvPr/>
          </p:nvSpPr>
          <p:spPr bwMode="auto">
            <a:xfrm>
              <a:off x="3559"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22" name="Rectangle 242"/>
            <p:cNvSpPr>
              <a:spLocks noChangeArrowheads="1"/>
            </p:cNvSpPr>
            <p:nvPr/>
          </p:nvSpPr>
          <p:spPr bwMode="auto">
            <a:xfrm>
              <a:off x="3423"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23" name="Rectangle 243"/>
            <p:cNvSpPr>
              <a:spLocks noChangeArrowheads="1"/>
            </p:cNvSpPr>
            <p:nvPr/>
          </p:nvSpPr>
          <p:spPr bwMode="auto">
            <a:xfrm>
              <a:off x="3287"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24" name="Rectangle 244"/>
            <p:cNvSpPr>
              <a:spLocks noChangeArrowheads="1"/>
            </p:cNvSpPr>
            <p:nvPr/>
          </p:nvSpPr>
          <p:spPr bwMode="auto">
            <a:xfrm>
              <a:off x="3151"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25" name="Rectangle 245"/>
            <p:cNvSpPr>
              <a:spLocks noChangeArrowheads="1"/>
            </p:cNvSpPr>
            <p:nvPr/>
          </p:nvSpPr>
          <p:spPr bwMode="auto">
            <a:xfrm>
              <a:off x="3015"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26" name="Rectangle 246"/>
            <p:cNvSpPr>
              <a:spLocks noChangeArrowheads="1"/>
            </p:cNvSpPr>
            <p:nvPr/>
          </p:nvSpPr>
          <p:spPr bwMode="auto">
            <a:xfrm>
              <a:off x="2879"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27" name="Rectangle 247"/>
            <p:cNvSpPr>
              <a:spLocks noChangeArrowheads="1"/>
            </p:cNvSpPr>
            <p:nvPr/>
          </p:nvSpPr>
          <p:spPr bwMode="auto">
            <a:xfrm>
              <a:off x="2743"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28" name="Rectangle 248"/>
            <p:cNvSpPr>
              <a:spLocks noChangeArrowheads="1"/>
            </p:cNvSpPr>
            <p:nvPr/>
          </p:nvSpPr>
          <p:spPr bwMode="auto">
            <a:xfrm>
              <a:off x="2607"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29" name="Rectangle 249"/>
            <p:cNvSpPr>
              <a:spLocks noChangeArrowheads="1"/>
            </p:cNvSpPr>
            <p:nvPr/>
          </p:nvSpPr>
          <p:spPr bwMode="auto">
            <a:xfrm>
              <a:off x="2471"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30" name="Rectangle 250"/>
            <p:cNvSpPr>
              <a:spLocks noChangeArrowheads="1"/>
            </p:cNvSpPr>
            <p:nvPr/>
          </p:nvSpPr>
          <p:spPr bwMode="auto">
            <a:xfrm>
              <a:off x="2335"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31" name="Rectangle 251"/>
            <p:cNvSpPr>
              <a:spLocks noChangeArrowheads="1"/>
            </p:cNvSpPr>
            <p:nvPr/>
          </p:nvSpPr>
          <p:spPr bwMode="auto">
            <a:xfrm>
              <a:off x="2199"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32" name="Rectangle 252"/>
            <p:cNvSpPr>
              <a:spLocks noChangeArrowheads="1"/>
            </p:cNvSpPr>
            <p:nvPr/>
          </p:nvSpPr>
          <p:spPr bwMode="auto">
            <a:xfrm>
              <a:off x="2063"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33" name="Rectangle 253"/>
            <p:cNvSpPr>
              <a:spLocks noChangeArrowheads="1"/>
            </p:cNvSpPr>
            <p:nvPr/>
          </p:nvSpPr>
          <p:spPr bwMode="auto">
            <a:xfrm>
              <a:off x="1927"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34" name="Rectangle 254"/>
            <p:cNvSpPr>
              <a:spLocks noChangeArrowheads="1"/>
            </p:cNvSpPr>
            <p:nvPr/>
          </p:nvSpPr>
          <p:spPr bwMode="auto">
            <a:xfrm>
              <a:off x="1791"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35" name="Rectangle 255"/>
            <p:cNvSpPr>
              <a:spLocks noChangeArrowheads="1"/>
            </p:cNvSpPr>
            <p:nvPr/>
          </p:nvSpPr>
          <p:spPr bwMode="auto">
            <a:xfrm>
              <a:off x="1655"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36" name="Rectangle 256"/>
            <p:cNvSpPr>
              <a:spLocks noChangeArrowheads="1"/>
            </p:cNvSpPr>
            <p:nvPr/>
          </p:nvSpPr>
          <p:spPr bwMode="auto">
            <a:xfrm>
              <a:off x="1519"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37" name="Rectangle 257"/>
            <p:cNvSpPr>
              <a:spLocks noChangeArrowheads="1"/>
            </p:cNvSpPr>
            <p:nvPr/>
          </p:nvSpPr>
          <p:spPr bwMode="auto">
            <a:xfrm>
              <a:off x="1383"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38" name="Rectangle 258"/>
            <p:cNvSpPr>
              <a:spLocks noChangeArrowheads="1"/>
            </p:cNvSpPr>
            <p:nvPr/>
          </p:nvSpPr>
          <p:spPr bwMode="auto">
            <a:xfrm>
              <a:off x="1247"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39" name="Rectangle 259"/>
            <p:cNvSpPr>
              <a:spLocks noChangeArrowheads="1"/>
            </p:cNvSpPr>
            <p:nvPr/>
          </p:nvSpPr>
          <p:spPr bwMode="auto">
            <a:xfrm>
              <a:off x="1111" y="470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40" name="Rectangle 260"/>
            <p:cNvSpPr>
              <a:spLocks noChangeArrowheads="1"/>
            </p:cNvSpPr>
            <p:nvPr/>
          </p:nvSpPr>
          <p:spPr bwMode="auto">
            <a:xfrm>
              <a:off x="4375"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41" name="Rectangle 261"/>
            <p:cNvSpPr>
              <a:spLocks noChangeArrowheads="1"/>
            </p:cNvSpPr>
            <p:nvPr/>
          </p:nvSpPr>
          <p:spPr bwMode="auto">
            <a:xfrm>
              <a:off x="4239"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42" name="Rectangle 262"/>
            <p:cNvSpPr>
              <a:spLocks noChangeArrowheads="1"/>
            </p:cNvSpPr>
            <p:nvPr/>
          </p:nvSpPr>
          <p:spPr bwMode="auto">
            <a:xfrm>
              <a:off x="4103"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43" name="Rectangle 263"/>
            <p:cNvSpPr>
              <a:spLocks noChangeArrowheads="1"/>
            </p:cNvSpPr>
            <p:nvPr/>
          </p:nvSpPr>
          <p:spPr bwMode="auto">
            <a:xfrm>
              <a:off x="3967"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44" name="Rectangle 264"/>
            <p:cNvSpPr>
              <a:spLocks noChangeArrowheads="1"/>
            </p:cNvSpPr>
            <p:nvPr/>
          </p:nvSpPr>
          <p:spPr bwMode="auto">
            <a:xfrm>
              <a:off x="3831"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45" name="Rectangle 265"/>
            <p:cNvSpPr>
              <a:spLocks noChangeArrowheads="1"/>
            </p:cNvSpPr>
            <p:nvPr/>
          </p:nvSpPr>
          <p:spPr bwMode="auto">
            <a:xfrm>
              <a:off x="3695"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46" name="Rectangle 266"/>
            <p:cNvSpPr>
              <a:spLocks noChangeArrowheads="1"/>
            </p:cNvSpPr>
            <p:nvPr/>
          </p:nvSpPr>
          <p:spPr bwMode="auto">
            <a:xfrm>
              <a:off x="3559"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47" name="Rectangle 267"/>
            <p:cNvSpPr>
              <a:spLocks noChangeArrowheads="1"/>
            </p:cNvSpPr>
            <p:nvPr/>
          </p:nvSpPr>
          <p:spPr bwMode="auto">
            <a:xfrm>
              <a:off x="3423"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48" name="Rectangle 268"/>
            <p:cNvSpPr>
              <a:spLocks noChangeArrowheads="1"/>
            </p:cNvSpPr>
            <p:nvPr/>
          </p:nvSpPr>
          <p:spPr bwMode="auto">
            <a:xfrm>
              <a:off x="3287"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49" name="Rectangle 269"/>
            <p:cNvSpPr>
              <a:spLocks noChangeArrowheads="1"/>
            </p:cNvSpPr>
            <p:nvPr/>
          </p:nvSpPr>
          <p:spPr bwMode="auto">
            <a:xfrm>
              <a:off x="3151"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50" name="Rectangle 270"/>
            <p:cNvSpPr>
              <a:spLocks noChangeArrowheads="1"/>
            </p:cNvSpPr>
            <p:nvPr/>
          </p:nvSpPr>
          <p:spPr bwMode="auto">
            <a:xfrm>
              <a:off x="3015"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51" name="Rectangle 271"/>
            <p:cNvSpPr>
              <a:spLocks noChangeArrowheads="1"/>
            </p:cNvSpPr>
            <p:nvPr/>
          </p:nvSpPr>
          <p:spPr bwMode="auto">
            <a:xfrm>
              <a:off x="2879"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52" name="Rectangle 272"/>
            <p:cNvSpPr>
              <a:spLocks noChangeArrowheads="1"/>
            </p:cNvSpPr>
            <p:nvPr/>
          </p:nvSpPr>
          <p:spPr bwMode="auto">
            <a:xfrm>
              <a:off x="2743"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53" name="Rectangle 273"/>
            <p:cNvSpPr>
              <a:spLocks noChangeArrowheads="1"/>
            </p:cNvSpPr>
            <p:nvPr/>
          </p:nvSpPr>
          <p:spPr bwMode="auto">
            <a:xfrm>
              <a:off x="2607"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54" name="Rectangle 274"/>
            <p:cNvSpPr>
              <a:spLocks noChangeArrowheads="1"/>
            </p:cNvSpPr>
            <p:nvPr/>
          </p:nvSpPr>
          <p:spPr bwMode="auto">
            <a:xfrm>
              <a:off x="2471"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55" name="Rectangle 275"/>
            <p:cNvSpPr>
              <a:spLocks noChangeArrowheads="1"/>
            </p:cNvSpPr>
            <p:nvPr/>
          </p:nvSpPr>
          <p:spPr bwMode="auto">
            <a:xfrm>
              <a:off x="2335"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56" name="Rectangle 276"/>
            <p:cNvSpPr>
              <a:spLocks noChangeArrowheads="1"/>
            </p:cNvSpPr>
            <p:nvPr/>
          </p:nvSpPr>
          <p:spPr bwMode="auto">
            <a:xfrm>
              <a:off x="2199"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57" name="Rectangle 277"/>
            <p:cNvSpPr>
              <a:spLocks noChangeArrowheads="1"/>
            </p:cNvSpPr>
            <p:nvPr/>
          </p:nvSpPr>
          <p:spPr bwMode="auto">
            <a:xfrm>
              <a:off x="2063"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58" name="Rectangle 278"/>
            <p:cNvSpPr>
              <a:spLocks noChangeArrowheads="1"/>
            </p:cNvSpPr>
            <p:nvPr/>
          </p:nvSpPr>
          <p:spPr bwMode="auto">
            <a:xfrm>
              <a:off x="1927"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59" name="Rectangle 279"/>
            <p:cNvSpPr>
              <a:spLocks noChangeArrowheads="1"/>
            </p:cNvSpPr>
            <p:nvPr/>
          </p:nvSpPr>
          <p:spPr bwMode="auto">
            <a:xfrm>
              <a:off x="1791"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60" name="Rectangle 280"/>
            <p:cNvSpPr>
              <a:spLocks noChangeArrowheads="1"/>
            </p:cNvSpPr>
            <p:nvPr/>
          </p:nvSpPr>
          <p:spPr bwMode="auto">
            <a:xfrm>
              <a:off x="1655"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61" name="Rectangle 281"/>
            <p:cNvSpPr>
              <a:spLocks noChangeArrowheads="1"/>
            </p:cNvSpPr>
            <p:nvPr/>
          </p:nvSpPr>
          <p:spPr bwMode="auto">
            <a:xfrm>
              <a:off x="1519"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62" name="Rectangle 282"/>
            <p:cNvSpPr>
              <a:spLocks noChangeArrowheads="1"/>
            </p:cNvSpPr>
            <p:nvPr/>
          </p:nvSpPr>
          <p:spPr bwMode="auto">
            <a:xfrm>
              <a:off x="1383"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63" name="Rectangle 283"/>
            <p:cNvSpPr>
              <a:spLocks noChangeArrowheads="1"/>
            </p:cNvSpPr>
            <p:nvPr/>
          </p:nvSpPr>
          <p:spPr bwMode="auto">
            <a:xfrm>
              <a:off x="1247"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64" name="Rectangle 284"/>
            <p:cNvSpPr>
              <a:spLocks noChangeArrowheads="1"/>
            </p:cNvSpPr>
            <p:nvPr/>
          </p:nvSpPr>
          <p:spPr bwMode="auto">
            <a:xfrm>
              <a:off x="1111" y="455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65" name="Rectangle 285"/>
            <p:cNvSpPr>
              <a:spLocks noChangeArrowheads="1"/>
            </p:cNvSpPr>
            <p:nvPr/>
          </p:nvSpPr>
          <p:spPr bwMode="auto">
            <a:xfrm>
              <a:off x="4375"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66" name="Rectangle 286"/>
            <p:cNvSpPr>
              <a:spLocks noChangeArrowheads="1"/>
            </p:cNvSpPr>
            <p:nvPr/>
          </p:nvSpPr>
          <p:spPr bwMode="auto">
            <a:xfrm>
              <a:off x="4239"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67" name="Rectangle 287"/>
            <p:cNvSpPr>
              <a:spLocks noChangeArrowheads="1"/>
            </p:cNvSpPr>
            <p:nvPr/>
          </p:nvSpPr>
          <p:spPr bwMode="auto">
            <a:xfrm>
              <a:off x="4103"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68" name="Rectangle 288"/>
            <p:cNvSpPr>
              <a:spLocks noChangeArrowheads="1"/>
            </p:cNvSpPr>
            <p:nvPr/>
          </p:nvSpPr>
          <p:spPr bwMode="auto">
            <a:xfrm>
              <a:off x="3967"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69" name="Rectangle 289"/>
            <p:cNvSpPr>
              <a:spLocks noChangeArrowheads="1"/>
            </p:cNvSpPr>
            <p:nvPr/>
          </p:nvSpPr>
          <p:spPr bwMode="auto">
            <a:xfrm>
              <a:off x="3831"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70" name="Rectangle 290"/>
            <p:cNvSpPr>
              <a:spLocks noChangeArrowheads="1"/>
            </p:cNvSpPr>
            <p:nvPr/>
          </p:nvSpPr>
          <p:spPr bwMode="auto">
            <a:xfrm>
              <a:off x="3695"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71" name="Rectangle 291"/>
            <p:cNvSpPr>
              <a:spLocks noChangeArrowheads="1"/>
            </p:cNvSpPr>
            <p:nvPr/>
          </p:nvSpPr>
          <p:spPr bwMode="auto">
            <a:xfrm>
              <a:off x="3559"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72" name="Rectangle 292"/>
            <p:cNvSpPr>
              <a:spLocks noChangeArrowheads="1"/>
            </p:cNvSpPr>
            <p:nvPr/>
          </p:nvSpPr>
          <p:spPr bwMode="auto">
            <a:xfrm>
              <a:off x="3423"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73" name="Rectangle 293"/>
            <p:cNvSpPr>
              <a:spLocks noChangeArrowheads="1"/>
            </p:cNvSpPr>
            <p:nvPr/>
          </p:nvSpPr>
          <p:spPr bwMode="auto">
            <a:xfrm>
              <a:off x="3287"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74" name="Rectangle 294"/>
            <p:cNvSpPr>
              <a:spLocks noChangeArrowheads="1"/>
            </p:cNvSpPr>
            <p:nvPr/>
          </p:nvSpPr>
          <p:spPr bwMode="auto">
            <a:xfrm>
              <a:off x="3151"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75" name="Rectangle 295"/>
            <p:cNvSpPr>
              <a:spLocks noChangeArrowheads="1"/>
            </p:cNvSpPr>
            <p:nvPr/>
          </p:nvSpPr>
          <p:spPr bwMode="auto">
            <a:xfrm>
              <a:off x="3015"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76" name="Rectangle 296"/>
            <p:cNvSpPr>
              <a:spLocks noChangeArrowheads="1"/>
            </p:cNvSpPr>
            <p:nvPr/>
          </p:nvSpPr>
          <p:spPr bwMode="auto">
            <a:xfrm>
              <a:off x="2879"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77" name="Rectangle 297"/>
            <p:cNvSpPr>
              <a:spLocks noChangeArrowheads="1"/>
            </p:cNvSpPr>
            <p:nvPr/>
          </p:nvSpPr>
          <p:spPr bwMode="auto">
            <a:xfrm>
              <a:off x="2743"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78" name="Rectangle 298"/>
            <p:cNvSpPr>
              <a:spLocks noChangeArrowheads="1"/>
            </p:cNvSpPr>
            <p:nvPr/>
          </p:nvSpPr>
          <p:spPr bwMode="auto">
            <a:xfrm>
              <a:off x="2607"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79" name="Rectangle 299"/>
            <p:cNvSpPr>
              <a:spLocks noChangeArrowheads="1"/>
            </p:cNvSpPr>
            <p:nvPr/>
          </p:nvSpPr>
          <p:spPr bwMode="auto">
            <a:xfrm>
              <a:off x="2471"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80" name="Rectangle 300"/>
            <p:cNvSpPr>
              <a:spLocks noChangeArrowheads="1"/>
            </p:cNvSpPr>
            <p:nvPr/>
          </p:nvSpPr>
          <p:spPr bwMode="auto">
            <a:xfrm>
              <a:off x="2335"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81" name="Rectangle 301"/>
            <p:cNvSpPr>
              <a:spLocks noChangeArrowheads="1"/>
            </p:cNvSpPr>
            <p:nvPr/>
          </p:nvSpPr>
          <p:spPr bwMode="auto">
            <a:xfrm>
              <a:off x="2199"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82" name="Rectangle 302"/>
            <p:cNvSpPr>
              <a:spLocks noChangeArrowheads="1"/>
            </p:cNvSpPr>
            <p:nvPr/>
          </p:nvSpPr>
          <p:spPr bwMode="auto">
            <a:xfrm>
              <a:off x="2063"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83" name="Rectangle 303"/>
            <p:cNvSpPr>
              <a:spLocks noChangeArrowheads="1"/>
            </p:cNvSpPr>
            <p:nvPr/>
          </p:nvSpPr>
          <p:spPr bwMode="auto">
            <a:xfrm>
              <a:off x="1927"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84" name="Rectangle 304"/>
            <p:cNvSpPr>
              <a:spLocks noChangeArrowheads="1"/>
            </p:cNvSpPr>
            <p:nvPr/>
          </p:nvSpPr>
          <p:spPr bwMode="auto">
            <a:xfrm>
              <a:off x="1791"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85" name="Rectangle 305"/>
            <p:cNvSpPr>
              <a:spLocks noChangeArrowheads="1"/>
            </p:cNvSpPr>
            <p:nvPr/>
          </p:nvSpPr>
          <p:spPr bwMode="auto">
            <a:xfrm>
              <a:off x="1655"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86" name="Rectangle 306"/>
            <p:cNvSpPr>
              <a:spLocks noChangeArrowheads="1"/>
            </p:cNvSpPr>
            <p:nvPr/>
          </p:nvSpPr>
          <p:spPr bwMode="auto">
            <a:xfrm>
              <a:off x="1519"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87" name="Rectangle 307"/>
            <p:cNvSpPr>
              <a:spLocks noChangeArrowheads="1"/>
            </p:cNvSpPr>
            <p:nvPr/>
          </p:nvSpPr>
          <p:spPr bwMode="auto">
            <a:xfrm>
              <a:off x="1383"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88" name="Rectangle 308"/>
            <p:cNvSpPr>
              <a:spLocks noChangeArrowheads="1"/>
            </p:cNvSpPr>
            <p:nvPr/>
          </p:nvSpPr>
          <p:spPr bwMode="auto">
            <a:xfrm>
              <a:off x="1247"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89" name="Rectangle 309"/>
            <p:cNvSpPr>
              <a:spLocks noChangeArrowheads="1"/>
            </p:cNvSpPr>
            <p:nvPr/>
          </p:nvSpPr>
          <p:spPr bwMode="auto">
            <a:xfrm>
              <a:off x="1111" y="440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90" name="Rectangle 310"/>
            <p:cNvSpPr>
              <a:spLocks noChangeArrowheads="1"/>
            </p:cNvSpPr>
            <p:nvPr/>
          </p:nvSpPr>
          <p:spPr bwMode="auto">
            <a:xfrm>
              <a:off x="4375"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91" name="Rectangle 311"/>
            <p:cNvSpPr>
              <a:spLocks noChangeArrowheads="1"/>
            </p:cNvSpPr>
            <p:nvPr/>
          </p:nvSpPr>
          <p:spPr bwMode="auto">
            <a:xfrm>
              <a:off x="4239"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92" name="Rectangle 312"/>
            <p:cNvSpPr>
              <a:spLocks noChangeArrowheads="1"/>
            </p:cNvSpPr>
            <p:nvPr/>
          </p:nvSpPr>
          <p:spPr bwMode="auto">
            <a:xfrm>
              <a:off x="4103"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93" name="Rectangle 313"/>
            <p:cNvSpPr>
              <a:spLocks noChangeArrowheads="1"/>
            </p:cNvSpPr>
            <p:nvPr/>
          </p:nvSpPr>
          <p:spPr bwMode="auto">
            <a:xfrm>
              <a:off x="3967"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94" name="Rectangle 314"/>
            <p:cNvSpPr>
              <a:spLocks noChangeArrowheads="1"/>
            </p:cNvSpPr>
            <p:nvPr/>
          </p:nvSpPr>
          <p:spPr bwMode="auto">
            <a:xfrm>
              <a:off x="3831"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95" name="Rectangle 315"/>
            <p:cNvSpPr>
              <a:spLocks noChangeArrowheads="1"/>
            </p:cNvSpPr>
            <p:nvPr/>
          </p:nvSpPr>
          <p:spPr bwMode="auto">
            <a:xfrm>
              <a:off x="3695"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96" name="Rectangle 316"/>
            <p:cNvSpPr>
              <a:spLocks noChangeArrowheads="1"/>
            </p:cNvSpPr>
            <p:nvPr/>
          </p:nvSpPr>
          <p:spPr bwMode="auto">
            <a:xfrm>
              <a:off x="3559"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97" name="Rectangle 317"/>
            <p:cNvSpPr>
              <a:spLocks noChangeArrowheads="1"/>
            </p:cNvSpPr>
            <p:nvPr/>
          </p:nvSpPr>
          <p:spPr bwMode="auto">
            <a:xfrm>
              <a:off x="3423"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98" name="Rectangle 318"/>
            <p:cNvSpPr>
              <a:spLocks noChangeArrowheads="1"/>
            </p:cNvSpPr>
            <p:nvPr/>
          </p:nvSpPr>
          <p:spPr bwMode="auto">
            <a:xfrm>
              <a:off x="3287"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799" name="Rectangle 319"/>
            <p:cNvSpPr>
              <a:spLocks noChangeArrowheads="1"/>
            </p:cNvSpPr>
            <p:nvPr/>
          </p:nvSpPr>
          <p:spPr bwMode="auto">
            <a:xfrm>
              <a:off x="3151"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00" name="Rectangle 320"/>
            <p:cNvSpPr>
              <a:spLocks noChangeArrowheads="1"/>
            </p:cNvSpPr>
            <p:nvPr/>
          </p:nvSpPr>
          <p:spPr bwMode="auto">
            <a:xfrm>
              <a:off x="3015"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01" name="Rectangle 321"/>
            <p:cNvSpPr>
              <a:spLocks noChangeArrowheads="1"/>
            </p:cNvSpPr>
            <p:nvPr/>
          </p:nvSpPr>
          <p:spPr bwMode="auto">
            <a:xfrm>
              <a:off x="2879"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02" name="Rectangle 322"/>
            <p:cNvSpPr>
              <a:spLocks noChangeArrowheads="1"/>
            </p:cNvSpPr>
            <p:nvPr/>
          </p:nvSpPr>
          <p:spPr bwMode="auto">
            <a:xfrm>
              <a:off x="2743"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03" name="Rectangle 323"/>
            <p:cNvSpPr>
              <a:spLocks noChangeArrowheads="1"/>
            </p:cNvSpPr>
            <p:nvPr/>
          </p:nvSpPr>
          <p:spPr bwMode="auto">
            <a:xfrm>
              <a:off x="2607"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04" name="Rectangle 324"/>
            <p:cNvSpPr>
              <a:spLocks noChangeArrowheads="1"/>
            </p:cNvSpPr>
            <p:nvPr/>
          </p:nvSpPr>
          <p:spPr bwMode="auto">
            <a:xfrm>
              <a:off x="2471"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05" name="Rectangle 325"/>
            <p:cNvSpPr>
              <a:spLocks noChangeArrowheads="1"/>
            </p:cNvSpPr>
            <p:nvPr/>
          </p:nvSpPr>
          <p:spPr bwMode="auto">
            <a:xfrm>
              <a:off x="2335"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06" name="Rectangle 326"/>
            <p:cNvSpPr>
              <a:spLocks noChangeArrowheads="1"/>
            </p:cNvSpPr>
            <p:nvPr/>
          </p:nvSpPr>
          <p:spPr bwMode="auto">
            <a:xfrm>
              <a:off x="2199"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07" name="Rectangle 327"/>
            <p:cNvSpPr>
              <a:spLocks noChangeArrowheads="1"/>
            </p:cNvSpPr>
            <p:nvPr/>
          </p:nvSpPr>
          <p:spPr bwMode="auto">
            <a:xfrm>
              <a:off x="2063"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08" name="Rectangle 328"/>
            <p:cNvSpPr>
              <a:spLocks noChangeArrowheads="1"/>
            </p:cNvSpPr>
            <p:nvPr/>
          </p:nvSpPr>
          <p:spPr bwMode="auto">
            <a:xfrm>
              <a:off x="1927"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09" name="Rectangle 329"/>
            <p:cNvSpPr>
              <a:spLocks noChangeArrowheads="1"/>
            </p:cNvSpPr>
            <p:nvPr/>
          </p:nvSpPr>
          <p:spPr bwMode="auto">
            <a:xfrm>
              <a:off x="1791"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10" name="Rectangle 330"/>
            <p:cNvSpPr>
              <a:spLocks noChangeArrowheads="1"/>
            </p:cNvSpPr>
            <p:nvPr/>
          </p:nvSpPr>
          <p:spPr bwMode="auto">
            <a:xfrm>
              <a:off x="1655"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11" name="Rectangle 331"/>
            <p:cNvSpPr>
              <a:spLocks noChangeArrowheads="1"/>
            </p:cNvSpPr>
            <p:nvPr/>
          </p:nvSpPr>
          <p:spPr bwMode="auto">
            <a:xfrm>
              <a:off x="1519"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12" name="Rectangle 332"/>
            <p:cNvSpPr>
              <a:spLocks noChangeArrowheads="1"/>
            </p:cNvSpPr>
            <p:nvPr/>
          </p:nvSpPr>
          <p:spPr bwMode="auto">
            <a:xfrm>
              <a:off x="1383"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13" name="Rectangle 333"/>
            <p:cNvSpPr>
              <a:spLocks noChangeArrowheads="1"/>
            </p:cNvSpPr>
            <p:nvPr/>
          </p:nvSpPr>
          <p:spPr bwMode="auto">
            <a:xfrm>
              <a:off x="1247"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14" name="Rectangle 334"/>
            <p:cNvSpPr>
              <a:spLocks noChangeArrowheads="1"/>
            </p:cNvSpPr>
            <p:nvPr/>
          </p:nvSpPr>
          <p:spPr bwMode="auto">
            <a:xfrm>
              <a:off x="1111" y="4248"/>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15" name="Rectangle 335"/>
            <p:cNvSpPr>
              <a:spLocks noChangeArrowheads="1"/>
            </p:cNvSpPr>
            <p:nvPr/>
          </p:nvSpPr>
          <p:spPr bwMode="auto">
            <a:xfrm>
              <a:off x="4375"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16" name="Rectangle 336"/>
            <p:cNvSpPr>
              <a:spLocks noChangeArrowheads="1"/>
            </p:cNvSpPr>
            <p:nvPr/>
          </p:nvSpPr>
          <p:spPr bwMode="auto">
            <a:xfrm>
              <a:off x="4239"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17" name="Rectangle 337"/>
            <p:cNvSpPr>
              <a:spLocks noChangeArrowheads="1"/>
            </p:cNvSpPr>
            <p:nvPr/>
          </p:nvSpPr>
          <p:spPr bwMode="auto">
            <a:xfrm>
              <a:off x="4103"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18" name="Rectangle 338"/>
            <p:cNvSpPr>
              <a:spLocks noChangeArrowheads="1"/>
            </p:cNvSpPr>
            <p:nvPr/>
          </p:nvSpPr>
          <p:spPr bwMode="auto">
            <a:xfrm>
              <a:off x="3967"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19" name="Rectangle 339"/>
            <p:cNvSpPr>
              <a:spLocks noChangeArrowheads="1"/>
            </p:cNvSpPr>
            <p:nvPr/>
          </p:nvSpPr>
          <p:spPr bwMode="auto">
            <a:xfrm>
              <a:off x="3831"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20" name="Rectangle 340"/>
            <p:cNvSpPr>
              <a:spLocks noChangeArrowheads="1"/>
            </p:cNvSpPr>
            <p:nvPr/>
          </p:nvSpPr>
          <p:spPr bwMode="auto">
            <a:xfrm>
              <a:off x="3695"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21" name="Rectangle 341"/>
            <p:cNvSpPr>
              <a:spLocks noChangeArrowheads="1"/>
            </p:cNvSpPr>
            <p:nvPr/>
          </p:nvSpPr>
          <p:spPr bwMode="auto">
            <a:xfrm>
              <a:off x="3559"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22" name="Rectangle 342"/>
            <p:cNvSpPr>
              <a:spLocks noChangeArrowheads="1"/>
            </p:cNvSpPr>
            <p:nvPr/>
          </p:nvSpPr>
          <p:spPr bwMode="auto">
            <a:xfrm>
              <a:off x="3423"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23" name="Rectangle 343"/>
            <p:cNvSpPr>
              <a:spLocks noChangeArrowheads="1"/>
            </p:cNvSpPr>
            <p:nvPr/>
          </p:nvSpPr>
          <p:spPr bwMode="auto">
            <a:xfrm>
              <a:off x="3287"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24" name="Rectangle 344"/>
            <p:cNvSpPr>
              <a:spLocks noChangeArrowheads="1"/>
            </p:cNvSpPr>
            <p:nvPr/>
          </p:nvSpPr>
          <p:spPr bwMode="auto">
            <a:xfrm>
              <a:off x="3151"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25" name="Rectangle 345"/>
            <p:cNvSpPr>
              <a:spLocks noChangeArrowheads="1"/>
            </p:cNvSpPr>
            <p:nvPr/>
          </p:nvSpPr>
          <p:spPr bwMode="auto">
            <a:xfrm>
              <a:off x="3015"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26" name="Rectangle 346"/>
            <p:cNvSpPr>
              <a:spLocks noChangeArrowheads="1"/>
            </p:cNvSpPr>
            <p:nvPr/>
          </p:nvSpPr>
          <p:spPr bwMode="auto">
            <a:xfrm>
              <a:off x="2879"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27" name="Rectangle 347"/>
            <p:cNvSpPr>
              <a:spLocks noChangeArrowheads="1"/>
            </p:cNvSpPr>
            <p:nvPr/>
          </p:nvSpPr>
          <p:spPr bwMode="auto">
            <a:xfrm>
              <a:off x="2743"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28" name="Rectangle 348"/>
            <p:cNvSpPr>
              <a:spLocks noChangeArrowheads="1"/>
            </p:cNvSpPr>
            <p:nvPr/>
          </p:nvSpPr>
          <p:spPr bwMode="auto">
            <a:xfrm>
              <a:off x="2607"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29" name="Rectangle 349"/>
            <p:cNvSpPr>
              <a:spLocks noChangeArrowheads="1"/>
            </p:cNvSpPr>
            <p:nvPr/>
          </p:nvSpPr>
          <p:spPr bwMode="auto">
            <a:xfrm>
              <a:off x="2471"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30" name="Rectangle 350"/>
            <p:cNvSpPr>
              <a:spLocks noChangeArrowheads="1"/>
            </p:cNvSpPr>
            <p:nvPr/>
          </p:nvSpPr>
          <p:spPr bwMode="auto">
            <a:xfrm>
              <a:off x="2335"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31" name="Rectangle 351"/>
            <p:cNvSpPr>
              <a:spLocks noChangeArrowheads="1"/>
            </p:cNvSpPr>
            <p:nvPr/>
          </p:nvSpPr>
          <p:spPr bwMode="auto">
            <a:xfrm>
              <a:off x="2199"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32" name="Rectangle 352"/>
            <p:cNvSpPr>
              <a:spLocks noChangeArrowheads="1"/>
            </p:cNvSpPr>
            <p:nvPr/>
          </p:nvSpPr>
          <p:spPr bwMode="auto">
            <a:xfrm>
              <a:off x="2063"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33" name="Rectangle 353"/>
            <p:cNvSpPr>
              <a:spLocks noChangeArrowheads="1"/>
            </p:cNvSpPr>
            <p:nvPr/>
          </p:nvSpPr>
          <p:spPr bwMode="auto">
            <a:xfrm>
              <a:off x="1927"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34" name="Rectangle 354"/>
            <p:cNvSpPr>
              <a:spLocks noChangeArrowheads="1"/>
            </p:cNvSpPr>
            <p:nvPr/>
          </p:nvSpPr>
          <p:spPr bwMode="auto">
            <a:xfrm>
              <a:off x="1791"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35" name="Rectangle 355"/>
            <p:cNvSpPr>
              <a:spLocks noChangeArrowheads="1"/>
            </p:cNvSpPr>
            <p:nvPr/>
          </p:nvSpPr>
          <p:spPr bwMode="auto">
            <a:xfrm>
              <a:off x="1655"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36" name="Rectangle 356"/>
            <p:cNvSpPr>
              <a:spLocks noChangeArrowheads="1"/>
            </p:cNvSpPr>
            <p:nvPr/>
          </p:nvSpPr>
          <p:spPr bwMode="auto">
            <a:xfrm>
              <a:off x="1519"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37" name="Rectangle 357"/>
            <p:cNvSpPr>
              <a:spLocks noChangeArrowheads="1"/>
            </p:cNvSpPr>
            <p:nvPr/>
          </p:nvSpPr>
          <p:spPr bwMode="auto">
            <a:xfrm>
              <a:off x="1383"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38" name="Rectangle 358"/>
            <p:cNvSpPr>
              <a:spLocks noChangeArrowheads="1"/>
            </p:cNvSpPr>
            <p:nvPr/>
          </p:nvSpPr>
          <p:spPr bwMode="auto">
            <a:xfrm>
              <a:off x="1247"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39" name="Rectangle 359"/>
            <p:cNvSpPr>
              <a:spLocks noChangeArrowheads="1"/>
            </p:cNvSpPr>
            <p:nvPr/>
          </p:nvSpPr>
          <p:spPr bwMode="auto">
            <a:xfrm>
              <a:off x="1111" y="409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40" name="Rectangle 360"/>
            <p:cNvSpPr>
              <a:spLocks noChangeArrowheads="1"/>
            </p:cNvSpPr>
            <p:nvPr/>
          </p:nvSpPr>
          <p:spPr bwMode="auto">
            <a:xfrm>
              <a:off x="4375"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41" name="Rectangle 361"/>
            <p:cNvSpPr>
              <a:spLocks noChangeArrowheads="1"/>
            </p:cNvSpPr>
            <p:nvPr/>
          </p:nvSpPr>
          <p:spPr bwMode="auto">
            <a:xfrm>
              <a:off x="4239"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42" name="Rectangle 362"/>
            <p:cNvSpPr>
              <a:spLocks noChangeArrowheads="1"/>
            </p:cNvSpPr>
            <p:nvPr/>
          </p:nvSpPr>
          <p:spPr bwMode="auto">
            <a:xfrm>
              <a:off x="4103"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43" name="Rectangle 363"/>
            <p:cNvSpPr>
              <a:spLocks noChangeArrowheads="1"/>
            </p:cNvSpPr>
            <p:nvPr/>
          </p:nvSpPr>
          <p:spPr bwMode="auto">
            <a:xfrm>
              <a:off x="3967"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44" name="Rectangle 364"/>
            <p:cNvSpPr>
              <a:spLocks noChangeArrowheads="1"/>
            </p:cNvSpPr>
            <p:nvPr/>
          </p:nvSpPr>
          <p:spPr bwMode="auto">
            <a:xfrm>
              <a:off x="3831"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45" name="Rectangle 365"/>
            <p:cNvSpPr>
              <a:spLocks noChangeArrowheads="1"/>
            </p:cNvSpPr>
            <p:nvPr/>
          </p:nvSpPr>
          <p:spPr bwMode="auto">
            <a:xfrm>
              <a:off x="3695"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46" name="Rectangle 366"/>
            <p:cNvSpPr>
              <a:spLocks noChangeArrowheads="1"/>
            </p:cNvSpPr>
            <p:nvPr/>
          </p:nvSpPr>
          <p:spPr bwMode="auto">
            <a:xfrm>
              <a:off x="3559"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47" name="Rectangle 367"/>
            <p:cNvSpPr>
              <a:spLocks noChangeArrowheads="1"/>
            </p:cNvSpPr>
            <p:nvPr/>
          </p:nvSpPr>
          <p:spPr bwMode="auto">
            <a:xfrm>
              <a:off x="3423"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48" name="Rectangle 368"/>
            <p:cNvSpPr>
              <a:spLocks noChangeArrowheads="1"/>
            </p:cNvSpPr>
            <p:nvPr/>
          </p:nvSpPr>
          <p:spPr bwMode="auto">
            <a:xfrm>
              <a:off x="3287"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49" name="Rectangle 369"/>
            <p:cNvSpPr>
              <a:spLocks noChangeArrowheads="1"/>
            </p:cNvSpPr>
            <p:nvPr/>
          </p:nvSpPr>
          <p:spPr bwMode="auto">
            <a:xfrm>
              <a:off x="3151"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50" name="Rectangle 370"/>
            <p:cNvSpPr>
              <a:spLocks noChangeArrowheads="1"/>
            </p:cNvSpPr>
            <p:nvPr/>
          </p:nvSpPr>
          <p:spPr bwMode="auto">
            <a:xfrm>
              <a:off x="3015"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51" name="Rectangle 371"/>
            <p:cNvSpPr>
              <a:spLocks noChangeArrowheads="1"/>
            </p:cNvSpPr>
            <p:nvPr/>
          </p:nvSpPr>
          <p:spPr bwMode="auto">
            <a:xfrm>
              <a:off x="2879"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52" name="Rectangle 372"/>
            <p:cNvSpPr>
              <a:spLocks noChangeArrowheads="1"/>
            </p:cNvSpPr>
            <p:nvPr/>
          </p:nvSpPr>
          <p:spPr bwMode="auto">
            <a:xfrm>
              <a:off x="2743"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53" name="Rectangle 373"/>
            <p:cNvSpPr>
              <a:spLocks noChangeArrowheads="1"/>
            </p:cNvSpPr>
            <p:nvPr/>
          </p:nvSpPr>
          <p:spPr bwMode="auto">
            <a:xfrm>
              <a:off x="2607"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54" name="Rectangle 374"/>
            <p:cNvSpPr>
              <a:spLocks noChangeArrowheads="1"/>
            </p:cNvSpPr>
            <p:nvPr/>
          </p:nvSpPr>
          <p:spPr bwMode="auto">
            <a:xfrm>
              <a:off x="2471"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55" name="Rectangle 375"/>
            <p:cNvSpPr>
              <a:spLocks noChangeArrowheads="1"/>
            </p:cNvSpPr>
            <p:nvPr/>
          </p:nvSpPr>
          <p:spPr bwMode="auto">
            <a:xfrm>
              <a:off x="2335"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56" name="Rectangle 376"/>
            <p:cNvSpPr>
              <a:spLocks noChangeArrowheads="1"/>
            </p:cNvSpPr>
            <p:nvPr/>
          </p:nvSpPr>
          <p:spPr bwMode="auto">
            <a:xfrm>
              <a:off x="2199"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57" name="Rectangle 377"/>
            <p:cNvSpPr>
              <a:spLocks noChangeArrowheads="1"/>
            </p:cNvSpPr>
            <p:nvPr/>
          </p:nvSpPr>
          <p:spPr bwMode="auto">
            <a:xfrm>
              <a:off x="2063"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58" name="Rectangle 378"/>
            <p:cNvSpPr>
              <a:spLocks noChangeArrowheads="1"/>
            </p:cNvSpPr>
            <p:nvPr/>
          </p:nvSpPr>
          <p:spPr bwMode="auto">
            <a:xfrm>
              <a:off x="1927"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59" name="Rectangle 379"/>
            <p:cNvSpPr>
              <a:spLocks noChangeArrowheads="1"/>
            </p:cNvSpPr>
            <p:nvPr/>
          </p:nvSpPr>
          <p:spPr bwMode="auto">
            <a:xfrm>
              <a:off x="1791"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60" name="Rectangle 380"/>
            <p:cNvSpPr>
              <a:spLocks noChangeArrowheads="1"/>
            </p:cNvSpPr>
            <p:nvPr/>
          </p:nvSpPr>
          <p:spPr bwMode="auto">
            <a:xfrm>
              <a:off x="1655"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61" name="Rectangle 381"/>
            <p:cNvSpPr>
              <a:spLocks noChangeArrowheads="1"/>
            </p:cNvSpPr>
            <p:nvPr/>
          </p:nvSpPr>
          <p:spPr bwMode="auto">
            <a:xfrm>
              <a:off x="1519"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62" name="Rectangle 382"/>
            <p:cNvSpPr>
              <a:spLocks noChangeArrowheads="1"/>
            </p:cNvSpPr>
            <p:nvPr/>
          </p:nvSpPr>
          <p:spPr bwMode="auto">
            <a:xfrm>
              <a:off x="1383"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63" name="Rectangle 383"/>
            <p:cNvSpPr>
              <a:spLocks noChangeArrowheads="1"/>
            </p:cNvSpPr>
            <p:nvPr/>
          </p:nvSpPr>
          <p:spPr bwMode="auto">
            <a:xfrm>
              <a:off x="1247"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64" name="Rectangle 384"/>
            <p:cNvSpPr>
              <a:spLocks noChangeArrowheads="1"/>
            </p:cNvSpPr>
            <p:nvPr/>
          </p:nvSpPr>
          <p:spPr bwMode="auto">
            <a:xfrm>
              <a:off x="1111" y="394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65" name="Rectangle 385"/>
            <p:cNvSpPr>
              <a:spLocks noChangeArrowheads="1"/>
            </p:cNvSpPr>
            <p:nvPr/>
          </p:nvSpPr>
          <p:spPr bwMode="auto">
            <a:xfrm>
              <a:off x="4375"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66" name="Rectangle 386"/>
            <p:cNvSpPr>
              <a:spLocks noChangeArrowheads="1"/>
            </p:cNvSpPr>
            <p:nvPr/>
          </p:nvSpPr>
          <p:spPr bwMode="auto">
            <a:xfrm>
              <a:off x="4239"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67" name="Rectangle 387"/>
            <p:cNvSpPr>
              <a:spLocks noChangeArrowheads="1"/>
            </p:cNvSpPr>
            <p:nvPr/>
          </p:nvSpPr>
          <p:spPr bwMode="auto">
            <a:xfrm>
              <a:off x="4103"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68" name="Rectangle 388"/>
            <p:cNvSpPr>
              <a:spLocks noChangeArrowheads="1"/>
            </p:cNvSpPr>
            <p:nvPr/>
          </p:nvSpPr>
          <p:spPr bwMode="auto">
            <a:xfrm>
              <a:off x="3967"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69" name="Rectangle 389"/>
            <p:cNvSpPr>
              <a:spLocks noChangeArrowheads="1"/>
            </p:cNvSpPr>
            <p:nvPr/>
          </p:nvSpPr>
          <p:spPr bwMode="auto">
            <a:xfrm>
              <a:off x="3831"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70" name="Rectangle 390"/>
            <p:cNvSpPr>
              <a:spLocks noChangeArrowheads="1"/>
            </p:cNvSpPr>
            <p:nvPr/>
          </p:nvSpPr>
          <p:spPr bwMode="auto">
            <a:xfrm>
              <a:off x="3695"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71" name="Rectangle 391"/>
            <p:cNvSpPr>
              <a:spLocks noChangeArrowheads="1"/>
            </p:cNvSpPr>
            <p:nvPr/>
          </p:nvSpPr>
          <p:spPr bwMode="auto">
            <a:xfrm>
              <a:off x="3559"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72" name="Rectangle 392"/>
            <p:cNvSpPr>
              <a:spLocks noChangeArrowheads="1"/>
            </p:cNvSpPr>
            <p:nvPr/>
          </p:nvSpPr>
          <p:spPr bwMode="auto">
            <a:xfrm>
              <a:off x="3423"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73" name="Rectangle 393"/>
            <p:cNvSpPr>
              <a:spLocks noChangeArrowheads="1"/>
            </p:cNvSpPr>
            <p:nvPr/>
          </p:nvSpPr>
          <p:spPr bwMode="auto">
            <a:xfrm>
              <a:off x="3287"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74" name="Rectangle 394"/>
            <p:cNvSpPr>
              <a:spLocks noChangeArrowheads="1"/>
            </p:cNvSpPr>
            <p:nvPr/>
          </p:nvSpPr>
          <p:spPr bwMode="auto">
            <a:xfrm>
              <a:off x="3151"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75" name="Rectangle 395"/>
            <p:cNvSpPr>
              <a:spLocks noChangeArrowheads="1"/>
            </p:cNvSpPr>
            <p:nvPr/>
          </p:nvSpPr>
          <p:spPr bwMode="auto">
            <a:xfrm>
              <a:off x="3015"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76" name="Rectangle 396"/>
            <p:cNvSpPr>
              <a:spLocks noChangeArrowheads="1"/>
            </p:cNvSpPr>
            <p:nvPr/>
          </p:nvSpPr>
          <p:spPr bwMode="auto">
            <a:xfrm>
              <a:off x="2879"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77" name="Rectangle 397"/>
            <p:cNvSpPr>
              <a:spLocks noChangeArrowheads="1"/>
            </p:cNvSpPr>
            <p:nvPr/>
          </p:nvSpPr>
          <p:spPr bwMode="auto">
            <a:xfrm>
              <a:off x="2743"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78" name="Rectangle 398"/>
            <p:cNvSpPr>
              <a:spLocks noChangeArrowheads="1"/>
            </p:cNvSpPr>
            <p:nvPr/>
          </p:nvSpPr>
          <p:spPr bwMode="auto">
            <a:xfrm>
              <a:off x="2607"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79" name="Rectangle 399"/>
            <p:cNvSpPr>
              <a:spLocks noChangeArrowheads="1"/>
            </p:cNvSpPr>
            <p:nvPr/>
          </p:nvSpPr>
          <p:spPr bwMode="auto">
            <a:xfrm>
              <a:off x="2471"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80" name="Rectangle 400"/>
            <p:cNvSpPr>
              <a:spLocks noChangeArrowheads="1"/>
            </p:cNvSpPr>
            <p:nvPr/>
          </p:nvSpPr>
          <p:spPr bwMode="auto">
            <a:xfrm>
              <a:off x="2335"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81" name="Rectangle 401"/>
            <p:cNvSpPr>
              <a:spLocks noChangeArrowheads="1"/>
            </p:cNvSpPr>
            <p:nvPr/>
          </p:nvSpPr>
          <p:spPr bwMode="auto">
            <a:xfrm>
              <a:off x="2199"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82" name="Rectangle 402"/>
            <p:cNvSpPr>
              <a:spLocks noChangeArrowheads="1"/>
            </p:cNvSpPr>
            <p:nvPr/>
          </p:nvSpPr>
          <p:spPr bwMode="auto">
            <a:xfrm>
              <a:off x="2063"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83" name="Rectangle 403"/>
            <p:cNvSpPr>
              <a:spLocks noChangeArrowheads="1"/>
            </p:cNvSpPr>
            <p:nvPr/>
          </p:nvSpPr>
          <p:spPr bwMode="auto">
            <a:xfrm>
              <a:off x="1927"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84" name="Rectangle 404"/>
            <p:cNvSpPr>
              <a:spLocks noChangeArrowheads="1"/>
            </p:cNvSpPr>
            <p:nvPr/>
          </p:nvSpPr>
          <p:spPr bwMode="auto">
            <a:xfrm>
              <a:off x="1791"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85" name="Rectangle 405"/>
            <p:cNvSpPr>
              <a:spLocks noChangeArrowheads="1"/>
            </p:cNvSpPr>
            <p:nvPr/>
          </p:nvSpPr>
          <p:spPr bwMode="auto">
            <a:xfrm>
              <a:off x="1655"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86" name="Rectangle 406"/>
            <p:cNvSpPr>
              <a:spLocks noChangeArrowheads="1"/>
            </p:cNvSpPr>
            <p:nvPr/>
          </p:nvSpPr>
          <p:spPr bwMode="auto">
            <a:xfrm>
              <a:off x="1519"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87" name="Rectangle 407"/>
            <p:cNvSpPr>
              <a:spLocks noChangeArrowheads="1"/>
            </p:cNvSpPr>
            <p:nvPr/>
          </p:nvSpPr>
          <p:spPr bwMode="auto">
            <a:xfrm>
              <a:off x="1383"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88" name="Rectangle 408"/>
            <p:cNvSpPr>
              <a:spLocks noChangeArrowheads="1"/>
            </p:cNvSpPr>
            <p:nvPr/>
          </p:nvSpPr>
          <p:spPr bwMode="auto">
            <a:xfrm>
              <a:off x="1247"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89" name="Rectangle 409"/>
            <p:cNvSpPr>
              <a:spLocks noChangeArrowheads="1"/>
            </p:cNvSpPr>
            <p:nvPr/>
          </p:nvSpPr>
          <p:spPr bwMode="auto">
            <a:xfrm>
              <a:off x="1111" y="378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90" name="Rectangle 410"/>
            <p:cNvSpPr>
              <a:spLocks noChangeArrowheads="1"/>
            </p:cNvSpPr>
            <p:nvPr/>
          </p:nvSpPr>
          <p:spPr bwMode="auto">
            <a:xfrm>
              <a:off x="4375"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1000"/>
                <a:t> </a:t>
              </a:r>
              <a:endParaRPr lang="en-US"/>
            </a:p>
          </p:txBody>
        </p:sp>
        <p:sp>
          <p:nvSpPr>
            <p:cNvPr id="20891" name="Rectangle 411"/>
            <p:cNvSpPr>
              <a:spLocks noChangeArrowheads="1"/>
            </p:cNvSpPr>
            <p:nvPr/>
          </p:nvSpPr>
          <p:spPr bwMode="auto">
            <a:xfrm>
              <a:off x="4239"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92" name="Rectangle 412"/>
            <p:cNvSpPr>
              <a:spLocks noChangeArrowheads="1"/>
            </p:cNvSpPr>
            <p:nvPr/>
          </p:nvSpPr>
          <p:spPr bwMode="auto">
            <a:xfrm>
              <a:off x="4103"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93" name="Rectangle 413"/>
            <p:cNvSpPr>
              <a:spLocks noChangeArrowheads="1"/>
            </p:cNvSpPr>
            <p:nvPr/>
          </p:nvSpPr>
          <p:spPr bwMode="auto">
            <a:xfrm>
              <a:off x="3967"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94" name="Rectangle 414"/>
            <p:cNvSpPr>
              <a:spLocks noChangeArrowheads="1"/>
            </p:cNvSpPr>
            <p:nvPr/>
          </p:nvSpPr>
          <p:spPr bwMode="auto">
            <a:xfrm>
              <a:off x="3831"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95" name="Rectangle 415"/>
            <p:cNvSpPr>
              <a:spLocks noChangeArrowheads="1"/>
            </p:cNvSpPr>
            <p:nvPr/>
          </p:nvSpPr>
          <p:spPr bwMode="auto">
            <a:xfrm>
              <a:off x="3695"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96" name="Rectangle 416"/>
            <p:cNvSpPr>
              <a:spLocks noChangeArrowheads="1"/>
            </p:cNvSpPr>
            <p:nvPr/>
          </p:nvSpPr>
          <p:spPr bwMode="auto">
            <a:xfrm>
              <a:off x="3559"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97" name="Rectangle 417"/>
            <p:cNvSpPr>
              <a:spLocks noChangeArrowheads="1"/>
            </p:cNvSpPr>
            <p:nvPr/>
          </p:nvSpPr>
          <p:spPr bwMode="auto">
            <a:xfrm>
              <a:off x="3423"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98" name="Rectangle 418"/>
            <p:cNvSpPr>
              <a:spLocks noChangeArrowheads="1"/>
            </p:cNvSpPr>
            <p:nvPr/>
          </p:nvSpPr>
          <p:spPr bwMode="auto">
            <a:xfrm>
              <a:off x="3287"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899" name="Rectangle 419"/>
            <p:cNvSpPr>
              <a:spLocks noChangeArrowheads="1"/>
            </p:cNvSpPr>
            <p:nvPr/>
          </p:nvSpPr>
          <p:spPr bwMode="auto">
            <a:xfrm>
              <a:off x="3151"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00" name="Rectangle 420"/>
            <p:cNvSpPr>
              <a:spLocks noChangeArrowheads="1"/>
            </p:cNvSpPr>
            <p:nvPr/>
          </p:nvSpPr>
          <p:spPr bwMode="auto">
            <a:xfrm>
              <a:off x="3015"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01" name="Rectangle 421"/>
            <p:cNvSpPr>
              <a:spLocks noChangeArrowheads="1"/>
            </p:cNvSpPr>
            <p:nvPr/>
          </p:nvSpPr>
          <p:spPr bwMode="auto">
            <a:xfrm>
              <a:off x="2879"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02" name="Rectangle 422"/>
            <p:cNvSpPr>
              <a:spLocks noChangeArrowheads="1"/>
            </p:cNvSpPr>
            <p:nvPr/>
          </p:nvSpPr>
          <p:spPr bwMode="auto">
            <a:xfrm>
              <a:off x="2743"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03" name="Rectangle 423"/>
            <p:cNvSpPr>
              <a:spLocks noChangeArrowheads="1"/>
            </p:cNvSpPr>
            <p:nvPr/>
          </p:nvSpPr>
          <p:spPr bwMode="auto">
            <a:xfrm>
              <a:off x="2607"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04" name="Rectangle 424"/>
            <p:cNvSpPr>
              <a:spLocks noChangeArrowheads="1"/>
            </p:cNvSpPr>
            <p:nvPr/>
          </p:nvSpPr>
          <p:spPr bwMode="auto">
            <a:xfrm>
              <a:off x="2471"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05" name="Rectangle 425"/>
            <p:cNvSpPr>
              <a:spLocks noChangeArrowheads="1"/>
            </p:cNvSpPr>
            <p:nvPr/>
          </p:nvSpPr>
          <p:spPr bwMode="auto">
            <a:xfrm>
              <a:off x="2335"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06" name="Rectangle 426"/>
            <p:cNvSpPr>
              <a:spLocks noChangeArrowheads="1"/>
            </p:cNvSpPr>
            <p:nvPr/>
          </p:nvSpPr>
          <p:spPr bwMode="auto">
            <a:xfrm>
              <a:off x="2199"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07" name="Rectangle 427"/>
            <p:cNvSpPr>
              <a:spLocks noChangeArrowheads="1"/>
            </p:cNvSpPr>
            <p:nvPr/>
          </p:nvSpPr>
          <p:spPr bwMode="auto">
            <a:xfrm>
              <a:off x="2063"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08" name="Rectangle 428"/>
            <p:cNvSpPr>
              <a:spLocks noChangeArrowheads="1"/>
            </p:cNvSpPr>
            <p:nvPr/>
          </p:nvSpPr>
          <p:spPr bwMode="auto">
            <a:xfrm>
              <a:off x="1927"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09" name="Rectangle 429"/>
            <p:cNvSpPr>
              <a:spLocks noChangeArrowheads="1"/>
            </p:cNvSpPr>
            <p:nvPr/>
          </p:nvSpPr>
          <p:spPr bwMode="auto">
            <a:xfrm>
              <a:off x="1791"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10" name="Rectangle 430"/>
            <p:cNvSpPr>
              <a:spLocks noChangeArrowheads="1"/>
            </p:cNvSpPr>
            <p:nvPr/>
          </p:nvSpPr>
          <p:spPr bwMode="auto">
            <a:xfrm>
              <a:off x="1655"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11" name="Rectangle 431"/>
            <p:cNvSpPr>
              <a:spLocks noChangeArrowheads="1"/>
            </p:cNvSpPr>
            <p:nvPr/>
          </p:nvSpPr>
          <p:spPr bwMode="auto">
            <a:xfrm>
              <a:off x="1519"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12" name="Rectangle 432"/>
            <p:cNvSpPr>
              <a:spLocks noChangeArrowheads="1"/>
            </p:cNvSpPr>
            <p:nvPr/>
          </p:nvSpPr>
          <p:spPr bwMode="auto">
            <a:xfrm>
              <a:off x="1383"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13" name="Rectangle 433"/>
            <p:cNvSpPr>
              <a:spLocks noChangeArrowheads="1"/>
            </p:cNvSpPr>
            <p:nvPr/>
          </p:nvSpPr>
          <p:spPr bwMode="auto">
            <a:xfrm>
              <a:off x="1247"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14" name="Rectangle 434"/>
            <p:cNvSpPr>
              <a:spLocks noChangeArrowheads="1"/>
            </p:cNvSpPr>
            <p:nvPr/>
          </p:nvSpPr>
          <p:spPr bwMode="auto">
            <a:xfrm>
              <a:off x="1111" y="363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15" name="Rectangle 435"/>
            <p:cNvSpPr>
              <a:spLocks noChangeArrowheads="1"/>
            </p:cNvSpPr>
            <p:nvPr/>
          </p:nvSpPr>
          <p:spPr bwMode="auto">
            <a:xfrm>
              <a:off x="4375"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16" name="Rectangle 436"/>
            <p:cNvSpPr>
              <a:spLocks noChangeArrowheads="1"/>
            </p:cNvSpPr>
            <p:nvPr/>
          </p:nvSpPr>
          <p:spPr bwMode="auto">
            <a:xfrm>
              <a:off x="4239"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17" name="Rectangle 437"/>
            <p:cNvSpPr>
              <a:spLocks noChangeArrowheads="1"/>
            </p:cNvSpPr>
            <p:nvPr/>
          </p:nvSpPr>
          <p:spPr bwMode="auto">
            <a:xfrm>
              <a:off x="4103"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18" name="Rectangle 438"/>
            <p:cNvSpPr>
              <a:spLocks noChangeArrowheads="1"/>
            </p:cNvSpPr>
            <p:nvPr/>
          </p:nvSpPr>
          <p:spPr bwMode="auto">
            <a:xfrm>
              <a:off x="3967"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19" name="Rectangle 439"/>
            <p:cNvSpPr>
              <a:spLocks noChangeArrowheads="1"/>
            </p:cNvSpPr>
            <p:nvPr/>
          </p:nvSpPr>
          <p:spPr bwMode="auto">
            <a:xfrm>
              <a:off x="3831"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20" name="Rectangle 440"/>
            <p:cNvSpPr>
              <a:spLocks noChangeArrowheads="1"/>
            </p:cNvSpPr>
            <p:nvPr/>
          </p:nvSpPr>
          <p:spPr bwMode="auto">
            <a:xfrm>
              <a:off x="3695"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21" name="Rectangle 441"/>
            <p:cNvSpPr>
              <a:spLocks noChangeArrowheads="1"/>
            </p:cNvSpPr>
            <p:nvPr/>
          </p:nvSpPr>
          <p:spPr bwMode="auto">
            <a:xfrm>
              <a:off x="3559"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22" name="Rectangle 442"/>
            <p:cNvSpPr>
              <a:spLocks noChangeArrowheads="1"/>
            </p:cNvSpPr>
            <p:nvPr/>
          </p:nvSpPr>
          <p:spPr bwMode="auto">
            <a:xfrm>
              <a:off x="3423"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23" name="Rectangle 443"/>
            <p:cNvSpPr>
              <a:spLocks noChangeArrowheads="1"/>
            </p:cNvSpPr>
            <p:nvPr/>
          </p:nvSpPr>
          <p:spPr bwMode="auto">
            <a:xfrm>
              <a:off x="3287"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24" name="Rectangle 444"/>
            <p:cNvSpPr>
              <a:spLocks noChangeArrowheads="1"/>
            </p:cNvSpPr>
            <p:nvPr/>
          </p:nvSpPr>
          <p:spPr bwMode="auto">
            <a:xfrm>
              <a:off x="3151"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25" name="Rectangle 445"/>
            <p:cNvSpPr>
              <a:spLocks noChangeArrowheads="1"/>
            </p:cNvSpPr>
            <p:nvPr/>
          </p:nvSpPr>
          <p:spPr bwMode="auto">
            <a:xfrm>
              <a:off x="3015"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26" name="Rectangle 446"/>
            <p:cNvSpPr>
              <a:spLocks noChangeArrowheads="1"/>
            </p:cNvSpPr>
            <p:nvPr/>
          </p:nvSpPr>
          <p:spPr bwMode="auto">
            <a:xfrm>
              <a:off x="2879"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27" name="Rectangle 447"/>
            <p:cNvSpPr>
              <a:spLocks noChangeArrowheads="1"/>
            </p:cNvSpPr>
            <p:nvPr/>
          </p:nvSpPr>
          <p:spPr bwMode="auto">
            <a:xfrm>
              <a:off x="2743"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28" name="Rectangle 448"/>
            <p:cNvSpPr>
              <a:spLocks noChangeArrowheads="1"/>
            </p:cNvSpPr>
            <p:nvPr/>
          </p:nvSpPr>
          <p:spPr bwMode="auto">
            <a:xfrm>
              <a:off x="2607"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29" name="Rectangle 449"/>
            <p:cNvSpPr>
              <a:spLocks noChangeArrowheads="1"/>
            </p:cNvSpPr>
            <p:nvPr/>
          </p:nvSpPr>
          <p:spPr bwMode="auto">
            <a:xfrm>
              <a:off x="2471"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30" name="Rectangle 450"/>
            <p:cNvSpPr>
              <a:spLocks noChangeArrowheads="1"/>
            </p:cNvSpPr>
            <p:nvPr/>
          </p:nvSpPr>
          <p:spPr bwMode="auto">
            <a:xfrm>
              <a:off x="2335"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31" name="Rectangle 451"/>
            <p:cNvSpPr>
              <a:spLocks noChangeArrowheads="1"/>
            </p:cNvSpPr>
            <p:nvPr/>
          </p:nvSpPr>
          <p:spPr bwMode="auto">
            <a:xfrm>
              <a:off x="2199"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32" name="Rectangle 452"/>
            <p:cNvSpPr>
              <a:spLocks noChangeArrowheads="1"/>
            </p:cNvSpPr>
            <p:nvPr/>
          </p:nvSpPr>
          <p:spPr bwMode="auto">
            <a:xfrm>
              <a:off x="2063"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33" name="Rectangle 453"/>
            <p:cNvSpPr>
              <a:spLocks noChangeArrowheads="1"/>
            </p:cNvSpPr>
            <p:nvPr/>
          </p:nvSpPr>
          <p:spPr bwMode="auto">
            <a:xfrm>
              <a:off x="1927"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34" name="Rectangle 454"/>
            <p:cNvSpPr>
              <a:spLocks noChangeArrowheads="1"/>
            </p:cNvSpPr>
            <p:nvPr/>
          </p:nvSpPr>
          <p:spPr bwMode="auto">
            <a:xfrm>
              <a:off x="1791"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35" name="Rectangle 455"/>
            <p:cNvSpPr>
              <a:spLocks noChangeArrowheads="1"/>
            </p:cNvSpPr>
            <p:nvPr/>
          </p:nvSpPr>
          <p:spPr bwMode="auto">
            <a:xfrm>
              <a:off x="1655"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36" name="Rectangle 456"/>
            <p:cNvSpPr>
              <a:spLocks noChangeArrowheads="1"/>
            </p:cNvSpPr>
            <p:nvPr/>
          </p:nvSpPr>
          <p:spPr bwMode="auto">
            <a:xfrm>
              <a:off x="1519"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37" name="Rectangle 457"/>
            <p:cNvSpPr>
              <a:spLocks noChangeArrowheads="1"/>
            </p:cNvSpPr>
            <p:nvPr/>
          </p:nvSpPr>
          <p:spPr bwMode="auto">
            <a:xfrm>
              <a:off x="1383"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38" name="Rectangle 458"/>
            <p:cNvSpPr>
              <a:spLocks noChangeArrowheads="1"/>
            </p:cNvSpPr>
            <p:nvPr/>
          </p:nvSpPr>
          <p:spPr bwMode="auto">
            <a:xfrm>
              <a:off x="1247"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39" name="Rectangle 459"/>
            <p:cNvSpPr>
              <a:spLocks noChangeArrowheads="1"/>
            </p:cNvSpPr>
            <p:nvPr/>
          </p:nvSpPr>
          <p:spPr bwMode="auto">
            <a:xfrm>
              <a:off x="1111" y="348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40" name="Rectangle 460"/>
            <p:cNvSpPr>
              <a:spLocks noChangeArrowheads="1"/>
            </p:cNvSpPr>
            <p:nvPr/>
          </p:nvSpPr>
          <p:spPr bwMode="auto">
            <a:xfrm>
              <a:off x="4375"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41" name="Rectangle 461"/>
            <p:cNvSpPr>
              <a:spLocks noChangeArrowheads="1"/>
            </p:cNvSpPr>
            <p:nvPr/>
          </p:nvSpPr>
          <p:spPr bwMode="auto">
            <a:xfrm>
              <a:off x="4239"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42" name="Rectangle 462"/>
            <p:cNvSpPr>
              <a:spLocks noChangeArrowheads="1"/>
            </p:cNvSpPr>
            <p:nvPr/>
          </p:nvSpPr>
          <p:spPr bwMode="auto">
            <a:xfrm>
              <a:off x="4103"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43" name="Rectangle 463"/>
            <p:cNvSpPr>
              <a:spLocks noChangeArrowheads="1"/>
            </p:cNvSpPr>
            <p:nvPr/>
          </p:nvSpPr>
          <p:spPr bwMode="auto">
            <a:xfrm>
              <a:off x="3967"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44" name="Rectangle 464"/>
            <p:cNvSpPr>
              <a:spLocks noChangeArrowheads="1"/>
            </p:cNvSpPr>
            <p:nvPr/>
          </p:nvSpPr>
          <p:spPr bwMode="auto">
            <a:xfrm>
              <a:off x="3831"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45" name="Rectangle 465"/>
            <p:cNvSpPr>
              <a:spLocks noChangeArrowheads="1"/>
            </p:cNvSpPr>
            <p:nvPr/>
          </p:nvSpPr>
          <p:spPr bwMode="auto">
            <a:xfrm>
              <a:off x="3695"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46" name="Rectangle 466"/>
            <p:cNvSpPr>
              <a:spLocks noChangeArrowheads="1"/>
            </p:cNvSpPr>
            <p:nvPr/>
          </p:nvSpPr>
          <p:spPr bwMode="auto">
            <a:xfrm>
              <a:off x="3559"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47" name="Rectangle 467"/>
            <p:cNvSpPr>
              <a:spLocks noChangeArrowheads="1"/>
            </p:cNvSpPr>
            <p:nvPr/>
          </p:nvSpPr>
          <p:spPr bwMode="auto">
            <a:xfrm>
              <a:off x="3423"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48" name="Rectangle 468"/>
            <p:cNvSpPr>
              <a:spLocks noChangeArrowheads="1"/>
            </p:cNvSpPr>
            <p:nvPr/>
          </p:nvSpPr>
          <p:spPr bwMode="auto">
            <a:xfrm>
              <a:off x="3287"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49" name="Rectangle 469"/>
            <p:cNvSpPr>
              <a:spLocks noChangeArrowheads="1"/>
            </p:cNvSpPr>
            <p:nvPr/>
          </p:nvSpPr>
          <p:spPr bwMode="auto">
            <a:xfrm>
              <a:off x="3151"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50" name="Rectangle 470"/>
            <p:cNvSpPr>
              <a:spLocks noChangeArrowheads="1"/>
            </p:cNvSpPr>
            <p:nvPr/>
          </p:nvSpPr>
          <p:spPr bwMode="auto">
            <a:xfrm>
              <a:off x="3015"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51" name="Rectangle 471"/>
            <p:cNvSpPr>
              <a:spLocks noChangeArrowheads="1"/>
            </p:cNvSpPr>
            <p:nvPr/>
          </p:nvSpPr>
          <p:spPr bwMode="auto">
            <a:xfrm>
              <a:off x="2879"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52" name="Rectangle 472"/>
            <p:cNvSpPr>
              <a:spLocks noChangeArrowheads="1"/>
            </p:cNvSpPr>
            <p:nvPr/>
          </p:nvSpPr>
          <p:spPr bwMode="auto">
            <a:xfrm>
              <a:off x="2743"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53" name="Rectangle 473"/>
            <p:cNvSpPr>
              <a:spLocks noChangeArrowheads="1"/>
            </p:cNvSpPr>
            <p:nvPr/>
          </p:nvSpPr>
          <p:spPr bwMode="auto">
            <a:xfrm>
              <a:off x="2607"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54" name="Rectangle 474"/>
            <p:cNvSpPr>
              <a:spLocks noChangeArrowheads="1"/>
            </p:cNvSpPr>
            <p:nvPr/>
          </p:nvSpPr>
          <p:spPr bwMode="auto">
            <a:xfrm>
              <a:off x="2471"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55" name="Rectangle 475"/>
            <p:cNvSpPr>
              <a:spLocks noChangeArrowheads="1"/>
            </p:cNvSpPr>
            <p:nvPr/>
          </p:nvSpPr>
          <p:spPr bwMode="auto">
            <a:xfrm>
              <a:off x="2335"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56" name="Rectangle 476"/>
            <p:cNvSpPr>
              <a:spLocks noChangeArrowheads="1"/>
            </p:cNvSpPr>
            <p:nvPr/>
          </p:nvSpPr>
          <p:spPr bwMode="auto">
            <a:xfrm>
              <a:off x="2199"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57" name="Rectangle 477"/>
            <p:cNvSpPr>
              <a:spLocks noChangeArrowheads="1"/>
            </p:cNvSpPr>
            <p:nvPr/>
          </p:nvSpPr>
          <p:spPr bwMode="auto">
            <a:xfrm>
              <a:off x="2063"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58" name="Rectangle 478"/>
            <p:cNvSpPr>
              <a:spLocks noChangeArrowheads="1"/>
            </p:cNvSpPr>
            <p:nvPr/>
          </p:nvSpPr>
          <p:spPr bwMode="auto">
            <a:xfrm>
              <a:off x="1927"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59" name="Rectangle 479"/>
            <p:cNvSpPr>
              <a:spLocks noChangeArrowheads="1"/>
            </p:cNvSpPr>
            <p:nvPr/>
          </p:nvSpPr>
          <p:spPr bwMode="auto">
            <a:xfrm>
              <a:off x="1791"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60" name="Rectangle 480"/>
            <p:cNvSpPr>
              <a:spLocks noChangeArrowheads="1"/>
            </p:cNvSpPr>
            <p:nvPr/>
          </p:nvSpPr>
          <p:spPr bwMode="auto">
            <a:xfrm>
              <a:off x="1655"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61" name="Rectangle 481"/>
            <p:cNvSpPr>
              <a:spLocks noChangeArrowheads="1"/>
            </p:cNvSpPr>
            <p:nvPr/>
          </p:nvSpPr>
          <p:spPr bwMode="auto">
            <a:xfrm>
              <a:off x="1519"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62" name="Rectangle 482"/>
            <p:cNvSpPr>
              <a:spLocks noChangeArrowheads="1"/>
            </p:cNvSpPr>
            <p:nvPr/>
          </p:nvSpPr>
          <p:spPr bwMode="auto">
            <a:xfrm>
              <a:off x="1383"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63" name="Rectangle 483"/>
            <p:cNvSpPr>
              <a:spLocks noChangeArrowheads="1"/>
            </p:cNvSpPr>
            <p:nvPr/>
          </p:nvSpPr>
          <p:spPr bwMode="auto">
            <a:xfrm>
              <a:off x="1247"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64" name="Rectangle 484"/>
            <p:cNvSpPr>
              <a:spLocks noChangeArrowheads="1"/>
            </p:cNvSpPr>
            <p:nvPr/>
          </p:nvSpPr>
          <p:spPr bwMode="auto">
            <a:xfrm>
              <a:off x="1111" y="333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65" name="Rectangle 485"/>
            <p:cNvSpPr>
              <a:spLocks noChangeArrowheads="1"/>
            </p:cNvSpPr>
            <p:nvPr/>
          </p:nvSpPr>
          <p:spPr bwMode="auto">
            <a:xfrm>
              <a:off x="4375"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66" name="Rectangle 486"/>
            <p:cNvSpPr>
              <a:spLocks noChangeArrowheads="1"/>
            </p:cNvSpPr>
            <p:nvPr/>
          </p:nvSpPr>
          <p:spPr bwMode="auto">
            <a:xfrm>
              <a:off x="4239"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67" name="Rectangle 487"/>
            <p:cNvSpPr>
              <a:spLocks noChangeArrowheads="1"/>
            </p:cNvSpPr>
            <p:nvPr/>
          </p:nvSpPr>
          <p:spPr bwMode="auto">
            <a:xfrm>
              <a:off x="4103"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68" name="Rectangle 488"/>
            <p:cNvSpPr>
              <a:spLocks noChangeArrowheads="1"/>
            </p:cNvSpPr>
            <p:nvPr/>
          </p:nvSpPr>
          <p:spPr bwMode="auto">
            <a:xfrm>
              <a:off x="3967"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69" name="Rectangle 489"/>
            <p:cNvSpPr>
              <a:spLocks noChangeArrowheads="1"/>
            </p:cNvSpPr>
            <p:nvPr/>
          </p:nvSpPr>
          <p:spPr bwMode="auto">
            <a:xfrm>
              <a:off x="3831"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70" name="Rectangle 490"/>
            <p:cNvSpPr>
              <a:spLocks noChangeArrowheads="1"/>
            </p:cNvSpPr>
            <p:nvPr/>
          </p:nvSpPr>
          <p:spPr bwMode="auto">
            <a:xfrm>
              <a:off x="3695"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71" name="Rectangle 491"/>
            <p:cNvSpPr>
              <a:spLocks noChangeArrowheads="1"/>
            </p:cNvSpPr>
            <p:nvPr/>
          </p:nvSpPr>
          <p:spPr bwMode="auto">
            <a:xfrm>
              <a:off x="3559"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72" name="Rectangle 492"/>
            <p:cNvSpPr>
              <a:spLocks noChangeArrowheads="1"/>
            </p:cNvSpPr>
            <p:nvPr/>
          </p:nvSpPr>
          <p:spPr bwMode="auto">
            <a:xfrm>
              <a:off x="3423"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73" name="Rectangle 493"/>
            <p:cNvSpPr>
              <a:spLocks noChangeArrowheads="1"/>
            </p:cNvSpPr>
            <p:nvPr/>
          </p:nvSpPr>
          <p:spPr bwMode="auto">
            <a:xfrm>
              <a:off x="3287"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74" name="Rectangle 494"/>
            <p:cNvSpPr>
              <a:spLocks noChangeArrowheads="1"/>
            </p:cNvSpPr>
            <p:nvPr/>
          </p:nvSpPr>
          <p:spPr bwMode="auto">
            <a:xfrm>
              <a:off x="3151"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75" name="Rectangle 495"/>
            <p:cNvSpPr>
              <a:spLocks noChangeArrowheads="1"/>
            </p:cNvSpPr>
            <p:nvPr/>
          </p:nvSpPr>
          <p:spPr bwMode="auto">
            <a:xfrm>
              <a:off x="3015"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76" name="Rectangle 496"/>
            <p:cNvSpPr>
              <a:spLocks noChangeArrowheads="1"/>
            </p:cNvSpPr>
            <p:nvPr/>
          </p:nvSpPr>
          <p:spPr bwMode="auto">
            <a:xfrm>
              <a:off x="2879"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77" name="Rectangle 497"/>
            <p:cNvSpPr>
              <a:spLocks noChangeArrowheads="1"/>
            </p:cNvSpPr>
            <p:nvPr/>
          </p:nvSpPr>
          <p:spPr bwMode="auto">
            <a:xfrm>
              <a:off x="2743"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78" name="Rectangle 498"/>
            <p:cNvSpPr>
              <a:spLocks noChangeArrowheads="1"/>
            </p:cNvSpPr>
            <p:nvPr/>
          </p:nvSpPr>
          <p:spPr bwMode="auto">
            <a:xfrm>
              <a:off x="2607"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79" name="Rectangle 499"/>
            <p:cNvSpPr>
              <a:spLocks noChangeArrowheads="1"/>
            </p:cNvSpPr>
            <p:nvPr/>
          </p:nvSpPr>
          <p:spPr bwMode="auto">
            <a:xfrm>
              <a:off x="2471"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80" name="Rectangle 500"/>
            <p:cNvSpPr>
              <a:spLocks noChangeArrowheads="1"/>
            </p:cNvSpPr>
            <p:nvPr/>
          </p:nvSpPr>
          <p:spPr bwMode="auto">
            <a:xfrm>
              <a:off x="2335"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81" name="Rectangle 501"/>
            <p:cNvSpPr>
              <a:spLocks noChangeArrowheads="1"/>
            </p:cNvSpPr>
            <p:nvPr/>
          </p:nvSpPr>
          <p:spPr bwMode="auto">
            <a:xfrm>
              <a:off x="2199"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82" name="Rectangle 502"/>
            <p:cNvSpPr>
              <a:spLocks noChangeArrowheads="1"/>
            </p:cNvSpPr>
            <p:nvPr/>
          </p:nvSpPr>
          <p:spPr bwMode="auto">
            <a:xfrm>
              <a:off x="2063"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83" name="Rectangle 503"/>
            <p:cNvSpPr>
              <a:spLocks noChangeArrowheads="1"/>
            </p:cNvSpPr>
            <p:nvPr/>
          </p:nvSpPr>
          <p:spPr bwMode="auto">
            <a:xfrm>
              <a:off x="1927"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84" name="Rectangle 504"/>
            <p:cNvSpPr>
              <a:spLocks noChangeArrowheads="1"/>
            </p:cNvSpPr>
            <p:nvPr/>
          </p:nvSpPr>
          <p:spPr bwMode="auto">
            <a:xfrm>
              <a:off x="1791"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85" name="Rectangle 505"/>
            <p:cNvSpPr>
              <a:spLocks noChangeArrowheads="1"/>
            </p:cNvSpPr>
            <p:nvPr/>
          </p:nvSpPr>
          <p:spPr bwMode="auto">
            <a:xfrm>
              <a:off x="1655"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86" name="Rectangle 506"/>
            <p:cNvSpPr>
              <a:spLocks noChangeArrowheads="1"/>
            </p:cNvSpPr>
            <p:nvPr/>
          </p:nvSpPr>
          <p:spPr bwMode="auto">
            <a:xfrm>
              <a:off x="1519"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87" name="Rectangle 507"/>
            <p:cNvSpPr>
              <a:spLocks noChangeArrowheads="1"/>
            </p:cNvSpPr>
            <p:nvPr/>
          </p:nvSpPr>
          <p:spPr bwMode="auto">
            <a:xfrm>
              <a:off x="1383"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88" name="Rectangle 508"/>
            <p:cNvSpPr>
              <a:spLocks noChangeArrowheads="1"/>
            </p:cNvSpPr>
            <p:nvPr/>
          </p:nvSpPr>
          <p:spPr bwMode="auto">
            <a:xfrm>
              <a:off x="1247"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89" name="Rectangle 509"/>
            <p:cNvSpPr>
              <a:spLocks noChangeArrowheads="1"/>
            </p:cNvSpPr>
            <p:nvPr/>
          </p:nvSpPr>
          <p:spPr bwMode="auto">
            <a:xfrm>
              <a:off x="1111" y="317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90" name="Rectangle 510"/>
            <p:cNvSpPr>
              <a:spLocks noChangeArrowheads="1"/>
            </p:cNvSpPr>
            <p:nvPr/>
          </p:nvSpPr>
          <p:spPr bwMode="auto">
            <a:xfrm>
              <a:off x="4375"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91" name="Rectangle 511"/>
            <p:cNvSpPr>
              <a:spLocks noChangeArrowheads="1"/>
            </p:cNvSpPr>
            <p:nvPr/>
          </p:nvSpPr>
          <p:spPr bwMode="auto">
            <a:xfrm>
              <a:off x="4239"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92" name="Rectangle 512"/>
            <p:cNvSpPr>
              <a:spLocks noChangeArrowheads="1"/>
            </p:cNvSpPr>
            <p:nvPr/>
          </p:nvSpPr>
          <p:spPr bwMode="auto">
            <a:xfrm>
              <a:off x="4103"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93" name="Rectangle 513"/>
            <p:cNvSpPr>
              <a:spLocks noChangeArrowheads="1"/>
            </p:cNvSpPr>
            <p:nvPr/>
          </p:nvSpPr>
          <p:spPr bwMode="auto">
            <a:xfrm>
              <a:off x="3967"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94" name="Rectangle 514"/>
            <p:cNvSpPr>
              <a:spLocks noChangeArrowheads="1"/>
            </p:cNvSpPr>
            <p:nvPr/>
          </p:nvSpPr>
          <p:spPr bwMode="auto">
            <a:xfrm>
              <a:off x="3831"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95" name="Rectangle 515"/>
            <p:cNvSpPr>
              <a:spLocks noChangeArrowheads="1"/>
            </p:cNvSpPr>
            <p:nvPr/>
          </p:nvSpPr>
          <p:spPr bwMode="auto">
            <a:xfrm>
              <a:off x="3695"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96" name="Rectangle 516"/>
            <p:cNvSpPr>
              <a:spLocks noChangeArrowheads="1"/>
            </p:cNvSpPr>
            <p:nvPr/>
          </p:nvSpPr>
          <p:spPr bwMode="auto">
            <a:xfrm>
              <a:off x="3559"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97" name="Rectangle 517"/>
            <p:cNvSpPr>
              <a:spLocks noChangeArrowheads="1"/>
            </p:cNvSpPr>
            <p:nvPr/>
          </p:nvSpPr>
          <p:spPr bwMode="auto">
            <a:xfrm>
              <a:off x="3423"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98" name="Rectangle 518"/>
            <p:cNvSpPr>
              <a:spLocks noChangeArrowheads="1"/>
            </p:cNvSpPr>
            <p:nvPr/>
          </p:nvSpPr>
          <p:spPr bwMode="auto">
            <a:xfrm>
              <a:off x="3287"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0999" name="Rectangle 519"/>
            <p:cNvSpPr>
              <a:spLocks noChangeArrowheads="1"/>
            </p:cNvSpPr>
            <p:nvPr/>
          </p:nvSpPr>
          <p:spPr bwMode="auto">
            <a:xfrm>
              <a:off x="3151"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00" name="Rectangle 520"/>
            <p:cNvSpPr>
              <a:spLocks noChangeArrowheads="1"/>
            </p:cNvSpPr>
            <p:nvPr/>
          </p:nvSpPr>
          <p:spPr bwMode="auto">
            <a:xfrm>
              <a:off x="3015"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01" name="Rectangle 521"/>
            <p:cNvSpPr>
              <a:spLocks noChangeArrowheads="1"/>
            </p:cNvSpPr>
            <p:nvPr/>
          </p:nvSpPr>
          <p:spPr bwMode="auto">
            <a:xfrm>
              <a:off x="2879"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02" name="Rectangle 522"/>
            <p:cNvSpPr>
              <a:spLocks noChangeArrowheads="1"/>
            </p:cNvSpPr>
            <p:nvPr/>
          </p:nvSpPr>
          <p:spPr bwMode="auto">
            <a:xfrm>
              <a:off x="2743"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03" name="Rectangle 523"/>
            <p:cNvSpPr>
              <a:spLocks noChangeArrowheads="1"/>
            </p:cNvSpPr>
            <p:nvPr/>
          </p:nvSpPr>
          <p:spPr bwMode="auto">
            <a:xfrm>
              <a:off x="2607"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04" name="Rectangle 524"/>
            <p:cNvSpPr>
              <a:spLocks noChangeArrowheads="1"/>
            </p:cNvSpPr>
            <p:nvPr/>
          </p:nvSpPr>
          <p:spPr bwMode="auto">
            <a:xfrm>
              <a:off x="2471"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05" name="Rectangle 525"/>
            <p:cNvSpPr>
              <a:spLocks noChangeArrowheads="1"/>
            </p:cNvSpPr>
            <p:nvPr/>
          </p:nvSpPr>
          <p:spPr bwMode="auto">
            <a:xfrm>
              <a:off x="2335"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06" name="Rectangle 526"/>
            <p:cNvSpPr>
              <a:spLocks noChangeArrowheads="1"/>
            </p:cNvSpPr>
            <p:nvPr/>
          </p:nvSpPr>
          <p:spPr bwMode="auto">
            <a:xfrm>
              <a:off x="2199"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07" name="Rectangle 527"/>
            <p:cNvSpPr>
              <a:spLocks noChangeArrowheads="1"/>
            </p:cNvSpPr>
            <p:nvPr/>
          </p:nvSpPr>
          <p:spPr bwMode="auto">
            <a:xfrm>
              <a:off x="2063"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08" name="Rectangle 528"/>
            <p:cNvSpPr>
              <a:spLocks noChangeArrowheads="1"/>
            </p:cNvSpPr>
            <p:nvPr/>
          </p:nvSpPr>
          <p:spPr bwMode="auto">
            <a:xfrm>
              <a:off x="1927"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09" name="Rectangle 529"/>
            <p:cNvSpPr>
              <a:spLocks noChangeArrowheads="1"/>
            </p:cNvSpPr>
            <p:nvPr/>
          </p:nvSpPr>
          <p:spPr bwMode="auto">
            <a:xfrm>
              <a:off x="1791"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10" name="Rectangle 530"/>
            <p:cNvSpPr>
              <a:spLocks noChangeArrowheads="1"/>
            </p:cNvSpPr>
            <p:nvPr/>
          </p:nvSpPr>
          <p:spPr bwMode="auto">
            <a:xfrm>
              <a:off x="1655"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11" name="Rectangle 531"/>
            <p:cNvSpPr>
              <a:spLocks noChangeArrowheads="1"/>
            </p:cNvSpPr>
            <p:nvPr/>
          </p:nvSpPr>
          <p:spPr bwMode="auto">
            <a:xfrm>
              <a:off x="1519"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12" name="Rectangle 532"/>
            <p:cNvSpPr>
              <a:spLocks noChangeArrowheads="1"/>
            </p:cNvSpPr>
            <p:nvPr/>
          </p:nvSpPr>
          <p:spPr bwMode="auto">
            <a:xfrm>
              <a:off x="1383"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13" name="Rectangle 533"/>
            <p:cNvSpPr>
              <a:spLocks noChangeArrowheads="1"/>
            </p:cNvSpPr>
            <p:nvPr/>
          </p:nvSpPr>
          <p:spPr bwMode="auto">
            <a:xfrm>
              <a:off x="1247"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14" name="Rectangle 534"/>
            <p:cNvSpPr>
              <a:spLocks noChangeArrowheads="1"/>
            </p:cNvSpPr>
            <p:nvPr/>
          </p:nvSpPr>
          <p:spPr bwMode="auto">
            <a:xfrm>
              <a:off x="1111" y="3024"/>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15" name="Rectangle 535"/>
            <p:cNvSpPr>
              <a:spLocks noChangeArrowheads="1"/>
            </p:cNvSpPr>
            <p:nvPr/>
          </p:nvSpPr>
          <p:spPr bwMode="auto">
            <a:xfrm>
              <a:off x="4375"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16" name="Rectangle 536"/>
            <p:cNvSpPr>
              <a:spLocks noChangeArrowheads="1"/>
            </p:cNvSpPr>
            <p:nvPr/>
          </p:nvSpPr>
          <p:spPr bwMode="auto">
            <a:xfrm>
              <a:off x="4239"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17" name="Rectangle 537"/>
            <p:cNvSpPr>
              <a:spLocks noChangeArrowheads="1"/>
            </p:cNvSpPr>
            <p:nvPr/>
          </p:nvSpPr>
          <p:spPr bwMode="auto">
            <a:xfrm>
              <a:off x="4103"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18" name="Rectangle 538"/>
            <p:cNvSpPr>
              <a:spLocks noChangeArrowheads="1"/>
            </p:cNvSpPr>
            <p:nvPr/>
          </p:nvSpPr>
          <p:spPr bwMode="auto">
            <a:xfrm>
              <a:off x="3967"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19" name="Rectangle 539"/>
            <p:cNvSpPr>
              <a:spLocks noChangeArrowheads="1"/>
            </p:cNvSpPr>
            <p:nvPr/>
          </p:nvSpPr>
          <p:spPr bwMode="auto">
            <a:xfrm>
              <a:off x="3831"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20" name="Rectangle 540"/>
            <p:cNvSpPr>
              <a:spLocks noChangeArrowheads="1"/>
            </p:cNvSpPr>
            <p:nvPr/>
          </p:nvSpPr>
          <p:spPr bwMode="auto">
            <a:xfrm>
              <a:off x="3695"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21" name="Rectangle 541"/>
            <p:cNvSpPr>
              <a:spLocks noChangeArrowheads="1"/>
            </p:cNvSpPr>
            <p:nvPr/>
          </p:nvSpPr>
          <p:spPr bwMode="auto">
            <a:xfrm>
              <a:off x="3559"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22" name="Rectangle 542"/>
            <p:cNvSpPr>
              <a:spLocks noChangeArrowheads="1"/>
            </p:cNvSpPr>
            <p:nvPr/>
          </p:nvSpPr>
          <p:spPr bwMode="auto">
            <a:xfrm>
              <a:off x="3423"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23" name="Rectangle 543"/>
            <p:cNvSpPr>
              <a:spLocks noChangeArrowheads="1"/>
            </p:cNvSpPr>
            <p:nvPr/>
          </p:nvSpPr>
          <p:spPr bwMode="auto">
            <a:xfrm>
              <a:off x="3287"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24" name="Rectangle 544"/>
            <p:cNvSpPr>
              <a:spLocks noChangeArrowheads="1"/>
            </p:cNvSpPr>
            <p:nvPr/>
          </p:nvSpPr>
          <p:spPr bwMode="auto">
            <a:xfrm>
              <a:off x="3151"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25" name="Rectangle 545"/>
            <p:cNvSpPr>
              <a:spLocks noChangeArrowheads="1"/>
            </p:cNvSpPr>
            <p:nvPr/>
          </p:nvSpPr>
          <p:spPr bwMode="auto">
            <a:xfrm>
              <a:off x="3015"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26" name="Rectangle 546"/>
            <p:cNvSpPr>
              <a:spLocks noChangeArrowheads="1"/>
            </p:cNvSpPr>
            <p:nvPr/>
          </p:nvSpPr>
          <p:spPr bwMode="auto">
            <a:xfrm>
              <a:off x="2879"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27" name="Rectangle 547"/>
            <p:cNvSpPr>
              <a:spLocks noChangeArrowheads="1"/>
            </p:cNvSpPr>
            <p:nvPr/>
          </p:nvSpPr>
          <p:spPr bwMode="auto">
            <a:xfrm>
              <a:off x="2743"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28" name="Rectangle 548"/>
            <p:cNvSpPr>
              <a:spLocks noChangeArrowheads="1"/>
            </p:cNvSpPr>
            <p:nvPr/>
          </p:nvSpPr>
          <p:spPr bwMode="auto">
            <a:xfrm>
              <a:off x="2607"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29" name="Rectangle 549"/>
            <p:cNvSpPr>
              <a:spLocks noChangeArrowheads="1"/>
            </p:cNvSpPr>
            <p:nvPr/>
          </p:nvSpPr>
          <p:spPr bwMode="auto">
            <a:xfrm>
              <a:off x="2471"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30" name="Rectangle 550"/>
            <p:cNvSpPr>
              <a:spLocks noChangeArrowheads="1"/>
            </p:cNvSpPr>
            <p:nvPr/>
          </p:nvSpPr>
          <p:spPr bwMode="auto">
            <a:xfrm>
              <a:off x="2335"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31" name="Rectangle 551"/>
            <p:cNvSpPr>
              <a:spLocks noChangeArrowheads="1"/>
            </p:cNvSpPr>
            <p:nvPr/>
          </p:nvSpPr>
          <p:spPr bwMode="auto">
            <a:xfrm>
              <a:off x="2199"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32" name="Rectangle 552"/>
            <p:cNvSpPr>
              <a:spLocks noChangeArrowheads="1"/>
            </p:cNvSpPr>
            <p:nvPr/>
          </p:nvSpPr>
          <p:spPr bwMode="auto">
            <a:xfrm>
              <a:off x="2063"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33" name="Rectangle 553"/>
            <p:cNvSpPr>
              <a:spLocks noChangeArrowheads="1"/>
            </p:cNvSpPr>
            <p:nvPr/>
          </p:nvSpPr>
          <p:spPr bwMode="auto">
            <a:xfrm>
              <a:off x="1927"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34" name="Rectangle 554"/>
            <p:cNvSpPr>
              <a:spLocks noChangeArrowheads="1"/>
            </p:cNvSpPr>
            <p:nvPr/>
          </p:nvSpPr>
          <p:spPr bwMode="auto">
            <a:xfrm>
              <a:off x="1791"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35" name="Rectangle 555"/>
            <p:cNvSpPr>
              <a:spLocks noChangeArrowheads="1"/>
            </p:cNvSpPr>
            <p:nvPr/>
          </p:nvSpPr>
          <p:spPr bwMode="auto">
            <a:xfrm>
              <a:off x="1655"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36" name="Rectangle 556"/>
            <p:cNvSpPr>
              <a:spLocks noChangeArrowheads="1"/>
            </p:cNvSpPr>
            <p:nvPr/>
          </p:nvSpPr>
          <p:spPr bwMode="auto">
            <a:xfrm>
              <a:off x="1519"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37" name="Rectangle 557"/>
            <p:cNvSpPr>
              <a:spLocks noChangeArrowheads="1"/>
            </p:cNvSpPr>
            <p:nvPr/>
          </p:nvSpPr>
          <p:spPr bwMode="auto">
            <a:xfrm>
              <a:off x="1383"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38" name="Rectangle 558"/>
            <p:cNvSpPr>
              <a:spLocks noChangeArrowheads="1"/>
            </p:cNvSpPr>
            <p:nvPr/>
          </p:nvSpPr>
          <p:spPr bwMode="auto">
            <a:xfrm>
              <a:off x="1247"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39" name="Rectangle 559"/>
            <p:cNvSpPr>
              <a:spLocks noChangeArrowheads="1"/>
            </p:cNvSpPr>
            <p:nvPr/>
          </p:nvSpPr>
          <p:spPr bwMode="auto">
            <a:xfrm>
              <a:off x="1111" y="2871"/>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40" name="Rectangle 560"/>
            <p:cNvSpPr>
              <a:spLocks noChangeArrowheads="1"/>
            </p:cNvSpPr>
            <p:nvPr/>
          </p:nvSpPr>
          <p:spPr bwMode="auto">
            <a:xfrm>
              <a:off x="4375"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41" name="Rectangle 561"/>
            <p:cNvSpPr>
              <a:spLocks noChangeArrowheads="1"/>
            </p:cNvSpPr>
            <p:nvPr/>
          </p:nvSpPr>
          <p:spPr bwMode="auto">
            <a:xfrm>
              <a:off x="4239"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42" name="Rectangle 562"/>
            <p:cNvSpPr>
              <a:spLocks noChangeArrowheads="1"/>
            </p:cNvSpPr>
            <p:nvPr/>
          </p:nvSpPr>
          <p:spPr bwMode="auto">
            <a:xfrm>
              <a:off x="4103"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43" name="Rectangle 563"/>
            <p:cNvSpPr>
              <a:spLocks noChangeArrowheads="1"/>
            </p:cNvSpPr>
            <p:nvPr/>
          </p:nvSpPr>
          <p:spPr bwMode="auto">
            <a:xfrm>
              <a:off x="3967"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44" name="Rectangle 564"/>
            <p:cNvSpPr>
              <a:spLocks noChangeArrowheads="1"/>
            </p:cNvSpPr>
            <p:nvPr/>
          </p:nvSpPr>
          <p:spPr bwMode="auto">
            <a:xfrm>
              <a:off x="3831"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45" name="Rectangle 565"/>
            <p:cNvSpPr>
              <a:spLocks noChangeArrowheads="1"/>
            </p:cNvSpPr>
            <p:nvPr/>
          </p:nvSpPr>
          <p:spPr bwMode="auto">
            <a:xfrm>
              <a:off x="3695"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46" name="Rectangle 566"/>
            <p:cNvSpPr>
              <a:spLocks noChangeArrowheads="1"/>
            </p:cNvSpPr>
            <p:nvPr/>
          </p:nvSpPr>
          <p:spPr bwMode="auto">
            <a:xfrm>
              <a:off x="3559"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47" name="Rectangle 567"/>
            <p:cNvSpPr>
              <a:spLocks noChangeArrowheads="1"/>
            </p:cNvSpPr>
            <p:nvPr/>
          </p:nvSpPr>
          <p:spPr bwMode="auto">
            <a:xfrm>
              <a:off x="3423"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48" name="Rectangle 568"/>
            <p:cNvSpPr>
              <a:spLocks noChangeArrowheads="1"/>
            </p:cNvSpPr>
            <p:nvPr/>
          </p:nvSpPr>
          <p:spPr bwMode="auto">
            <a:xfrm>
              <a:off x="3287"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49" name="Rectangle 569"/>
            <p:cNvSpPr>
              <a:spLocks noChangeArrowheads="1"/>
            </p:cNvSpPr>
            <p:nvPr/>
          </p:nvSpPr>
          <p:spPr bwMode="auto">
            <a:xfrm>
              <a:off x="3151"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50" name="Rectangle 570"/>
            <p:cNvSpPr>
              <a:spLocks noChangeArrowheads="1"/>
            </p:cNvSpPr>
            <p:nvPr/>
          </p:nvSpPr>
          <p:spPr bwMode="auto">
            <a:xfrm>
              <a:off x="3015"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51" name="Rectangle 571"/>
            <p:cNvSpPr>
              <a:spLocks noChangeArrowheads="1"/>
            </p:cNvSpPr>
            <p:nvPr/>
          </p:nvSpPr>
          <p:spPr bwMode="auto">
            <a:xfrm>
              <a:off x="2879"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52" name="Rectangle 572"/>
            <p:cNvSpPr>
              <a:spLocks noChangeArrowheads="1"/>
            </p:cNvSpPr>
            <p:nvPr/>
          </p:nvSpPr>
          <p:spPr bwMode="auto">
            <a:xfrm>
              <a:off x="2743"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53" name="Rectangle 573"/>
            <p:cNvSpPr>
              <a:spLocks noChangeArrowheads="1"/>
            </p:cNvSpPr>
            <p:nvPr/>
          </p:nvSpPr>
          <p:spPr bwMode="auto">
            <a:xfrm>
              <a:off x="2607"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54" name="Rectangle 574"/>
            <p:cNvSpPr>
              <a:spLocks noChangeArrowheads="1"/>
            </p:cNvSpPr>
            <p:nvPr/>
          </p:nvSpPr>
          <p:spPr bwMode="auto">
            <a:xfrm>
              <a:off x="2471"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55" name="Rectangle 575"/>
            <p:cNvSpPr>
              <a:spLocks noChangeArrowheads="1"/>
            </p:cNvSpPr>
            <p:nvPr/>
          </p:nvSpPr>
          <p:spPr bwMode="auto">
            <a:xfrm>
              <a:off x="2335"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56" name="Rectangle 576"/>
            <p:cNvSpPr>
              <a:spLocks noChangeArrowheads="1"/>
            </p:cNvSpPr>
            <p:nvPr/>
          </p:nvSpPr>
          <p:spPr bwMode="auto">
            <a:xfrm>
              <a:off x="2199"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57" name="Rectangle 577"/>
            <p:cNvSpPr>
              <a:spLocks noChangeArrowheads="1"/>
            </p:cNvSpPr>
            <p:nvPr/>
          </p:nvSpPr>
          <p:spPr bwMode="auto">
            <a:xfrm>
              <a:off x="2063"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58" name="Rectangle 578"/>
            <p:cNvSpPr>
              <a:spLocks noChangeArrowheads="1"/>
            </p:cNvSpPr>
            <p:nvPr/>
          </p:nvSpPr>
          <p:spPr bwMode="auto">
            <a:xfrm>
              <a:off x="1927"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59" name="Rectangle 579"/>
            <p:cNvSpPr>
              <a:spLocks noChangeArrowheads="1"/>
            </p:cNvSpPr>
            <p:nvPr/>
          </p:nvSpPr>
          <p:spPr bwMode="auto">
            <a:xfrm>
              <a:off x="1791"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60" name="Rectangle 580"/>
            <p:cNvSpPr>
              <a:spLocks noChangeArrowheads="1"/>
            </p:cNvSpPr>
            <p:nvPr/>
          </p:nvSpPr>
          <p:spPr bwMode="auto">
            <a:xfrm>
              <a:off x="1655"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61" name="Rectangle 581"/>
            <p:cNvSpPr>
              <a:spLocks noChangeArrowheads="1"/>
            </p:cNvSpPr>
            <p:nvPr/>
          </p:nvSpPr>
          <p:spPr bwMode="auto">
            <a:xfrm>
              <a:off x="1519"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62" name="Rectangle 582"/>
            <p:cNvSpPr>
              <a:spLocks noChangeArrowheads="1"/>
            </p:cNvSpPr>
            <p:nvPr/>
          </p:nvSpPr>
          <p:spPr bwMode="auto">
            <a:xfrm>
              <a:off x="1383"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63" name="Rectangle 583"/>
            <p:cNvSpPr>
              <a:spLocks noChangeArrowheads="1"/>
            </p:cNvSpPr>
            <p:nvPr/>
          </p:nvSpPr>
          <p:spPr bwMode="auto">
            <a:xfrm>
              <a:off x="1247"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64" name="Rectangle 584"/>
            <p:cNvSpPr>
              <a:spLocks noChangeArrowheads="1"/>
            </p:cNvSpPr>
            <p:nvPr/>
          </p:nvSpPr>
          <p:spPr bwMode="auto">
            <a:xfrm>
              <a:off x="1111" y="2693"/>
              <a:ext cx="136"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65" name="Rectangle 585"/>
            <p:cNvSpPr>
              <a:spLocks noChangeArrowheads="1"/>
            </p:cNvSpPr>
            <p:nvPr/>
          </p:nvSpPr>
          <p:spPr bwMode="auto">
            <a:xfrm>
              <a:off x="4375"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66" name="Rectangle 586"/>
            <p:cNvSpPr>
              <a:spLocks noChangeArrowheads="1"/>
            </p:cNvSpPr>
            <p:nvPr/>
          </p:nvSpPr>
          <p:spPr bwMode="auto">
            <a:xfrm>
              <a:off x="4239"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67" name="Rectangle 587"/>
            <p:cNvSpPr>
              <a:spLocks noChangeArrowheads="1"/>
            </p:cNvSpPr>
            <p:nvPr/>
          </p:nvSpPr>
          <p:spPr bwMode="auto">
            <a:xfrm>
              <a:off x="4103"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68" name="Rectangle 588"/>
            <p:cNvSpPr>
              <a:spLocks noChangeArrowheads="1"/>
            </p:cNvSpPr>
            <p:nvPr/>
          </p:nvSpPr>
          <p:spPr bwMode="auto">
            <a:xfrm>
              <a:off x="3967"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69" name="Rectangle 589"/>
            <p:cNvSpPr>
              <a:spLocks noChangeArrowheads="1"/>
            </p:cNvSpPr>
            <p:nvPr/>
          </p:nvSpPr>
          <p:spPr bwMode="auto">
            <a:xfrm>
              <a:off x="3831"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70" name="Rectangle 590"/>
            <p:cNvSpPr>
              <a:spLocks noChangeArrowheads="1"/>
            </p:cNvSpPr>
            <p:nvPr/>
          </p:nvSpPr>
          <p:spPr bwMode="auto">
            <a:xfrm>
              <a:off x="3695"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71" name="Rectangle 591"/>
            <p:cNvSpPr>
              <a:spLocks noChangeArrowheads="1"/>
            </p:cNvSpPr>
            <p:nvPr/>
          </p:nvSpPr>
          <p:spPr bwMode="auto">
            <a:xfrm>
              <a:off x="3559"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72" name="Rectangle 592"/>
            <p:cNvSpPr>
              <a:spLocks noChangeArrowheads="1"/>
            </p:cNvSpPr>
            <p:nvPr/>
          </p:nvSpPr>
          <p:spPr bwMode="auto">
            <a:xfrm>
              <a:off x="3423"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73" name="Rectangle 593"/>
            <p:cNvSpPr>
              <a:spLocks noChangeArrowheads="1"/>
            </p:cNvSpPr>
            <p:nvPr/>
          </p:nvSpPr>
          <p:spPr bwMode="auto">
            <a:xfrm>
              <a:off x="3287"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74" name="Rectangle 594"/>
            <p:cNvSpPr>
              <a:spLocks noChangeArrowheads="1"/>
            </p:cNvSpPr>
            <p:nvPr/>
          </p:nvSpPr>
          <p:spPr bwMode="auto">
            <a:xfrm>
              <a:off x="3151"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75" name="Rectangle 595"/>
            <p:cNvSpPr>
              <a:spLocks noChangeArrowheads="1"/>
            </p:cNvSpPr>
            <p:nvPr/>
          </p:nvSpPr>
          <p:spPr bwMode="auto">
            <a:xfrm>
              <a:off x="3015"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76" name="Rectangle 596"/>
            <p:cNvSpPr>
              <a:spLocks noChangeArrowheads="1"/>
            </p:cNvSpPr>
            <p:nvPr/>
          </p:nvSpPr>
          <p:spPr bwMode="auto">
            <a:xfrm>
              <a:off x="2879"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77" name="Rectangle 597"/>
            <p:cNvSpPr>
              <a:spLocks noChangeArrowheads="1"/>
            </p:cNvSpPr>
            <p:nvPr/>
          </p:nvSpPr>
          <p:spPr bwMode="auto">
            <a:xfrm>
              <a:off x="2743"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78" name="Rectangle 598"/>
            <p:cNvSpPr>
              <a:spLocks noChangeArrowheads="1"/>
            </p:cNvSpPr>
            <p:nvPr/>
          </p:nvSpPr>
          <p:spPr bwMode="auto">
            <a:xfrm>
              <a:off x="2607"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79" name="Rectangle 599"/>
            <p:cNvSpPr>
              <a:spLocks noChangeArrowheads="1"/>
            </p:cNvSpPr>
            <p:nvPr/>
          </p:nvSpPr>
          <p:spPr bwMode="auto">
            <a:xfrm>
              <a:off x="2471"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80" name="Rectangle 600"/>
            <p:cNvSpPr>
              <a:spLocks noChangeArrowheads="1"/>
            </p:cNvSpPr>
            <p:nvPr/>
          </p:nvSpPr>
          <p:spPr bwMode="auto">
            <a:xfrm>
              <a:off x="2335"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81" name="Rectangle 601"/>
            <p:cNvSpPr>
              <a:spLocks noChangeArrowheads="1"/>
            </p:cNvSpPr>
            <p:nvPr/>
          </p:nvSpPr>
          <p:spPr bwMode="auto">
            <a:xfrm>
              <a:off x="2199"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82" name="Rectangle 602"/>
            <p:cNvSpPr>
              <a:spLocks noChangeArrowheads="1"/>
            </p:cNvSpPr>
            <p:nvPr/>
          </p:nvSpPr>
          <p:spPr bwMode="auto">
            <a:xfrm>
              <a:off x="2063"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83" name="Rectangle 603"/>
            <p:cNvSpPr>
              <a:spLocks noChangeArrowheads="1"/>
            </p:cNvSpPr>
            <p:nvPr/>
          </p:nvSpPr>
          <p:spPr bwMode="auto">
            <a:xfrm>
              <a:off x="1927"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84" name="Rectangle 604"/>
            <p:cNvSpPr>
              <a:spLocks noChangeArrowheads="1"/>
            </p:cNvSpPr>
            <p:nvPr/>
          </p:nvSpPr>
          <p:spPr bwMode="auto">
            <a:xfrm>
              <a:off x="1791"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85" name="Rectangle 605"/>
            <p:cNvSpPr>
              <a:spLocks noChangeArrowheads="1"/>
            </p:cNvSpPr>
            <p:nvPr/>
          </p:nvSpPr>
          <p:spPr bwMode="auto">
            <a:xfrm>
              <a:off x="1655"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86" name="Rectangle 606"/>
            <p:cNvSpPr>
              <a:spLocks noChangeArrowheads="1"/>
            </p:cNvSpPr>
            <p:nvPr/>
          </p:nvSpPr>
          <p:spPr bwMode="auto">
            <a:xfrm>
              <a:off x="1519"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87" name="Rectangle 607"/>
            <p:cNvSpPr>
              <a:spLocks noChangeArrowheads="1"/>
            </p:cNvSpPr>
            <p:nvPr/>
          </p:nvSpPr>
          <p:spPr bwMode="auto">
            <a:xfrm>
              <a:off x="1383"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88" name="Rectangle 608"/>
            <p:cNvSpPr>
              <a:spLocks noChangeArrowheads="1"/>
            </p:cNvSpPr>
            <p:nvPr/>
          </p:nvSpPr>
          <p:spPr bwMode="auto">
            <a:xfrm>
              <a:off x="1247"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89" name="Rectangle 609"/>
            <p:cNvSpPr>
              <a:spLocks noChangeArrowheads="1"/>
            </p:cNvSpPr>
            <p:nvPr/>
          </p:nvSpPr>
          <p:spPr bwMode="auto">
            <a:xfrm>
              <a:off x="1111" y="254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90" name="Rectangle 610"/>
            <p:cNvSpPr>
              <a:spLocks noChangeArrowheads="1"/>
            </p:cNvSpPr>
            <p:nvPr/>
          </p:nvSpPr>
          <p:spPr bwMode="auto">
            <a:xfrm>
              <a:off x="4375"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91" name="Rectangle 611"/>
            <p:cNvSpPr>
              <a:spLocks noChangeArrowheads="1"/>
            </p:cNvSpPr>
            <p:nvPr/>
          </p:nvSpPr>
          <p:spPr bwMode="auto">
            <a:xfrm>
              <a:off x="4239"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92" name="Rectangle 612"/>
            <p:cNvSpPr>
              <a:spLocks noChangeArrowheads="1"/>
            </p:cNvSpPr>
            <p:nvPr/>
          </p:nvSpPr>
          <p:spPr bwMode="auto">
            <a:xfrm>
              <a:off x="4103"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93" name="Rectangle 613"/>
            <p:cNvSpPr>
              <a:spLocks noChangeArrowheads="1"/>
            </p:cNvSpPr>
            <p:nvPr/>
          </p:nvSpPr>
          <p:spPr bwMode="auto">
            <a:xfrm>
              <a:off x="3967"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94" name="Rectangle 614"/>
            <p:cNvSpPr>
              <a:spLocks noChangeArrowheads="1"/>
            </p:cNvSpPr>
            <p:nvPr/>
          </p:nvSpPr>
          <p:spPr bwMode="auto">
            <a:xfrm>
              <a:off x="3831"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95" name="Rectangle 615"/>
            <p:cNvSpPr>
              <a:spLocks noChangeArrowheads="1"/>
            </p:cNvSpPr>
            <p:nvPr/>
          </p:nvSpPr>
          <p:spPr bwMode="auto">
            <a:xfrm>
              <a:off x="3695"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96" name="Rectangle 616"/>
            <p:cNvSpPr>
              <a:spLocks noChangeArrowheads="1"/>
            </p:cNvSpPr>
            <p:nvPr/>
          </p:nvSpPr>
          <p:spPr bwMode="auto">
            <a:xfrm>
              <a:off x="3559"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97" name="Rectangle 617"/>
            <p:cNvSpPr>
              <a:spLocks noChangeArrowheads="1"/>
            </p:cNvSpPr>
            <p:nvPr/>
          </p:nvSpPr>
          <p:spPr bwMode="auto">
            <a:xfrm>
              <a:off x="3423"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98" name="Rectangle 618"/>
            <p:cNvSpPr>
              <a:spLocks noChangeArrowheads="1"/>
            </p:cNvSpPr>
            <p:nvPr/>
          </p:nvSpPr>
          <p:spPr bwMode="auto">
            <a:xfrm>
              <a:off x="3287"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099" name="Rectangle 619"/>
            <p:cNvSpPr>
              <a:spLocks noChangeArrowheads="1"/>
            </p:cNvSpPr>
            <p:nvPr/>
          </p:nvSpPr>
          <p:spPr bwMode="auto">
            <a:xfrm>
              <a:off x="3151"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00" name="Rectangle 620"/>
            <p:cNvSpPr>
              <a:spLocks noChangeArrowheads="1"/>
            </p:cNvSpPr>
            <p:nvPr/>
          </p:nvSpPr>
          <p:spPr bwMode="auto">
            <a:xfrm>
              <a:off x="3015"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01" name="Rectangle 621"/>
            <p:cNvSpPr>
              <a:spLocks noChangeArrowheads="1"/>
            </p:cNvSpPr>
            <p:nvPr/>
          </p:nvSpPr>
          <p:spPr bwMode="auto">
            <a:xfrm>
              <a:off x="2879"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02" name="Rectangle 622"/>
            <p:cNvSpPr>
              <a:spLocks noChangeArrowheads="1"/>
            </p:cNvSpPr>
            <p:nvPr/>
          </p:nvSpPr>
          <p:spPr bwMode="auto">
            <a:xfrm>
              <a:off x="2743"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03" name="Rectangle 623"/>
            <p:cNvSpPr>
              <a:spLocks noChangeArrowheads="1"/>
            </p:cNvSpPr>
            <p:nvPr/>
          </p:nvSpPr>
          <p:spPr bwMode="auto">
            <a:xfrm>
              <a:off x="2607"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04" name="Rectangle 624"/>
            <p:cNvSpPr>
              <a:spLocks noChangeArrowheads="1"/>
            </p:cNvSpPr>
            <p:nvPr/>
          </p:nvSpPr>
          <p:spPr bwMode="auto">
            <a:xfrm>
              <a:off x="2471"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05" name="Rectangle 625"/>
            <p:cNvSpPr>
              <a:spLocks noChangeArrowheads="1"/>
            </p:cNvSpPr>
            <p:nvPr/>
          </p:nvSpPr>
          <p:spPr bwMode="auto">
            <a:xfrm>
              <a:off x="2335"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06" name="Rectangle 626"/>
            <p:cNvSpPr>
              <a:spLocks noChangeArrowheads="1"/>
            </p:cNvSpPr>
            <p:nvPr/>
          </p:nvSpPr>
          <p:spPr bwMode="auto">
            <a:xfrm>
              <a:off x="2199"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07" name="Rectangle 627"/>
            <p:cNvSpPr>
              <a:spLocks noChangeArrowheads="1"/>
            </p:cNvSpPr>
            <p:nvPr/>
          </p:nvSpPr>
          <p:spPr bwMode="auto">
            <a:xfrm>
              <a:off x="2063"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08" name="Rectangle 628"/>
            <p:cNvSpPr>
              <a:spLocks noChangeArrowheads="1"/>
            </p:cNvSpPr>
            <p:nvPr/>
          </p:nvSpPr>
          <p:spPr bwMode="auto">
            <a:xfrm>
              <a:off x="1927"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09" name="Rectangle 629"/>
            <p:cNvSpPr>
              <a:spLocks noChangeArrowheads="1"/>
            </p:cNvSpPr>
            <p:nvPr/>
          </p:nvSpPr>
          <p:spPr bwMode="auto">
            <a:xfrm>
              <a:off x="1791"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10" name="Rectangle 630"/>
            <p:cNvSpPr>
              <a:spLocks noChangeArrowheads="1"/>
            </p:cNvSpPr>
            <p:nvPr/>
          </p:nvSpPr>
          <p:spPr bwMode="auto">
            <a:xfrm>
              <a:off x="1655"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11" name="Rectangle 631"/>
            <p:cNvSpPr>
              <a:spLocks noChangeArrowheads="1"/>
            </p:cNvSpPr>
            <p:nvPr/>
          </p:nvSpPr>
          <p:spPr bwMode="auto">
            <a:xfrm>
              <a:off x="1519"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12" name="Rectangle 632"/>
            <p:cNvSpPr>
              <a:spLocks noChangeArrowheads="1"/>
            </p:cNvSpPr>
            <p:nvPr/>
          </p:nvSpPr>
          <p:spPr bwMode="auto">
            <a:xfrm>
              <a:off x="1383"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13" name="Rectangle 633"/>
            <p:cNvSpPr>
              <a:spLocks noChangeArrowheads="1"/>
            </p:cNvSpPr>
            <p:nvPr/>
          </p:nvSpPr>
          <p:spPr bwMode="auto">
            <a:xfrm>
              <a:off x="1247"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14" name="Rectangle 634"/>
            <p:cNvSpPr>
              <a:spLocks noChangeArrowheads="1"/>
            </p:cNvSpPr>
            <p:nvPr/>
          </p:nvSpPr>
          <p:spPr bwMode="auto">
            <a:xfrm>
              <a:off x="1111" y="238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15" name="Rectangle 635"/>
            <p:cNvSpPr>
              <a:spLocks noChangeArrowheads="1"/>
            </p:cNvSpPr>
            <p:nvPr/>
          </p:nvSpPr>
          <p:spPr bwMode="auto">
            <a:xfrm>
              <a:off x="4375"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16" name="Rectangle 636"/>
            <p:cNvSpPr>
              <a:spLocks noChangeArrowheads="1"/>
            </p:cNvSpPr>
            <p:nvPr/>
          </p:nvSpPr>
          <p:spPr bwMode="auto">
            <a:xfrm>
              <a:off x="4239"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17" name="Rectangle 637"/>
            <p:cNvSpPr>
              <a:spLocks noChangeArrowheads="1"/>
            </p:cNvSpPr>
            <p:nvPr/>
          </p:nvSpPr>
          <p:spPr bwMode="auto">
            <a:xfrm>
              <a:off x="4103"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18" name="Rectangle 638"/>
            <p:cNvSpPr>
              <a:spLocks noChangeArrowheads="1"/>
            </p:cNvSpPr>
            <p:nvPr/>
          </p:nvSpPr>
          <p:spPr bwMode="auto">
            <a:xfrm>
              <a:off x="3967"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19" name="Rectangle 639"/>
            <p:cNvSpPr>
              <a:spLocks noChangeArrowheads="1"/>
            </p:cNvSpPr>
            <p:nvPr/>
          </p:nvSpPr>
          <p:spPr bwMode="auto">
            <a:xfrm>
              <a:off x="3831"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20" name="Rectangle 640"/>
            <p:cNvSpPr>
              <a:spLocks noChangeArrowheads="1"/>
            </p:cNvSpPr>
            <p:nvPr/>
          </p:nvSpPr>
          <p:spPr bwMode="auto">
            <a:xfrm>
              <a:off x="3695"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21" name="Rectangle 641"/>
            <p:cNvSpPr>
              <a:spLocks noChangeArrowheads="1"/>
            </p:cNvSpPr>
            <p:nvPr/>
          </p:nvSpPr>
          <p:spPr bwMode="auto">
            <a:xfrm>
              <a:off x="3559"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22" name="Rectangle 642"/>
            <p:cNvSpPr>
              <a:spLocks noChangeArrowheads="1"/>
            </p:cNvSpPr>
            <p:nvPr/>
          </p:nvSpPr>
          <p:spPr bwMode="auto">
            <a:xfrm>
              <a:off x="3423"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23" name="Rectangle 643"/>
            <p:cNvSpPr>
              <a:spLocks noChangeArrowheads="1"/>
            </p:cNvSpPr>
            <p:nvPr/>
          </p:nvSpPr>
          <p:spPr bwMode="auto">
            <a:xfrm>
              <a:off x="3287"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24" name="Rectangle 644"/>
            <p:cNvSpPr>
              <a:spLocks noChangeArrowheads="1"/>
            </p:cNvSpPr>
            <p:nvPr/>
          </p:nvSpPr>
          <p:spPr bwMode="auto">
            <a:xfrm>
              <a:off x="3151"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25" name="Rectangle 645"/>
            <p:cNvSpPr>
              <a:spLocks noChangeArrowheads="1"/>
            </p:cNvSpPr>
            <p:nvPr/>
          </p:nvSpPr>
          <p:spPr bwMode="auto">
            <a:xfrm>
              <a:off x="3015"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26" name="Rectangle 646"/>
            <p:cNvSpPr>
              <a:spLocks noChangeArrowheads="1"/>
            </p:cNvSpPr>
            <p:nvPr/>
          </p:nvSpPr>
          <p:spPr bwMode="auto">
            <a:xfrm>
              <a:off x="2879"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27" name="Rectangle 647"/>
            <p:cNvSpPr>
              <a:spLocks noChangeArrowheads="1"/>
            </p:cNvSpPr>
            <p:nvPr/>
          </p:nvSpPr>
          <p:spPr bwMode="auto">
            <a:xfrm>
              <a:off x="2743"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28" name="Rectangle 648"/>
            <p:cNvSpPr>
              <a:spLocks noChangeArrowheads="1"/>
            </p:cNvSpPr>
            <p:nvPr/>
          </p:nvSpPr>
          <p:spPr bwMode="auto">
            <a:xfrm>
              <a:off x="2607"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29" name="Rectangle 649"/>
            <p:cNvSpPr>
              <a:spLocks noChangeArrowheads="1"/>
            </p:cNvSpPr>
            <p:nvPr/>
          </p:nvSpPr>
          <p:spPr bwMode="auto">
            <a:xfrm>
              <a:off x="2471"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30" name="Rectangle 650"/>
            <p:cNvSpPr>
              <a:spLocks noChangeArrowheads="1"/>
            </p:cNvSpPr>
            <p:nvPr/>
          </p:nvSpPr>
          <p:spPr bwMode="auto">
            <a:xfrm>
              <a:off x="2335"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31" name="Rectangle 651"/>
            <p:cNvSpPr>
              <a:spLocks noChangeArrowheads="1"/>
            </p:cNvSpPr>
            <p:nvPr/>
          </p:nvSpPr>
          <p:spPr bwMode="auto">
            <a:xfrm>
              <a:off x="2199"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32" name="Rectangle 652"/>
            <p:cNvSpPr>
              <a:spLocks noChangeArrowheads="1"/>
            </p:cNvSpPr>
            <p:nvPr/>
          </p:nvSpPr>
          <p:spPr bwMode="auto">
            <a:xfrm>
              <a:off x="2063"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33" name="Rectangle 653"/>
            <p:cNvSpPr>
              <a:spLocks noChangeArrowheads="1"/>
            </p:cNvSpPr>
            <p:nvPr/>
          </p:nvSpPr>
          <p:spPr bwMode="auto">
            <a:xfrm>
              <a:off x="1927"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34" name="Rectangle 654"/>
            <p:cNvSpPr>
              <a:spLocks noChangeArrowheads="1"/>
            </p:cNvSpPr>
            <p:nvPr/>
          </p:nvSpPr>
          <p:spPr bwMode="auto">
            <a:xfrm>
              <a:off x="1791"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35" name="Rectangle 655"/>
            <p:cNvSpPr>
              <a:spLocks noChangeArrowheads="1"/>
            </p:cNvSpPr>
            <p:nvPr/>
          </p:nvSpPr>
          <p:spPr bwMode="auto">
            <a:xfrm>
              <a:off x="1655"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36" name="Rectangle 656"/>
            <p:cNvSpPr>
              <a:spLocks noChangeArrowheads="1"/>
            </p:cNvSpPr>
            <p:nvPr/>
          </p:nvSpPr>
          <p:spPr bwMode="auto">
            <a:xfrm>
              <a:off x="1519"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37" name="Rectangle 657"/>
            <p:cNvSpPr>
              <a:spLocks noChangeArrowheads="1"/>
            </p:cNvSpPr>
            <p:nvPr/>
          </p:nvSpPr>
          <p:spPr bwMode="auto">
            <a:xfrm>
              <a:off x="1383"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38" name="Rectangle 658"/>
            <p:cNvSpPr>
              <a:spLocks noChangeArrowheads="1"/>
            </p:cNvSpPr>
            <p:nvPr/>
          </p:nvSpPr>
          <p:spPr bwMode="auto">
            <a:xfrm>
              <a:off x="1247"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39" name="Rectangle 659"/>
            <p:cNvSpPr>
              <a:spLocks noChangeArrowheads="1"/>
            </p:cNvSpPr>
            <p:nvPr/>
          </p:nvSpPr>
          <p:spPr bwMode="auto">
            <a:xfrm>
              <a:off x="1111" y="2188"/>
              <a:ext cx="136"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40" name="Rectangle 660"/>
            <p:cNvSpPr>
              <a:spLocks noChangeArrowheads="1"/>
            </p:cNvSpPr>
            <p:nvPr/>
          </p:nvSpPr>
          <p:spPr bwMode="auto">
            <a:xfrm>
              <a:off x="4375"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41" name="Rectangle 661"/>
            <p:cNvSpPr>
              <a:spLocks noChangeArrowheads="1"/>
            </p:cNvSpPr>
            <p:nvPr/>
          </p:nvSpPr>
          <p:spPr bwMode="auto">
            <a:xfrm>
              <a:off x="4239"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42" name="Rectangle 662"/>
            <p:cNvSpPr>
              <a:spLocks noChangeArrowheads="1"/>
            </p:cNvSpPr>
            <p:nvPr/>
          </p:nvSpPr>
          <p:spPr bwMode="auto">
            <a:xfrm>
              <a:off x="4103"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43" name="Rectangle 663"/>
            <p:cNvSpPr>
              <a:spLocks noChangeArrowheads="1"/>
            </p:cNvSpPr>
            <p:nvPr/>
          </p:nvSpPr>
          <p:spPr bwMode="auto">
            <a:xfrm>
              <a:off x="3967"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44" name="Rectangle 664"/>
            <p:cNvSpPr>
              <a:spLocks noChangeArrowheads="1"/>
            </p:cNvSpPr>
            <p:nvPr/>
          </p:nvSpPr>
          <p:spPr bwMode="auto">
            <a:xfrm>
              <a:off x="3831"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45" name="Rectangle 665"/>
            <p:cNvSpPr>
              <a:spLocks noChangeArrowheads="1"/>
            </p:cNvSpPr>
            <p:nvPr/>
          </p:nvSpPr>
          <p:spPr bwMode="auto">
            <a:xfrm>
              <a:off x="3695"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46" name="Rectangle 666"/>
            <p:cNvSpPr>
              <a:spLocks noChangeArrowheads="1"/>
            </p:cNvSpPr>
            <p:nvPr/>
          </p:nvSpPr>
          <p:spPr bwMode="auto">
            <a:xfrm>
              <a:off x="3559"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47" name="Rectangle 667"/>
            <p:cNvSpPr>
              <a:spLocks noChangeArrowheads="1"/>
            </p:cNvSpPr>
            <p:nvPr/>
          </p:nvSpPr>
          <p:spPr bwMode="auto">
            <a:xfrm>
              <a:off x="3423"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48" name="Rectangle 668"/>
            <p:cNvSpPr>
              <a:spLocks noChangeArrowheads="1"/>
            </p:cNvSpPr>
            <p:nvPr/>
          </p:nvSpPr>
          <p:spPr bwMode="auto">
            <a:xfrm>
              <a:off x="3287"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49" name="Rectangle 669"/>
            <p:cNvSpPr>
              <a:spLocks noChangeArrowheads="1"/>
            </p:cNvSpPr>
            <p:nvPr/>
          </p:nvSpPr>
          <p:spPr bwMode="auto">
            <a:xfrm>
              <a:off x="3151"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50" name="Rectangle 670"/>
            <p:cNvSpPr>
              <a:spLocks noChangeArrowheads="1"/>
            </p:cNvSpPr>
            <p:nvPr/>
          </p:nvSpPr>
          <p:spPr bwMode="auto">
            <a:xfrm>
              <a:off x="3015"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51" name="Rectangle 671"/>
            <p:cNvSpPr>
              <a:spLocks noChangeArrowheads="1"/>
            </p:cNvSpPr>
            <p:nvPr/>
          </p:nvSpPr>
          <p:spPr bwMode="auto">
            <a:xfrm>
              <a:off x="2879"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52" name="Rectangle 672"/>
            <p:cNvSpPr>
              <a:spLocks noChangeArrowheads="1"/>
            </p:cNvSpPr>
            <p:nvPr/>
          </p:nvSpPr>
          <p:spPr bwMode="auto">
            <a:xfrm>
              <a:off x="2743"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53" name="Rectangle 673"/>
            <p:cNvSpPr>
              <a:spLocks noChangeArrowheads="1"/>
            </p:cNvSpPr>
            <p:nvPr/>
          </p:nvSpPr>
          <p:spPr bwMode="auto">
            <a:xfrm>
              <a:off x="2607"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54" name="Rectangle 674"/>
            <p:cNvSpPr>
              <a:spLocks noChangeArrowheads="1"/>
            </p:cNvSpPr>
            <p:nvPr/>
          </p:nvSpPr>
          <p:spPr bwMode="auto">
            <a:xfrm>
              <a:off x="2471"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55" name="Rectangle 675"/>
            <p:cNvSpPr>
              <a:spLocks noChangeArrowheads="1"/>
            </p:cNvSpPr>
            <p:nvPr/>
          </p:nvSpPr>
          <p:spPr bwMode="auto">
            <a:xfrm>
              <a:off x="2335"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56" name="Rectangle 676"/>
            <p:cNvSpPr>
              <a:spLocks noChangeArrowheads="1"/>
            </p:cNvSpPr>
            <p:nvPr/>
          </p:nvSpPr>
          <p:spPr bwMode="auto">
            <a:xfrm>
              <a:off x="2199"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57" name="Rectangle 677"/>
            <p:cNvSpPr>
              <a:spLocks noChangeArrowheads="1"/>
            </p:cNvSpPr>
            <p:nvPr/>
          </p:nvSpPr>
          <p:spPr bwMode="auto">
            <a:xfrm>
              <a:off x="2063"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58" name="Rectangle 678"/>
            <p:cNvSpPr>
              <a:spLocks noChangeArrowheads="1"/>
            </p:cNvSpPr>
            <p:nvPr/>
          </p:nvSpPr>
          <p:spPr bwMode="auto">
            <a:xfrm>
              <a:off x="1927"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59" name="Rectangle 679"/>
            <p:cNvSpPr>
              <a:spLocks noChangeArrowheads="1"/>
            </p:cNvSpPr>
            <p:nvPr/>
          </p:nvSpPr>
          <p:spPr bwMode="auto">
            <a:xfrm>
              <a:off x="1791"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60" name="Rectangle 680"/>
            <p:cNvSpPr>
              <a:spLocks noChangeArrowheads="1"/>
            </p:cNvSpPr>
            <p:nvPr/>
          </p:nvSpPr>
          <p:spPr bwMode="auto">
            <a:xfrm>
              <a:off x="1655"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61" name="Rectangle 681"/>
            <p:cNvSpPr>
              <a:spLocks noChangeArrowheads="1"/>
            </p:cNvSpPr>
            <p:nvPr/>
          </p:nvSpPr>
          <p:spPr bwMode="auto">
            <a:xfrm>
              <a:off x="1519"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62" name="Rectangle 682"/>
            <p:cNvSpPr>
              <a:spLocks noChangeArrowheads="1"/>
            </p:cNvSpPr>
            <p:nvPr/>
          </p:nvSpPr>
          <p:spPr bwMode="auto">
            <a:xfrm>
              <a:off x="1383"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63" name="Rectangle 683"/>
            <p:cNvSpPr>
              <a:spLocks noChangeArrowheads="1"/>
            </p:cNvSpPr>
            <p:nvPr/>
          </p:nvSpPr>
          <p:spPr bwMode="auto">
            <a:xfrm>
              <a:off x="1247"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64" name="Rectangle 684"/>
            <p:cNvSpPr>
              <a:spLocks noChangeArrowheads="1"/>
            </p:cNvSpPr>
            <p:nvPr/>
          </p:nvSpPr>
          <p:spPr bwMode="auto">
            <a:xfrm>
              <a:off x="1111" y="2035"/>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65" name="Rectangle 685"/>
            <p:cNvSpPr>
              <a:spLocks noChangeArrowheads="1"/>
            </p:cNvSpPr>
            <p:nvPr/>
          </p:nvSpPr>
          <p:spPr bwMode="auto">
            <a:xfrm>
              <a:off x="4375"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66" name="Rectangle 686"/>
            <p:cNvSpPr>
              <a:spLocks noChangeArrowheads="1"/>
            </p:cNvSpPr>
            <p:nvPr/>
          </p:nvSpPr>
          <p:spPr bwMode="auto">
            <a:xfrm>
              <a:off x="4239"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67" name="Rectangle 687"/>
            <p:cNvSpPr>
              <a:spLocks noChangeArrowheads="1"/>
            </p:cNvSpPr>
            <p:nvPr/>
          </p:nvSpPr>
          <p:spPr bwMode="auto">
            <a:xfrm>
              <a:off x="4103"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68" name="Rectangle 688"/>
            <p:cNvSpPr>
              <a:spLocks noChangeArrowheads="1"/>
            </p:cNvSpPr>
            <p:nvPr/>
          </p:nvSpPr>
          <p:spPr bwMode="auto">
            <a:xfrm>
              <a:off x="3967"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69" name="Rectangle 689"/>
            <p:cNvSpPr>
              <a:spLocks noChangeArrowheads="1"/>
            </p:cNvSpPr>
            <p:nvPr/>
          </p:nvSpPr>
          <p:spPr bwMode="auto">
            <a:xfrm>
              <a:off x="3831"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70" name="Rectangle 690"/>
            <p:cNvSpPr>
              <a:spLocks noChangeArrowheads="1"/>
            </p:cNvSpPr>
            <p:nvPr/>
          </p:nvSpPr>
          <p:spPr bwMode="auto">
            <a:xfrm>
              <a:off x="3695"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71" name="Rectangle 691"/>
            <p:cNvSpPr>
              <a:spLocks noChangeArrowheads="1"/>
            </p:cNvSpPr>
            <p:nvPr/>
          </p:nvSpPr>
          <p:spPr bwMode="auto">
            <a:xfrm>
              <a:off x="3559"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72" name="Rectangle 692"/>
            <p:cNvSpPr>
              <a:spLocks noChangeArrowheads="1"/>
            </p:cNvSpPr>
            <p:nvPr/>
          </p:nvSpPr>
          <p:spPr bwMode="auto">
            <a:xfrm>
              <a:off x="3423"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73" name="Rectangle 693"/>
            <p:cNvSpPr>
              <a:spLocks noChangeArrowheads="1"/>
            </p:cNvSpPr>
            <p:nvPr/>
          </p:nvSpPr>
          <p:spPr bwMode="auto">
            <a:xfrm>
              <a:off x="3287"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74" name="Rectangle 694"/>
            <p:cNvSpPr>
              <a:spLocks noChangeArrowheads="1"/>
            </p:cNvSpPr>
            <p:nvPr/>
          </p:nvSpPr>
          <p:spPr bwMode="auto">
            <a:xfrm>
              <a:off x="3151"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75" name="Rectangle 695"/>
            <p:cNvSpPr>
              <a:spLocks noChangeArrowheads="1"/>
            </p:cNvSpPr>
            <p:nvPr/>
          </p:nvSpPr>
          <p:spPr bwMode="auto">
            <a:xfrm>
              <a:off x="3015"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76" name="Rectangle 696"/>
            <p:cNvSpPr>
              <a:spLocks noChangeArrowheads="1"/>
            </p:cNvSpPr>
            <p:nvPr/>
          </p:nvSpPr>
          <p:spPr bwMode="auto">
            <a:xfrm>
              <a:off x="2879"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77" name="Rectangle 697"/>
            <p:cNvSpPr>
              <a:spLocks noChangeArrowheads="1"/>
            </p:cNvSpPr>
            <p:nvPr/>
          </p:nvSpPr>
          <p:spPr bwMode="auto">
            <a:xfrm>
              <a:off x="2743"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78" name="Rectangle 698"/>
            <p:cNvSpPr>
              <a:spLocks noChangeArrowheads="1"/>
            </p:cNvSpPr>
            <p:nvPr/>
          </p:nvSpPr>
          <p:spPr bwMode="auto">
            <a:xfrm>
              <a:off x="2607"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79" name="Rectangle 699"/>
            <p:cNvSpPr>
              <a:spLocks noChangeArrowheads="1"/>
            </p:cNvSpPr>
            <p:nvPr/>
          </p:nvSpPr>
          <p:spPr bwMode="auto">
            <a:xfrm>
              <a:off x="2471"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80" name="Rectangle 700"/>
            <p:cNvSpPr>
              <a:spLocks noChangeArrowheads="1"/>
            </p:cNvSpPr>
            <p:nvPr/>
          </p:nvSpPr>
          <p:spPr bwMode="auto">
            <a:xfrm>
              <a:off x="2335"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81" name="Rectangle 701"/>
            <p:cNvSpPr>
              <a:spLocks noChangeArrowheads="1"/>
            </p:cNvSpPr>
            <p:nvPr/>
          </p:nvSpPr>
          <p:spPr bwMode="auto">
            <a:xfrm>
              <a:off x="2199"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82" name="Rectangle 702"/>
            <p:cNvSpPr>
              <a:spLocks noChangeArrowheads="1"/>
            </p:cNvSpPr>
            <p:nvPr/>
          </p:nvSpPr>
          <p:spPr bwMode="auto">
            <a:xfrm>
              <a:off x="2063"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83" name="Rectangle 703"/>
            <p:cNvSpPr>
              <a:spLocks noChangeArrowheads="1"/>
            </p:cNvSpPr>
            <p:nvPr/>
          </p:nvSpPr>
          <p:spPr bwMode="auto">
            <a:xfrm>
              <a:off x="1927"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84" name="Rectangle 704"/>
            <p:cNvSpPr>
              <a:spLocks noChangeArrowheads="1"/>
            </p:cNvSpPr>
            <p:nvPr/>
          </p:nvSpPr>
          <p:spPr bwMode="auto">
            <a:xfrm>
              <a:off x="1791"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85" name="Rectangle 705"/>
            <p:cNvSpPr>
              <a:spLocks noChangeArrowheads="1"/>
            </p:cNvSpPr>
            <p:nvPr/>
          </p:nvSpPr>
          <p:spPr bwMode="auto">
            <a:xfrm>
              <a:off x="1655"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86" name="Rectangle 706"/>
            <p:cNvSpPr>
              <a:spLocks noChangeArrowheads="1"/>
            </p:cNvSpPr>
            <p:nvPr/>
          </p:nvSpPr>
          <p:spPr bwMode="auto">
            <a:xfrm>
              <a:off x="1519"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87" name="Rectangle 707"/>
            <p:cNvSpPr>
              <a:spLocks noChangeArrowheads="1"/>
            </p:cNvSpPr>
            <p:nvPr/>
          </p:nvSpPr>
          <p:spPr bwMode="auto">
            <a:xfrm>
              <a:off x="1383"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88" name="Rectangle 708"/>
            <p:cNvSpPr>
              <a:spLocks noChangeArrowheads="1"/>
            </p:cNvSpPr>
            <p:nvPr/>
          </p:nvSpPr>
          <p:spPr bwMode="auto">
            <a:xfrm>
              <a:off x="1247"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89" name="Rectangle 709"/>
            <p:cNvSpPr>
              <a:spLocks noChangeArrowheads="1"/>
            </p:cNvSpPr>
            <p:nvPr/>
          </p:nvSpPr>
          <p:spPr bwMode="auto">
            <a:xfrm>
              <a:off x="1111" y="1882"/>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90" name="Rectangle 710"/>
            <p:cNvSpPr>
              <a:spLocks noChangeArrowheads="1"/>
            </p:cNvSpPr>
            <p:nvPr/>
          </p:nvSpPr>
          <p:spPr bwMode="auto">
            <a:xfrm>
              <a:off x="4375"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91" name="Rectangle 711"/>
            <p:cNvSpPr>
              <a:spLocks noChangeArrowheads="1"/>
            </p:cNvSpPr>
            <p:nvPr/>
          </p:nvSpPr>
          <p:spPr bwMode="auto">
            <a:xfrm>
              <a:off x="4239"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92" name="Rectangle 712"/>
            <p:cNvSpPr>
              <a:spLocks noChangeArrowheads="1"/>
            </p:cNvSpPr>
            <p:nvPr/>
          </p:nvSpPr>
          <p:spPr bwMode="auto">
            <a:xfrm>
              <a:off x="4103"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93" name="Rectangle 713"/>
            <p:cNvSpPr>
              <a:spLocks noChangeArrowheads="1"/>
            </p:cNvSpPr>
            <p:nvPr/>
          </p:nvSpPr>
          <p:spPr bwMode="auto">
            <a:xfrm>
              <a:off x="3967"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94" name="Rectangle 714"/>
            <p:cNvSpPr>
              <a:spLocks noChangeArrowheads="1"/>
            </p:cNvSpPr>
            <p:nvPr/>
          </p:nvSpPr>
          <p:spPr bwMode="auto">
            <a:xfrm>
              <a:off x="3831"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95" name="Rectangle 715"/>
            <p:cNvSpPr>
              <a:spLocks noChangeArrowheads="1"/>
            </p:cNvSpPr>
            <p:nvPr/>
          </p:nvSpPr>
          <p:spPr bwMode="auto">
            <a:xfrm>
              <a:off x="3695"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96" name="Rectangle 716"/>
            <p:cNvSpPr>
              <a:spLocks noChangeArrowheads="1"/>
            </p:cNvSpPr>
            <p:nvPr/>
          </p:nvSpPr>
          <p:spPr bwMode="auto">
            <a:xfrm>
              <a:off x="3559"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97" name="Rectangle 717"/>
            <p:cNvSpPr>
              <a:spLocks noChangeArrowheads="1"/>
            </p:cNvSpPr>
            <p:nvPr/>
          </p:nvSpPr>
          <p:spPr bwMode="auto">
            <a:xfrm>
              <a:off x="3423"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98" name="Rectangle 718"/>
            <p:cNvSpPr>
              <a:spLocks noChangeArrowheads="1"/>
            </p:cNvSpPr>
            <p:nvPr/>
          </p:nvSpPr>
          <p:spPr bwMode="auto">
            <a:xfrm>
              <a:off x="3287"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199" name="Rectangle 719"/>
            <p:cNvSpPr>
              <a:spLocks noChangeArrowheads="1"/>
            </p:cNvSpPr>
            <p:nvPr/>
          </p:nvSpPr>
          <p:spPr bwMode="auto">
            <a:xfrm>
              <a:off x="3151"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00" name="Rectangle 720"/>
            <p:cNvSpPr>
              <a:spLocks noChangeArrowheads="1"/>
            </p:cNvSpPr>
            <p:nvPr/>
          </p:nvSpPr>
          <p:spPr bwMode="auto">
            <a:xfrm>
              <a:off x="3015"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01" name="Rectangle 721"/>
            <p:cNvSpPr>
              <a:spLocks noChangeArrowheads="1"/>
            </p:cNvSpPr>
            <p:nvPr/>
          </p:nvSpPr>
          <p:spPr bwMode="auto">
            <a:xfrm>
              <a:off x="2879"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02" name="Rectangle 722"/>
            <p:cNvSpPr>
              <a:spLocks noChangeArrowheads="1"/>
            </p:cNvSpPr>
            <p:nvPr/>
          </p:nvSpPr>
          <p:spPr bwMode="auto">
            <a:xfrm>
              <a:off x="2743"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03" name="Rectangle 723"/>
            <p:cNvSpPr>
              <a:spLocks noChangeArrowheads="1"/>
            </p:cNvSpPr>
            <p:nvPr/>
          </p:nvSpPr>
          <p:spPr bwMode="auto">
            <a:xfrm>
              <a:off x="2607"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04" name="Rectangle 724"/>
            <p:cNvSpPr>
              <a:spLocks noChangeArrowheads="1"/>
            </p:cNvSpPr>
            <p:nvPr/>
          </p:nvSpPr>
          <p:spPr bwMode="auto">
            <a:xfrm>
              <a:off x="2471"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05" name="Rectangle 725"/>
            <p:cNvSpPr>
              <a:spLocks noChangeArrowheads="1"/>
            </p:cNvSpPr>
            <p:nvPr/>
          </p:nvSpPr>
          <p:spPr bwMode="auto">
            <a:xfrm>
              <a:off x="2335"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06" name="Rectangle 726"/>
            <p:cNvSpPr>
              <a:spLocks noChangeArrowheads="1"/>
            </p:cNvSpPr>
            <p:nvPr/>
          </p:nvSpPr>
          <p:spPr bwMode="auto">
            <a:xfrm>
              <a:off x="2199"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07" name="Rectangle 727"/>
            <p:cNvSpPr>
              <a:spLocks noChangeArrowheads="1"/>
            </p:cNvSpPr>
            <p:nvPr/>
          </p:nvSpPr>
          <p:spPr bwMode="auto">
            <a:xfrm>
              <a:off x="2063"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08" name="Rectangle 728"/>
            <p:cNvSpPr>
              <a:spLocks noChangeArrowheads="1"/>
            </p:cNvSpPr>
            <p:nvPr/>
          </p:nvSpPr>
          <p:spPr bwMode="auto">
            <a:xfrm>
              <a:off x="1927"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09" name="Rectangle 729"/>
            <p:cNvSpPr>
              <a:spLocks noChangeArrowheads="1"/>
            </p:cNvSpPr>
            <p:nvPr/>
          </p:nvSpPr>
          <p:spPr bwMode="auto">
            <a:xfrm>
              <a:off x="1791"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10" name="Rectangle 730"/>
            <p:cNvSpPr>
              <a:spLocks noChangeArrowheads="1"/>
            </p:cNvSpPr>
            <p:nvPr/>
          </p:nvSpPr>
          <p:spPr bwMode="auto">
            <a:xfrm>
              <a:off x="1655"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11" name="Rectangle 731"/>
            <p:cNvSpPr>
              <a:spLocks noChangeArrowheads="1"/>
            </p:cNvSpPr>
            <p:nvPr/>
          </p:nvSpPr>
          <p:spPr bwMode="auto">
            <a:xfrm>
              <a:off x="1519"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12" name="Rectangle 732"/>
            <p:cNvSpPr>
              <a:spLocks noChangeArrowheads="1"/>
            </p:cNvSpPr>
            <p:nvPr/>
          </p:nvSpPr>
          <p:spPr bwMode="auto">
            <a:xfrm>
              <a:off x="1383"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13" name="Rectangle 733"/>
            <p:cNvSpPr>
              <a:spLocks noChangeArrowheads="1"/>
            </p:cNvSpPr>
            <p:nvPr/>
          </p:nvSpPr>
          <p:spPr bwMode="auto">
            <a:xfrm>
              <a:off x="1247"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14" name="Rectangle 734"/>
            <p:cNvSpPr>
              <a:spLocks noChangeArrowheads="1"/>
            </p:cNvSpPr>
            <p:nvPr/>
          </p:nvSpPr>
          <p:spPr bwMode="auto">
            <a:xfrm>
              <a:off x="1111" y="1729"/>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15" name="Rectangle 735"/>
            <p:cNvSpPr>
              <a:spLocks noChangeArrowheads="1"/>
            </p:cNvSpPr>
            <p:nvPr/>
          </p:nvSpPr>
          <p:spPr bwMode="auto">
            <a:xfrm>
              <a:off x="4375"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16" name="Rectangle 736"/>
            <p:cNvSpPr>
              <a:spLocks noChangeArrowheads="1"/>
            </p:cNvSpPr>
            <p:nvPr/>
          </p:nvSpPr>
          <p:spPr bwMode="auto">
            <a:xfrm>
              <a:off x="4239"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17" name="Rectangle 737"/>
            <p:cNvSpPr>
              <a:spLocks noChangeArrowheads="1"/>
            </p:cNvSpPr>
            <p:nvPr/>
          </p:nvSpPr>
          <p:spPr bwMode="auto">
            <a:xfrm>
              <a:off x="4103"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18" name="Rectangle 738"/>
            <p:cNvSpPr>
              <a:spLocks noChangeArrowheads="1"/>
            </p:cNvSpPr>
            <p:nvPr/>
          </p:nvSpPr>
          <p:spPr bwMode="auto">
            <a:xfrm>
              <a:off x="3967"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19" name="Rectangle 739"/>
            <p:cNvSpPr>
              <a:spLocks noChangeArrowheads="1"/>
            </p:cNvSpPr>
            <p:nvPr/>
          </p:nvSpPr>
          <p:spPr bwMode="auto">
            <a:xfrm>
              <a:off x="3831"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20" name="Rectangle 740"/>
            <p:cNvSpPr>
              <a:spLocks noChangeArrowheads="1"/>
            </p:cNvSpPr>
            <p:nvPr/>
          </p:nvSpPr>
          <p:spPr bwMode="auto">
            <a:xfrm>
              <a:off x="3695"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21" name="Rectangle 741"/>
            <p:cNvSpPr>
              <a:spLocks noChangeArrowheads="1"/>
            </p:cNvSpPr>
            <p:nvPr/>
          </p:nvSpPr>
          <p:spPr bwMode="auto">
            <a:xfrm>
              <a:off x="3559"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22" name="Rectangle 742"/>
            <p:cNvSpPr>
              <a:spLocks noChangeArrowheads="1"/>
            </p:cNvSpPr>
            <p:nvPr/>
          </p:nvSpPr>
          <p:spPr bwMode="auto">
            <a:xfrm>
              <a:off x="3423"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23" name="Rectangle 743"/>
            <p:cNvSpPr>
              <a:spLocks noChangeArrowheads="1"/>
            </p:cNvSpPr>
            <p:nvPr/>
          </p:nvSpPr>
          <p:spPr bwMode="auto">
            <a:xfrm>
              <a:off x="3287"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24" name="Rectangle 744"/>
            <p:cNvSpPr>
              <a:spLocks noChangeArrowheads="1"/>
            </p:cNvSpPr>
            <p:nvPr/>
          </p:nvSpPr>
          <p:spPr bwMode="auto">
            <a:xfrm>
              <a:off x="3151"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25" name="Rectangle 745"/>
            <p:cNvSpPr>
              <a:spLocks noChangeArrowheads="1"/>
            </p:cNvSpPr>
            <p:nvPr/>
          </p:nvSpPr>
          <p:spPr bwMode="auto">
            <a:xfrm>
              <a:off x="3015"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26" name="Rectangle 746"/>
            <p:cNvSpPr>
              <a:spLocks noChangeArrowheads="1"/>
            </p:cNvSpPr>
            <p:nvPr/>
          </p:nvSpPr>
          <p:spPr bwMode="auto">
            <a:xfrm>
              <a:off x="2879"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27" name="Rectangle 747"/>
            <p:cNvSpPr>
              <a:spLocks noChangeArrowheads="1"/>
            </p:cNvSpPr>
            <p:nvPr/>
          </p:nvSpPr>
          <p:spPr bwMode="auto">
            <a:xfrm>
              <a:off x="2743"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28" name="Rectangle 748"/>
            <p:cNvSpPr>
              <a:spLocks noChangeArrowheads="1"/>
            </p:cNvSpPr>
            <p:nvPr/>
          </p:nvSpPr>
          <p:spPr bwMode="auto">
            <a:xfrm>
              <a:off x="2607"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29" name="Rectangle 749"/>
            <p:cNvSpPr>
              <a:spLocks noChangeArrowheads="1"/>
            </p:cNvSpPr>
            <p:nvPr/>
          </p:nvSpPr>
          <p:spPr bwMode="auto">
            <a:xfrm>
              <a:off x="2471"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30" name="Rectangle 750"/>
            <p:cNvSpPr>
              <a:spLocks noChangeArrowheads="1"/>
            </p:cNvSpPr>
            <p:nvPr/>
          </p:nvSpPr>
          <p:spPr bwMode="auto">
            <a:xfrm>
              <a:off x="2335"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31" name="Rectangle 751"/>
            <p:cNvSpPr>
              <a:spLocks noChangeArrowheads="1"/>
            </p:cNvSpPr>
            <p:nvPr/>
          </p:nvSpPr>
          <p:spPr bwMode="auto">
            <a:xfrm>
              <a:off x="2199"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32" name="Rectangle 752"/>
            <p:cNvSpPr>
              <a:spLocks noChangeArrowheads="1"/>
            </p:cNvSpPr>
            <p:nvPr/>
          </p:nvSpPr>
          <p:spPr bwMode="auto">
            <a:xfrm>
              <a:off x="2063"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33" name="Rectangle 753"/>
            <p:cNvSpPr>
              <a:spLocks noChangeArrowheads="1"/>
            </p:cNvSpPr>
            <p:nvPr/>
          </p:nvSpPr>
          <p:spPr bwMode="auto">
            <a:xfrm>
              <a:off x="1927"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34" name="Rectangle 754"/>
            <p:cNvSpPr>
              <a:spLocks noChangeArrowheads="1"/>
            </p:cNvSpPr>
            <p:nvPr/>
          </p:nvSpPr>
          <p:spPr bwMode="auto">
            <a:xfrm>
              <a:off x="1791"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35" name="Rectangle 755"/>
            <p:cNvSpPr>
              <a:spLocks noChangeArrowheads="1"/>
            </p:cNvSpPr>
            <p:nvPr/>
          </p:nvSpPr>
          <p:spPr bwMode="auto">
            <a:xfrm>
              <a:off x="1655"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36" name="Rectangle 756"/>
            <p:cNvSpPr>
              <a:spLocks noChangeArrowheads="1"/>
            </p:cNvSpPr>
            <p:nvPr/>
          </p:nvSpPr>
          <p:spPr bwMode="auto">
            <a:xfrm>
              <a:off x="1519"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37" name="Rectangle 757"/>
            <p:cNvSpPr>
              <a:spLocks noChangeArrowheads="1"/>
            </p:cNvSpPr>
            <p:nvPr/>
          </p:nvSpPr>
          <p:spPr bwMode="auto">
            <a:xfrm>
              <a:off x="1383"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38" name="Rectangle 758"/>
            <p:cNvSpPr>
              <a:spLocks noChangeArrowheads="1"/>
            </p:cNvSpPr>
            <p:nvPr/>
          </p:nvSpPr>
          <p:spPr bwMode="auto">
            <a:xfrm>
              <a:off x="1247"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39" name="Rectangle 759"/>
            <p:cNvSpPr>
              <a:spLocks noChangeArrowheads="1"/>
            </p:cNvSpPr>
            <p:nvPr/>
          </p:nvSpPr>
          <p:spPr bwMode="auto">
            <a:xfrm>
              <a:off x="1111" y="1576"/>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40" name="Rectangle 760"/>
            <p:cNvSpPr>
              <a:spLocks noChangeArrowheads="1"/>
            </p:cNvSpPr>
            <p:nvPr/>
          </p:nvSpPr>
          <p:spPr bwMode="auto">
            <a:xfrm>
              <a:off x="4375"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41" name="Rectangle 761"/>
            <p:cNvSpPr>
              <a:spLocks noChangeArrowheads="1"/>
            </p:cNvSpPr>
            <p:nvPr/>
          </p:nvSpPr>
          <p:spPr bwMode="auto">
            <a:xfrm>
              <a:off x="4239"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42" name="Rectangle 762"/>
            <p:cNvSpPr>
              <a:spLocks noChangeArrowheads="1"/>
            </p:cNvSpPr>
            <p:nvPr/>
          </p:nvSpPr>
          <p:spPr bwMode="auto">
            <a:xfrm>
              <a:off x="4103"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43" name="Rectangle 763"/>
            <p:cNvSpPr>
              <a:spLocks noChangeArrowheads="1"/>
            </p:cNvSpPr>
            <p:nvPr/>
          </p:nvSpPr>
          <p:spPr bwMode="auto">
            <a:xfrm>
              <a:off x="3967"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44" name="Rectangle 764"/>
            <p:cNvSpPr>
              <a:spLocks noChangeArrowheads="1"/>
            </p:cNvSpPr>
            <p:nvPr/>
          </p:nvSpPr>
          <p:spPr bwMode="auto">
            <a:xfrm>
              <a:off x="3831"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45" name="Rectangle 765"/>
            <p:cNvSpPr>
              <a:spLocks noChangeArrowheads="1"/>
            </p:cNvSpPr>
            <p:nvPr/>
          </p:nvSpPr>
          <p:spPr bwMode="auto">
            <a:xfrm>
              <a:off x="3695"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46" name="Rectangle 766"/>
            <p:cNvSpPr>
              <a:spLocks noChangeArrowheads="1"/>
            </p:cNvSpPr>
            <p:nvPr/>
          </p:nvSpPr>
          <p:spPr bwMode="auto">
            <a:xfrm>
              <a:off x="3559"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47" name="Rectangle 767"/>
            <p:cNvSpPr>
              <a:spLocks noChangeArrowheads="1"/>
            </p:cNvSpPr>
            <p:nvPr/>
          </p:nvSpPr>
          <p:spPr bwMode="auto">
            <a:xfrm>
              <a:off x="3423"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48" name="Rectangle 768"/>
            <p:cNvSpPr>
              <a:spLocks noChangeArrowheads="1"/>
            </p:cNvSpPr>
            <p:nvPr/>
          </p:nvSpPr>
          <p:spPr bwMode="auto">
            <a:xfrm>
              <a:off x="3287"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49" name="Rectangle 769"/>
            <p:cNvSpPr>
              <a:spLocks noChangeArrowheads="1"/>
            </p:cNvSpPr>
            <p:nvPr/>
          </p:nvSpPr>
          <p:spPr bwMode="auto">
            <a:xfrm>
              <a:off x="3151"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50" name="Rectangle 770"/>
            <p:cNvSpPr>
              <a:spLocks noChangeArrowheads="1"/>
            </p:cNvSpPr>
            <p:nvPr/>
          </p:nvSpPr>
          <p:spPr bwMode="auto">
            <a:xfrm>
              <a:off x="3015"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51" name="Rectangle 771"/>
            <p:cNvSpPr>
              <a:spLocks noChangeArrowheads="1"/>
            </p:cNvSpPr>
            <p:nvPr/>
          </p:nvSpPr>
          <p:spPr bwMode="auto">
            <a:xfrm>
              <a:off x="2879"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52" name="Rectangle 772"/>
            <p:cNvSpPr>
              <a:spLocks noChangeArrowheads="1"/>
            </p:cNvSpPr>
            <p:nvPr/>
          </p:nvSpPr>
          <p:spPr bwMode="auto">
            <a:xfrm>
              <a:off x="2743"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53" name="Rectangle 773"/>
            <p:cNvSpPr>
              <a:spLocks noChangeArrowheads="1"/>
            </p:cNvSpPr>
            <p:nvPr/>
          </p:nvSpPr>
          <p:spPr bwMode="auto">
            <a:xfrm>
              <a:off x="2607"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54" name="Rectangle 774"/>
            <p:cNvSpPr>
              <a:spLocks noChangeArrowheads="1"/>
            </p:cNvSpPr>
            <p:nvPr/>
          </p:nvSpPr>
          <p:spPr bwMode="auto">
            <a:xfrm>
              <a:off x="2471"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55" name="Rectangle 775"/>
            <p:cNvSpPr>
              <a:spLocks noChangeArrowheads="1"/>
            </p:cNvSpPr>
            <p:nvPr/>
          </p:nvSpPr>
          <p:spPr bwMode="auto">
            <a:xfrm>
              <a:off x="2335"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56" name="Rectangle 776"/>
            <p:cNvSpPr>
              <a:spLocks noChangeArrowheads="1"/>
            </p:cNvSpPr>
            <p:nvPr/>
          </p:nvSpPr>
          <p:spPr bwMode="auto">
            <a:xfrm>
              <a:off x="2199"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57" name="Rectangle 777"/>
            <p:cNvSpPr>
              <a:spLocks noChangeArrowheads="1"/>
            </p:cNvSpPr>
            <p:nvPr/>
          </p:nvSpPr>
          <p:spPr bwMode="auto">
            <a:xfrm>
              <a:off x="2063"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58" name="Rectangle 778"/>
            <p:cNvSpPr>
              <a:spLocks noChangeArrowheads="1"/>
            </p:cNvSpPr>
            <p:nvPr/>
          </p:nvSpPr>
          <p:spPr bwMode="auto">
            <a:xfrm>
              <a:off x="1927"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59" name="Rectangle 779"/>
            <p:cNvSpPr>
              <a:spLocks noChangeArrowheads="1"/>
            </p:cNvSpPr>
            <p:nvPr/>
          </p:nvSpPr>
          <p:spPr bwMode="auto">
            <a:xfrm>
              <a:off x="1791"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60" name="Rectangle 780"/>
            <p:cNvSpPr>
              <a:spLocks noChangeArrowheads="1"/>
            </p:cNvSpPr>
            <p:nvPr/>
          </p:nvSpPr>
          <p:spPr bwMode="auto">
            <a:xfrm>
              <a:off x="1655"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61" name="Rectangle 781"/>
            <p:cNvSpPr>
              <a:spLocks noChangeArrowheads="1"/>
            </p:cNvSpPr>
            <p:nvPr/>
          </p:nvSpPr>
          <p:spPr bwMode="auto">
            <a:xfrm>
              <a:off x="1519"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62" name="Rectangle 782"/>
            <p:cNvSpPr>
              <a:spLocks noChangeArrowheads="1"/>
            </p:cNvSpPr>
            <p:nvPr/>
          </p:nvSpPr>
          <p:spPr bwMode="auto">
            <a:xfrm>
              <a:off x="1383"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63" name="Rectangle 783"/>
            <p:cNvSpPr>
              <a:spLocks noChangeArrowheads="1"/>
            </p:cNvSpPr>
            <p:nvPr/>
          </p:nvSpPr>
          <p:spPr bwMode="auto">
            <a:xfrm>
              <a:off x="1247"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64" name="Rectangle 784"/>
            <p:cNvSpPr>
              <a:spLocks noChangeArrowheads="1"/>
            </p:cNvSpPr>
            <p:nvPr/>
          </p:nvSpPr>
          <p:spPr bwMode="auto">
            <a:xfrm>
              <a:off x="1111" y="1423"/>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65" name="Rectangle 785"/>
            <p:cNvSpPr>
              <a:spLocks noChangeArrowheads="1"/>
            </p:cNvSpPr>
            <p:nvPr/>
          </p:nvSpPr>
          <p:spPr bwMode="auto">
            <a:xfrm>
              <a:off x="4375"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66" name="Rectangle 786"/>
            <p:cNvSpPr>
              <a:spLocks noChangeArrowheads="1"/>
            </p:cNvSpPr>
            <p:nvPr/>
          </p:nvSpPr>
          <p:spPr bwMode="auto">
            <a:xfrm>
              <a:off x="4239"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67" name="Rectangle 787"/>
            <p:cNvSpPr>
              <a:spLocks noChangeArrowheads="1"/>
            </p:cNvSpPr>
            <p:nvPr/>
          </p:nvSpPr>
          <p:spPr bwMode="auto">
            <a:xfrm>
              <a:off x="4103"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68" name="Rectangle 788"/>
            <p:cNvSpPr>
              <a:spLocks noChangeArrowheads="1"/>
            </p:cNvSpPr>
            <p:nvPr/>
          </p:nvSpPr>
          <p:spPr bwMode="auto">
            <a:xfrm>
              <a:off x="3967"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69" name="Rectangle 789"/>
            <p:cNvSpPr>
              <a:spLocks noChangeArrowheads="1"/>
            </p:cNvSpPr>
            <p:nvPr/>
          </p:nvSpPr>
          <p:spPr bwMode="auto">
            <a:xfrm>
              <a:off x="3831"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70" name="Rectangle 790"/>
            <p:cNvSpPr>
              <a:spLocks noChangeArrowheads="1"/>
            </p:cNvSpPr>
            <p:nvPr/>
          </p:nvSpPr>
          <p:spPr bwMode="auto">
            <a:xfrm>
              <a:off x="3695"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71" name="Rectangle 791"/>
            <p:cNvSpPr>
              <a:spLocks noChangeArrowheads="1"/>
            </p:cNvSpPr>
            <p:nvPr/>
          </p:nvSpPr>
          <p:spPr bwMode="auto">
            <a:xfrm>
              <a:off x="3559"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72" name="Rectangle 792"/>
            <p:cNvSpPr>
              <a:spLocks noChangeArrowheads="1"/>
            </p:cNvSpPr>
            <p:nvPr/>
          </p:nvSpPr>
          <p:spPr bwMode="auto">
            <a:xfrm>
              <a:off x="3423"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73" name="Rectangle 793"/>
            <p:cNvSpPr>
              <a:spLocks noChangeArrowheads="1"/>
            </p:cNvSpPr>
            <p:nvPr/>
          </p:nvSpPr>
          <p:spPr bwMode="auto">
            <a:xfrm>
              <a:off x="3287"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74" name="Rectangle 794"/>
            <p:cNvSpPr>
              <a:spLocks noChangeArrowheads="1"/>
            </p:cNvSpPr>
            <p:nvPr/>
          </p:nvSpPr>
          <p:spPr bwMode="auto">
            <a:xfrm>
              <a:off x="3151"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75" name="Rectangle 795"/>
            <p:cNvSpPr>
              <a:spLocks noChangeArrowheads="1"/>
            </p:cNvSpPr>
            <p:nvPr/>
          </p:nvSpPr>
          <p:spPr bwMode="auto">
            <a:xfrm>
              <a:off x="3015"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76" name="Rectangle 796"/>
            <p:cNvSpPr>
              <a:spLocks noChangeArrowheads="1"/>
            </p:cNvSpPr>
            <p:nvPr/>
          </p:nvSpPr>
          <p:spPr bwMode="auto">
            <a:xfrm>
              <a:off x="2879"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77" name="Rectangle 797"/>
            <p:cNvSpPr>
              <a:spLocks noChangeArrowheads="1"/>
            </p:cNvSpPr>
            <p:nvPr/>
          </p:nvSpPr>
          <p:spPr bwMode="auto">
            <a:xfrm>
              <a:off x="2743"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78" name="Rectangle 798"/>
            <p:cNvSpPr>
              <a:spLocks noChangeArrowheads="1"/>
            </p:cNvSpPr>
            <p:nvPr/>
          </p:nvSpPr>
          <p:spPr bwMode="auto">
            <a:xfrm>
              <a:off x="2607"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79" name="Rectangle 799"/>
            <p:cNvSpPr>
              <a:spLocks noChangeArrowheads="1"/>
            </p:cNvSpPr>
            <p:nvPr/>
          </p:nvSpPr>
          <p:spPr bwMode="auto">
            <a:xfrm>
              <a:off x="2471"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80" name="Rectangle 800"/>
            <p:cNvSpPr>
              <a:spLocks noChangeArrowheads="1"/>
            </p:cNvSpPr>
            <p:nvPr/>
          </p:nvSpPr>
          <p:spPr bwMode="auto">
            <a:xfrm>
              <a:off x="2335"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81" name="Rectangle 801"/>
            <p:cNvSpPr>
              <a:spLocks noChangeArrowheads="1"/>
            </p:cNvSpPr>
            <p:nvPr/>
          </p:nvSpPr>
          <p:spPr bwMode="auto">
            <a:xfrm>
              <a:off x="2199"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82" name="Rectangle 802"/>
            <p:cNvSpPr>
              <a:spLocks noChangeArrowheads="1"/>
            </p:cNvSpPr>
            <p:nvPr/>
          </p:nvSpPr>
          <p:spPr bwMode="auto">
            <a:xfrm>
              <a:off x="2063"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83" name="Rectangle 803"/>
            <p:cNvSpPr>
              <a:spLocks noChangeArrowheads="1"/>
            </p:cNvSpPr>
            <p:nvPr/>
          </p:nvSpPr>
          <p:spPr bwMode="auto">
            <a:xfrm>
              <a:off x="1927"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84" name="Rectangle 804"/>
            <p:cNvSpPr>
              <a:spLocks noChangeArrowheads="1"/>
            </p:cNvSpPr>
            <p:nvPr/>
          </p:nvSpPr>
          <p:spPr bwMode="auto">
            <a:xfrm>
              <a:off x="1791"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85" name="Rectangle 805"/>
            <p:cNvSpPr>
              <a:spLocks noChangeArrowheads="1"/>
            </p:cNvSpPr>
            <p:nvPr/>
          </p:nvSpPr>
          <p:spPr bwMode="auto">
            <a:xfrm>
              <a:off x="1655"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86" name="Rectangle 806"/>
            <p:cNvSpPr>
              <a:spLocks noChangeArrowheads="1"/>
            </p:cNvSpPr>
            <p:nvPr/>
          </p:nvSpPr>
          <p:spPr bwMode="auto">
            <a:xfrm>
              <a:off x="1519"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87" name="Rectangle 807"/>
            <p:cNvSpPr>
              <a:spLocks noChangeArrowheads="1"/>
            </p:cNvSpPr>
            <p:nvPr/>
          </p:nvSpPr>
          <p:spPr bwMode="auto">
            <a:xfrm>
              <a:off x="1383"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88" name="Rectangle 808"/>
            <p:cNvSpPr>
              <a:spLocks noChangeArrowheads="1"/>
            </p:cNvSpPr>
            <p:nvPr/>
          </p:nvSpPr>
          <p:spPr bwMode="auto">
            <a:xfrm>
              <a:off x="1247"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89" name="Rectangle 809"/>
            <p:cNvSpPr>
              <a:spLocks noChangeArrowheads="1"/>
            </p:cNvSpPr>
            <p:nvPr/>
          </p:nvSpPr>
          <p:spPr bwMode="auto">
            <a:xfrm>
              <a:off x="1111" y="1270"/>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90" name="Rectangle 810"/>
            <p:cNvSpPr>
              <a:spLocks noChangeArrowheads="1"/>
            </p:cNvSpPr>
            <p:nvPr/>
          </p:nvSpPr>
          <p:spPr bwMode="auto">
            <a:xfrm>
              <a:off x="4375"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91" name="Rectangle 811"/>
            <p:cNvSpPr>
              <a:spLocks noChangeArrowheads="1"/>
            </p:cNvSpPr>
            <p:nvPr/>
          </p:nvSpPr>
          <p:spPr bwMode="auto">
            <a:xfrm>
              <a:off x="4239"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92" name="Rectangle 812"/>
            <p:cNvSpPr>
              <a:spLocks noChangeArrowheads="1"/>
            </p:cNvSpPr>
            <p:nvPr/>
          </p:nvSpPr>
          <p:spPr bwMode="auto">
            <a:xfrm>
              <a:off x="4103"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93" name="Rectangle 813"/>
            <p:cNvSpPr>
              <a:spLocks noChangeArrowheads="1"/>
            </p:cNvSpPr>
            <p:nvPr/>
          </p:nvSpPr>
          <p:spPr bwMode="auto">
            <a:xfrm>
              <a:off x="3967"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94" name="Rectangle 814"/>
            <p:cNvSpPr>
              <a:spLocks noChangeArrowheads="1"/>
            </p:cNvSpPr>
            <p:nvPr/>
          </p:nvSpPr>
          <p:spPr bwMode="auto">
            <a:xfrm>
              <a:off x="3831"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95" name="Rectangle 815"/>
            <p:cNvSpPr>
              <a:spLocks noChangeArrowheads="1"/>
            </p:cNvSpPr>
            <p:nvPr/>
          </p:nvSpPr>
          <p:spPr bwMode="auto">
            <a:xfrm>
              <a:off x="3695"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96" name="Rectangle 816"/>
            <p:cNvSpPr>
              <a:spLocks noChangeArrowheads="1"/>
            </p:cNvSpPr>
            <p:nvPr/>
          </p:nvSpPr>
          <p:spPr bwMode="auto">
            <a:xfrm>
              <a:off x="3559"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97" name="Rectangle 817"/>
            <p:cNvSpPr>
              <a:spLocks noChangeArrowheads="1"/>
            </p:cNvSpPr>
            <p:nvPr/>
          </p:nvSpPr>
          <p:spPr bwMode="auto">
            <a:xfrm>
              <a:off x="3423"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98" name="Rectangle 818"/>
            <p:cNvSpPr>
              <a:spLocks noChangeArrowheads="1"/>
            </p:cNvSpPr>
            <p:nvPr/>
          </p:nvSpPr>
          <p:spPr bwMode="auto">
            <a:xfrm>
              <a:off x="3287"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299" name="Rectangle 819"/>
            <p:cNvSpPr>
              <a:spLocks noChangeArrowheads="1"/>
            </p:cNvSpPr>
            <p:nvPr/>
          </p:nvSpPr>
          <p:spPr bwMode="auto">
            <a:xfrm>
              <a:off x="3151"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00" name="Rectangle 820"/>
            <p:cNvSpPr>
              <a:spLocks noChangeArrowheads="1"/>
            </p:cNvSpPr>
            <p:nvPr/>
          </p:nvSpPr>
          <p:spPr bwMode="auto">
            <a:xfrm>
              <a:off x="3015"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01" name="Rectangle 821"/>
            <p:cNvSpPr>
              <a:spLocks noChangeArrowheads="1"/>
            </p:cNvSpPr>
            <p:nvPr/>
          </p:nvSpPr>
          <p:spPr bwMode="auto">
            <a:xfrm>
              <a:off x="2879"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02" name="Rectangle 822"/>
            <p:cNvSpPr>
              <a:spLocks noChangeArrowheads="1"/>
            </p:cNvSpPr>
            <p:nvPr/>
          </p:nvSpPr>
          <p:spPr bwMode="auto">
            <a:xfrm>
              <a:off x="2743"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03" name="Rectangle 823"/>
            <p:cNvSpPr>
              <a:spLocks noChangeArrowheads="1"/>
            </p:cNvSpPr>
            <p:nvPr/>
          </p:nvSpPr>
          <p:spPr bwMode="auto">
            <a:xfrm>
              <a:off x="2607"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04" name="Rectangle 824"/>
            <p:cNvSpPr>
              <a:spLocks noChangeArrowheads="1"/>
            </p:cNvSpPr>
            <p:nvPr/>
          </p:nvSpPr>
          <p:spPr bwMode="auto">
            <a:xfrm>
              <a:off x="2471"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05" name="Rectangle 825"/>
            <p:cNvSpPr>
              <a:spLocks noChangeArrowheads="1"/>
            </p:cNvSpPr>
            <p:nvPr/>
          </p:nvSpPr>
          <p:spPr bwMode="auto">
            <a:xfrm>
              <a:off x="2335"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06" name="Rectangle 826"/>
            <p:cNvSpPr>
              <a:spLocks noChangeArrowheads="1"/>
            </p:cNvSpPr>
            <p:nvPr/>
          </p:nvSpPr>
          <p:spPr bwMode="auto">
            <a:xfrm>
              <a:off x="2199"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07" name="Rectangle 827"/>
            <p:cNvSpPr>
              <a:spLocks noChangeArrowheads="1"/>
            </p:cNvSpPr>
            <p:nvPr/>
          </p:nvSpPr>
          <p:spPr bwMode="auto">
            <a:xfrm>
              <a:off x="2063"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08" name="Rectangle 828"/>
            <p:cNvSpPr>
              <a:spLocks noChangeArrowheads="1"/>
            </p:cNvSpPr>
            <p:nvPr/>
          </p:nvSpPr>
          <p:spPr bwMode="auto">
            <a:xfrm>
              <a:off x="1927"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09" name="Rectangle 829"/>
            <p:cNvSpPr>
              <a:spLocks noChangeArrowheads="1"/>
            </p:cNvSpPr>
            <p:nvPr/>
          </p:nvSpPr>
          <p:spPr bwMode="auto">
            <a:xfrm>
              <a:off x="1791"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10" name="Rectangle 830"/>
            <p:cNvSpPr>
              <a:spLocks noChangeArrowheads="1"/>
            </p:cNvSpPr>
            <p:nvPr/>
          </p:nvSpPr>
          <p:spPr bwMode="auto">
            <a:xfrm>
              <a:off x="1655"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11" name="Rectangle 831"/>
            <p:cNvSpPr>
              <a:spLocks noChangeArrowheads="1"/>
            </p:cNvSpPr>
            <p:nvPr/>
          </p:nvSpPr>
          <p:spPr bwMode="auto">
            <a:xfrm>
              <a:off x="1519"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12" name="Rectangle 832"/>
            <p:cNvSpPr>
              <a:spLocks noChangeArrowheads="1"/>
            </p:cNvSpPr>
            <p:nvPr/>
          </p:nvSpPr>
          <p:spPr bwMode="auto">
            <a:xfrm>
              <a:off x="1383"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13" name="Rectangle 833"/>
            <p:cNvSpPr>
              <a:spLocks noChangeArrowheads="1"/>
            </p:cNvSpPr>
            <p:nvPr/>
          </p:nvSpPr>
          <p:spPr bwMode="auto">
            <a:xfrm>
              <a:off x="1247"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14" name="Rectangle 834"/>
            <p:cNvSpPr>
              <a:spLocks noChangeArrowheads="1"/>
            </p:cNvSpPr>
            <p:nvPr/>
          </p:nvSpPr>
          <p:spPr bwMode="auto">
            <a:xfrm>
              <a:off x="1111" y="1117"/>
              <a:ext cx="136" cy="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pPr algn="l" rtl="0"/>
              <a:r>
                <a:rPr lang="en-US" sz="1000">
                  <a:cs typeface="Times New Roman" panose="02020603050405020304" pitchFamily="18" charset="0"/>
                </a:rPr>
                <a:t> </a:t>
              </a:r>
              <a:endParaRPr lang="en-US"/>
            </a:p>
          </p:txBody>
        </p:sp>
        <p:sp>
          <p:nvSpPr>
            <p:cNvPr id="21315" name="Line 835"/>
            <p:cNvSpPr>
              <a:spLocks noChangeShapeType="1"/>
            </p:cNvSpPr>
            <p:nvPr/>
          </p:nvSpPr>
          <p:spPr bwMode="auto">
            <a:xfrm>
              <a:off x="1111" y="1117"/>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16" name="Line 836"/>
            <p:cNvSpPr>
              <a:spLocks noChangeShapeType="1"/>
            </p:cNvSpPr>
            <p:nvPr/>
          </p:nvSpPr>
          <p:spPr bwMode="auto">
            <a:xfrm>
              <a:off x="1111" y="6237"/>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17" name="Line 837"/>
            <p:cNvSpPr>
              <a:spLocks noChangeShapeType="1"/>
            </p:cNvSpPr>
            <p:nvPr/>
          </p:nvSpPr>
          <p:spPr bwMode="auto">
            <a:xfrm>
              <a:off x="111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18" name="Line 838"/>
            <p:cNvSpPr>
              <a:spLocks noChangeShapeType="1"/>
            </p:cNvSpPr>
            <p:nvPr/>
          </p:nvSpPr>
          <p:spPr bwMode="auto">
            <a:xfrm>
              <a:off x="451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19" name="Line 839"/>
            <p:cNvSpPr>
              <a:spLocks noChangeShapeType="1"/>
            </p:cNvSpPr>
            <p:nvPr/>
          </p:nvSpPr>
          <p:spPr bwMode="auto">
            <a:xfrm>
              <a:off x="1111" y="1270"/>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20" name="Line 840"/>
            <p:cNvSpPr>
              <a:spLocks noChangeShapeType="1"/>
            </p:cNvSpPr>
            <p:nvPr/>
          </p:nvSpPr>
          <p:spPr bwMode="auto">
            <a:xfrm>
              <a:off x="4375"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21" name="Line 841"/>
            <p:cNvSpPr>
              <a:spLocks noChangeShapeType="1"/>
            </p:cNvSpPr>
            <p:nvPr/>
          </p:nvSpPr>
          <p:spPr bwMode="auto">
            <a:xfrm>
              <a:off x="4239"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22" name="Line 842"/>
            <p:cNvSpPr>
              <a:spLocks noChangeShapeType="1"/>
            </p:cNvSpPr>
            <p:nvPr/>
          </p:nvSpPr>
          <p:spPr bwMode="auto">
            <a:xfrm>
              <a:off x="4103"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23" name="Line 843"/>
            <p:cNvSpPr>
              <a:spLocks noChangeShapeType="1"/>
            </p:cNvSpPr>
            <p:nvPr/>
          </p:nvSpPr>
          <p:spPr bwMode="auto">
            <a:xfrm>
              <a:off x="3967"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24" name="Line 844"/>
            <p:cNvSpPr>
              <a:spLocks noChangeShapeType="1"/>
            </p:cNvSpPr>
            <p:nvPr/>
          </p:nvSpPr>
          <p:spPr bwMode="auto">
            <a:xfrm>
              <a:off x="383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25" name="Line 845"/>
            <p:cNvSpPr>
              <a:spLocks noChangeShapeType="1"/>
            </p:cNvSpPr>
            <p:nvPr/>
          </p:nvSpPr>
          <p:spPr bwMode="auto">
            <a:xfrm>
              <a:off x="3695"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26" name="Line 846"/>
            <p:cNvSpPr>
              <a:spLocks noChangeShapeType="1"/>
            </p:cNvSpPr>
            <p:nvPr/>
          </p:nvSpPr>
          <p:spPr bwMode="auto">
            <a:xfrm>
              <a:off x="3559"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27" name="Line 847"/>
            <p:cNvSpPr>
              <a:spLocks noChangeShapeType="1"/>
            </p:cNvSpPr>
            <p:nvPr/>
          </p:nvSpPr>
          <p:spPr bwMode="auto">
            <a:xfrm>
              <a:off x="3423"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28" name="Line 848"/>
            <p:cNvSpPr>
              <a:spLocks noChangeShapeType="1"/>
            </p:cNvSpPr>
            <p:nvPr/>
          </p:nvSpPr>
          <p:spPr bwMode="auto">
            <a:xfrm>
              <a:off x="3287"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29" name="Line 849"/>
            <p:cNvSpPr>
              <a:spLocks noChangeShapeType="1"/>
            </p:cNvSpPr>
            <p:nvPr/>
          </p:nvSpPr>
          <p:spPr bwMode="auto">
            <a:xfrm>
              <a:off x="315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30" name="Line 850"/>
            <p:cNvSpPr>
              <a:spLocks noChangeShapeType="1"/>
            </p:cNvSpPr>
            <p:nvPr/>
          </p:nvSpPr>
          <p:spPr bwMode="auto">
            <a:xfrm>
              <a:off x="3015"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31" name="Line 851"/>
            <p:cNvSpPr>
              <a:spLocks noChangeShapeType="1"/>
            </p:cNvSpPr>
            <p:nvPr/>
          </p:nvSpPr>
          <p:spPr bwMode="auto">
            <a:xfrm>
              <a:off x="2879"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32" name="Line 852"/>
            <p:cNvSpPr>
              <a:spLocks noChangeShapeType="1"/>
            </p:cNvSpPr>
            <p:nvPr/>
          </p:nvSpPr>
          <p:spPr bwMode="auto">
            <a:xfrm>
              <a:off x="2743"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33" name="Line 853"/>
            <p:cNvSpPr>
              <a:spLocks noChangeShapeType="1"/>
            </p:cNvSpPr>
            <p:nvPr/>
          </p:nvSpPr>
          <p:spPr bwMode="auto">
            <a:xfrm>
              <a:off x="2607"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34" name="Line 854"/>
            <p:cNvSpPr>
              <a:spLocks noChangeShapeType="1"/>
            </p:cNvSpPr>
            <p:nvPr/>
          </p:nvSpPr>
          <p:spPr bwMode="auto">
            <a:xfrm>
              <a:off x="247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35" name="Line 855"/>
            <p:cNvSpPr>
              <a:spLocks noChangeShapeType="1"/>
            </p:cNvSpPr>
            <p:nvPr/>
          </p:nvSpPr>
          <p:spPr bwMode="auto">
            <a:xfrm>
              <a:off x="2335"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36" name="Line 856"/>
            <p:cNvSpPr>
              <a:spLocks noChangeShapeType="1"/>
            </p:cNvSpPr>
            <p:nvPr/>
          </p:nvSpPr>
          <p:spPr bwMode="auto">
            <a:xfrm>
              <a:off x="2199"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37" name="Line 857"/>
            <p:cNvSpPr>
              <a:spLocks noChangeShapeType="1"/>
            </p:cNvSpPr>
            <p:nvPr/>
          </p:nvSpPr>
          <p:spPr bwMode="auto">
            <a:xfrm>
              <a:off x="2063"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38" name="Line 858"/>
            <p:cNvSpPr>
              <a:spLocks noChangeShapeType="1"/>
            </p:cNvSpPr>
            <p:nvPr/>
          </p:nvSpPr>
          <p:spPr bwMode="auto">
            <a:xfrm>
              <a:off x="1927"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39" name="Line 859"/>
            <p:cNvSpPr>
              <a:spLocks noChangeShapeType="1"/>
            </p:cNvSpPr>
            <p:nvPr/>
          </p:nvSpPr>
          <p:spPr bwMode="auto">
            <a:xfrm>
              <a:off x="1791"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40" name="Line 860"/>
            <p:cNvSpPr>
              <a:spLocks noChangeShapeType="1"/>
            </p:cNvSpPr>
            <p:nvPr/>
          </p:nvSpPr>
          <p:spPr bwMode="auto">
            <a:xfrm>
              <a:off x="1655"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41" name="Line 861"/>
            <p:cNvSpPr>
              <a:spLocks noChangeShapeType="1"/>
            </p:cNvSpPr>
            <p:nvPr/>
          </p:nvSpPr>
          <p:spPr bwMode="auto">
            <a:xfrm>
              <a:off x="1519"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42" name="Line 862"/>
            <p:cNvSpPr>
              <a:spLocks noChangeShapeType="1"/>
            </p:cNvSpPr>
            <p:nvPr/>
          </p:nvSpPr>
          <p:spPr bwMode="auto">
            <a:xfrm>
              <a:off x="1383"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43" name="Line 863"/>
            <p:cNvSpPr>
              <a:spLocks noChangeShapeType="1"/>
            </p:cNvSpPr>
            <p:nvPr/>
          </p:nvSpPr>
          <p:spPr bwMode="auto">
            <a:xfrm>
              <a:off x="1247" y="1117"/>
              <a:ext cx="0" cy="512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44" name="Line 864"/>
            <p:cNvSpPr>
              <a:spLocks noChangeShapeType="1"/>
            </p:cNvSpPr>
            <p:nvPr/>
          </p:nvSpPr>
          <p:spPr bwMode="auto">
            <a:xfrm>
              <a:off x="1111" y="1423"/>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45" name="Line 865"/>
            <p:cNvSpPr>
              <a:spLocks noChangeShapeType="1"/>
            </p:cNvSpPr>
            <p:nvPr/>
          </p:nvSpPr>
          <p:spPr bwMode="auto">
            <a:xfrm>
              <a:off x="1111" y="1576"/>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46" name="Line 866"/>
            <p:cNvSpPr>
              <a:spLocks noChangeShapeType="1"/>
            </p:cNvSpPr>
            <p:nvPr/>
          </p:nvSpPr>
          <p:spPr bwMode="auto">
            <a:xfrm>
              <a:off x="1111" y="1729"/>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47" name="Line 867"/>
            <p:cNvSpPr>
              <a:spLocks noChangeShapeType="1"/>
            </p:cNvSpPr>
            <p:nvPr/>
          </p:nvSpPr>
          <p:spPr bwMode="auto">
            <a:xfrm>
              <a:off x="1111" y="1882"/>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48" name="Line 868"/>
            <p:cNvSpPr>
              <a:spLocks noChangeShapeType="1"/>
            </p:cNvSpPr>
            <p:nvPr/>
          </p:nvSpPr>
          <p:spPr bwMode="auto">
            <a:xfrm>
              <a:off x="1111" y="2035"/>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49" name="Line 869"/>
            <p:cNvSpPr>
              <a:spLocks noChangeShapeType="1"/>
            </p:cNvSpPr>
            <p:nvPr/>
          </p:nvSpPr>
          <p:spPr bwMode="auto">
            <a:xfrm>
              <a:off x="1111" y="2188"/>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50" name="Line 870"/>
            <p:cNvSpPr>
              <a:spLocks noChangeShapeType="1"/>
            </p:cNvSpPr>
            <p:nvPr/>
          </p:nvSpPr>
          <p:spPr bwMode="auto">
            <a:xfrm>
              <a:off x="1111" y="2387"/>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51" name="Line 871"/>
            <p:cNvSpPr>
              <a:spLocks noChangeShapeType="1"/>
            </p:cNvSpPr>
            <p:nvPr/>
          </p:nvSpPr>
          <p:spPr bwMode="auto">
            <a:xfrm>
              <a:off x="1111" y="2540"/>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52" name="Line 872"/>
            <p:cNvSpPr>
              <a:spLocks noChangeShapeType="1"/>
            </p:cNvSpPr>
            <p:nvPr/>
          </p:nvSpPr>
          <p:spPr bwMode="auto">
            <a:xfrm>
              <a:off x="1111" y="2693"/>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53" name="Line 873"/>
            <p:cNvSpPr>
              <a:spLocks noChangeShapeType="1"/>
            </p:cNvSpPr>
            <p:nvPr/>
          </p:nvSpPr>
          <p:spPr bwMode="auto">
            <a:xfrm>
              <a:off x="1111" y="2871"/>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54" name="Line 874"/>
            <p:cNvSpPr>
              <a:spLocks noChangeShapeType="1"/>
            </p:cNvSpPr>
            <p:nvPr/>
          </p:nvSpPr>
          <p:spPr bwMode="auto">
            <a:xfrm>
              <a:off x="1111" y="3024"/>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55" name="Line 875"/>
            <p:cNvSpPr>
              <a:spLocks noChangeShapeType="1"/>
            </p:cNvSpPr>
            <p:nvPr/>
          </p:nvSpPr>
          <p:spPr bwMode="auto">
            <a:xfrm>
              <a:off x="1111" y="3177"/>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56" name="Line 876"/>
            <p:cNvSpPr>
              <a:spLocks noChangeShapeType="1"/>
            </p:cNvSpPr>
            <p:nvPr/>
          </p:nvSpPr>
          <p:spPr bwMode="auto">
            <a:xfrm>
              <a:off x="1111" y="3330"/>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57" name="Line 877"/>
            <p:cNvSpPr>
              <a:spLocks noChangeShapeType="1"/>
            </p:cNvSpPr>
            <p:nvPr/>
          </p:nvSpPr>
          <p:spPr bwMode="auto">
            <a:xfrm>
              <a:off x="1111" y="3483"/>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58" name="Line 878"/>
            <p:cNvSpPr>
              <a:spLocks noChangeShapeType="1"/>
            </p:cNvSpPr>
            <p:nvPr/>
          </p:nvSpPr>
          <p:spPr bwMode="auto">
            <a:xfrm>
              <a:off x="1111" y="3636"/>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59" name="Line 879"/>
            <p:cNvSpPr>
              <a:spLocks noChangeShapeType="1"/>
            </p:cNvSpPr>
            <p:nvPr/>
          </p:nvSpPr>
          <p:spPr bwMode="auto">
            <a:xfrm>
              <a:off x="1111" y="3789"/>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60" name="Line 880"/>
            <p:cNvSpPr>
              <a:spLocks noChangeShapeType="1"/>
            </p:cNvSpPr>
            <p:nvPr/>
          </p:nvSpPr>
          <p:spPr bwMode="auto">
            <a:xfrm>
              <a:off x="1111" y="3942"/>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61" name="Line 881"/>
            <p:cNvSpPr>
              <a:spLocks noChangeShapeType="1"/>
            </p:cNvSpPr>
            <p:nvPr/>
          </p:nvSpPr>
          <p:spPr bwMode="auto">
            <a:xfrm>
              <a:off x="1111" y="4095"/>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62" name="Line 882"/>
            <p:cNvSpPr>
              <a:spLocks noChangeShapeType="1"/>
            </p:cNvSpPr>
            <p:nvPr/>
          </p:nvSpPr>
          <p:spPr bwMode="auto">
            <a:xfrm>
              <a:off x="1111" y="4248"/>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63" name="Line 883"/>
            <p:cNvSpPr>
              <a:spLocks noChangeShapeType="1"/>
            </p:cNvSpPr>
            <p:nvPr/>
          </p:nvSpPr>
          <p:spPr bwMode="auto">
            <a:xfrm>
              <a:off x="1111" y="4401"/>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64" name="Line 884"/>
            <p:cNvSpPr>
              <a:spLocks noChangeShapeType="1"/>
            </p:cNvSpPr>
            <p:nvPr/>
          </p:nvSpPr>
          <p:spPr bwMode="auto">
            <a:xfrm>
              <a:off x="1111" y="4554"/>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65" name="Line 885"/>
            <p:cNvSpPr>
              <a:spLocks noChangeShapeType="1"/>
            </p:cNvSpPr>
            <p:nvPr/>
          </p:nvSpPr>
          <p:spPr bwMode="auto">
            <a:xfrm>
              <a:off x="1111" y="4707"/>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66" name="Line 886"/>
            <p:cNvSpPr>
              <a:spLocks noChangeShapeType="1"/>
            </p:cNvSpPr>
            <p:nvPr/>
          </p:nvSpPr>
          <p:spPr bwMode="auto">
            <a:xfrm>
              <a:off x="1111" y="4860"/>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67" name="Line 887"/>
            <p:cNvSpPr>
              <a:spLocks noChangeShapeType="1"/>
            </p:cNvSpPr>
            <p:nvPr/>
          </p:nvSpPr>
          <p:spPr bwMode="auto">
            <a:xfrm>
              <a:off x="1111" y="5013"/>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68" name="Line 888"/>
            <p:cNvSpPr>
              <a:spLocks noChangeShapeType="1"/>
            </p:cNvSpPr>
            <p:nvPr/>
          </p:nvSpPr>
          <p:spPr bwMode="auto">
            <a:xfrm>
              <a:off x="1111" y="5166"/>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69" name="Line 889"/>
            <p:cNvSpPr>
              <a:spLocks noChangeShapeType="1"/>
            </p:cNvSpPr>
            <p:nvPr/>
          </p:nvSpPr>
          <p:spPr bwMode="auto">
            <a:xfrm>
              <a:off x="1111" y="5319"/>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70" name="Line 890"/>
            <p:cNvSpPr>
              <a:spLocks noChangeShapeType="1"/>
            </p:cNvSpPr>
            <p:nvPr/>
          </p:nvSpPr>
          <p:spPr bwMode="auto">
            <a:xfrm>
              <a:off x="1111" y="5472"/>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71" name="Line 891"/>
            <p:cNvSpPr>
              <a:spLocks noChangeShapeType="1"/>
            </p:cNvSpPr>
            <p:nvPr/>
          </p:nvSpPr>
          <p:spPr bwMode="auto">
            <a:xfrm>
              <a:off x="1111" y="5625"/>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72" name="Line 892"/>
            <p:cNvSpPr>
              <a:spLocks noChangeShapeType="1"/>
            </p:cNvSpPr>
            <p:nvPr/>
          </p:nvSpPr>
          <p:spPr bwMode="auto">
            <a:xfrm>
              <a:off x="1111" y="5778"/>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73" name="Line 893"/>
            <p:cNvSpPr>
              <a:spLocks noChangeShapeType="1"/>
            </p:cNvSpPr>
            <p:nvPr/>
          </p:nvSpPr>
          <p:spPr bwMode="auto">
            <a:xfrm>
              <a:off x="1111" y="5931"/>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74" name="Line 894"/>
            <p:cNvSpPr>
              <a:spLocks noChangeShapeType="1"/>
            </p:cNvSpPr>
            <p:nvPr/>
          </p:nvSpPr>
          <p:spPr bwMode="auto">
            <a:xfrm>
              <a:off x="1111" y="6084"/>
              <a:ext cx="340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sp>
        <p:nvSpPr>
          <p:cNvPr id="21376" name="Line 896"/>
          <p:cNvSpPr>
            <a:spLocks noChangeShapeType="1"/>
          </p:cNvSpPr>
          <p:nvPr/>
        </p:nvSpPr>
        <p:spPr bwMode="auto">
          <a:xfrm>
            <a:off x="611188" y="1052513"/>
            <a:ext cx="0" cy="5805487"/>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77" name="Line 897"/>
          <p:cNvSpPr>
            <a:spLocks noChangeShapeType="1"/>
          </p:cNvSpPr>
          <p:nvPr/>
        </p:nvSpPr>
        <p:spPr bwMode="auto">
          <a:xfrm>
            <a:off x="611188" y="2349500"/>
            <a:ext cx="8208962"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78" name="Text Box 898"/>
          <p:cNvSpPr txBox="1">
            <a:spLocks noChangeArrowheads="1"/>
          </p:cNvSpPr>
          <p:nvPr/>
        </p:nvSpPr>
        <p:spPr bwMode="auto">
          <a:xfrm>
            <a:off x="323850" y="765175"/>
            <a:ext cx="9001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x, m</a:t>
            </a:r>
          </a:p>
        </p:txBody>
      </p:sp>
      <p:sp>
        <p:nvSpPr>
          <p:cNvPr id="21379" name="Text Box 899"/>
          <p:cNvSpPr txBox="1">
            <a:spLocks noChangeArrowheads="1"/>
          </p:cNvSpPr>
          <p:nvPr/>
        </p:nvSpPr>
        <p:spPr bwMode="auto">
          <a:xfrm>
            <a:off x="8027988" y="1916113"/>
            <a:ext cx="9001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 sec</a:t>
            </a:r>
          </a:p>
        </p:txBody>
      </p:sp>
      <p:sp>
        <p:nvSpPr>
          <p:cNvPr id="21380" name="Text Box 900"/>
          <p:cNvSpPr txBox="1">
            <a:spLocks noChangeArrowheads="1"/>
          </p:cNvSpPr>
          <p:nvPr/>
        </p:nvSpPr>
        <p:spPr bwMode="auto">
          <a:xfrm>
            <a:off x="323850" y="3860800"/>
            <a:ext cx="100806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t>v, m/s</a:t>
            </a:r>
          </a:p>
        </p:txBody>
      </p:sp>
      <p:sp>
        <p:nvSpPr>
          <p:cNvPr id="21381" name="Line 901"/>
          <p:cNvSpPr>
            <a:spLocks noChangeShapeType="1"/>
          </p:cNvSpPr>
          <p:nvPr/>
        </p:nvSpPr>
        <p:spPr bwMode="auto">
          <a:xfrm>
            <a:off x="611188" y="5589588"/>
            <a:ext cx="8208962"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82" name="Text Box 902"/>
          <p:cNvSpPr txBox="1">
            <a:spLocks noChangeArrowheads="1"/>
          </p:cNvSpPr>
          <p:nvPr/>
        </p:nvSpPr>
        <p:spPr bwMode="auto">
          <a:xfrm>
            <a:off x="8027988" y="5013325"/>
            <a:ext cx="900112"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t>t, sec</a:t>
            </a:r>
          </a:p>
        </p:txBody>
      </p:sp>
      <p:sp>
        <p:nvSpPr>
          <p:cNvPr id="21383" name="Line 903"/>
          <p:cNvSpPr>
            <a:spLocks noChangeShapeType="1"/>
          </p:cNvSpPr>
          <p:nvPr/>
        </p:nvSpPr>
        <p:spPr bwMode="auto">
          <a:xfrm>
            <a:off x="611188" y="4292600"/>
            <a:ext cx="0" cy="1296988"/>
          </a:xfrm>
          <a:prstGeom prst="line">
            <a:avLst/>
          </a:prstGeom>
          <a:noFill/>
          <a:ln w="5715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84" name="Line 904"/>
          <p:cNvSpPr>
            <a:spLocks noChangeShapeType="1"/>
          </p:cNvSpPr>
          <p:nvPr/>
        </p:nvSpPr>
        <p:spPr bwMode="auto">
          <a:xfrm flipV="1">
            <a:off x="611188" y="1484313"/>
            <a:ext cx="936625" cy="8651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85" name="Line 905"/>
          <p:cNvSpPr>
            <a:spLocks noChangeShapeType="1"/>
          </p:cNvSpPr>
          <p:nvPr/>
        </p:nvSpPr>
        <p:spPr bwMode="auto">
          <a:xfrm>
            <a:off x="611188" y="5373688"/>
            <a:ext cx="936625"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86" name="Line 906"/>
          <p:cNvSpPr>
            <a:spLocks noChangeShapeType="1"/>
          </p:cNvSpPr>
          <p:nvPr/>
        </p:nvSpPr>
        <p:spPr bwMode="auto">
          <a:xfrm>
            <a:off x="1547813" y="1484313"/>
            <a:ext cx="79216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87" name="Line 907"/>
          <p:cNvSpPr>
            <a:spLocks noChangeShapeType="1"/>
          </p:cNvSpPr>
          <p:nvPr/>
        </p:nvSpPr>
        <p:spPr bwMode="auto">
          <a:xfrm>
            <a:off x="1547813" y="5591175"/>
            <a:ext cx="792162" cy="0"/>
          </a:xfrm>
          <a:prstGeom prst="line">
            <a:avLst/>
          </a:prstGeom>
          <a:noFill/>
          <a:ln w="571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88" name="Line 908"/>
          <p:cNvSpPr>
            <a:spLocks noChangeShapeType="1"/>
          </p:cNvSpPr>
          <p:nvPr/>
        </p:nvSpPr>
        <p:spPr bwMode="auto">
          <a:xfrm>
            <a:off x="2339975" y="1484313"/>
            <a:ext cx="792163" cy="1296987"/>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89" name="Line 909"/>
          <p:cNvSpPr>
            <a:spLocks noChangeShapeType="1"/>
          </p:cNvSpPr>
          <p:nvPr/>
        </p:nvSpPr>
        <p:spPr bwMode="auto">
          <a:xfrm>
            <a:off x="2281238" y="6021388"/>
            <a:ext cx="863600"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90" name="Line 910"/>
          <p:cNvSpPr>
            <a:spLocks noChangeShapeType="1"/>
          </p:cNvSpPr>
          <p:nvPr/>
        </p:nvSpPr>
        <p:spPr bwMode="auto">
          <a:xfrm flipV="1">
            <a:off x="3132138" y="2349500"/>
            <a:ext cx="1008062" cy="431800"/>
          </a:xfrm>
          <a:prstGeom prst="line">
            <a:avLst/>
          </a:prstGeom>
          <a:noFill/>
          <a:ln w="5715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91" name="Line 911"/>
          <p:cNvSpPr>
            <a:spLocks noChangeShapeType="1"/>
          </p:cNvSpPr>
          <p:nvPr/>
        </p:nvSpPr>
        <p:spPr bwMode="auto">
          <a:xfrm>
            <a:off x="3122613" y="5454650"/>
            <a:ext cx="1008062" cy="0"/>
          </a:xfrm>
          <a:prstGeom prst="line">
            <a:avLst/>
          </a:prstGeom>
          <a:noFill/>
          <a:ln w="57150">
            <a:solidFill>
              <a:srgbClr val="FF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sp>
        <p:nvSpPr>
          <p:cNvPr id="21392" name="Rectangle 912"/>
          <p:cNvSpPr>
            <a:spLocks noChangeArrowheads="1"/>
          </p:cNvSpPr>
          <p:nvPr/>
        </p:nvSpPr>
        <p:spPr bwMode="auto">
          <a:xfrm rot="-2510285">
            <a:off x="1042988" y="1844675"/>
            <a:ext cx="863600" cy="4333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m=1</a:t>
            </a:r>
          </a:p>
        </p:txBody>
      </p:sp>
      <p:sp>
        <p:nvSpPr>
          <p:cNvPr id="21393" name="Rectangle 913"/>
          <p:cNvSpPr>
            <a:spLocks noChangeArrowheads="1"/>
          </p:cNvSpPr>
          <p:nvPr/>
        </p:nvSpPr>
        <p:spPr bwMode="auto">
          <a:xfrm>
            <a:off x="684213" y="4795838"/>
            <a:ext cx="863600" cy="4333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a:t>v=1</a:t>
            </a:r>
          </a:p>
        </p:txBody>
      </p:sp>
      <p:sp>
        <p:nvSpPr>
          <p:cNvPr id="21394" name="Rectangle 914"/>
          <p:cNvSpPr>
            <a:spLocks noChangeArrowheads="1"/>
          </p:cNvSpPr>
          <p:nvPr/>
        </p:nvSpPr>
        <p:spPr bwMode="auto">
          <a:xfrm>
            <a:off x="2771775" y="2997200"/>
            <a:ext cx="5834063" cy="7191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e-IL" sz="2400" b="1" u="sng">
                <a:solidFill>
                  <a:srgbClr val="FF3300"/>
                </a:solidFill>
                <a:cs typeface="David" panose="020E0502060401010101" pitchFamily="34" charset="-79"/>
              </a:rPr>
              <a:t>שיפוע בגרף מיקום – זמן שווה למהירות התנועה</a:t>
            </a:r>
            <a:endParaRPr lang="en-US" sz="2400" b="1" u="sng">
              <a:solidFill>
                <a:srgbClr val="FF3300"/>
              </a:solidFill>
              <a:cs typeface="David" panose="020E0502060401010101" pitchFamily="34" charset="-79"/>
            </a:endParaRPr>
          </a:p>
        </p:txBody>
      </p:sp>
    </p:spTree>
    <p:extLst>
      <p:ext uri="{BB962C8B-B14F-4D97-AF65-F5344CB8AC3E}">
        <p14:creationId xmlns:p14="http://schemas.microsoft.com/office/powerpoint/2010/main" val="3375271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384"/>
                                        </p:tgtEl>
                                        <p:attrNameLst>
                                          <p:attrName>style.visibility</p:attrName>
                                        </p:attrNameLst>
                                      </p:cBhvr>
                                      <p:to>
                                        <p:strVal val="visible"/>
                                      </p:to>
                                    </p:set>
                                    <p:animEffect transition="in" filter="box(in)">
                                      <p:cBhvr>
                                        <p:cTn id="7" dur="500"/>
                                        <p:tgtEl>
                                          <p:spTgt spid="21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1392"/>
                                        </p:tgtEl>
                                        <p:attrNameLst>
                                          <p:attrName>style.visibility</p:attrName>
                                        </p:attrNameLst>
                                      </p:cBhvr>
                                      <p:to>
                                        <p:strVal val="visible"/>
                                      </p:to>
                                    </p:set>
                                    <p:animEffect transition="in" filter="diamond(in)">
                                      <p:cBhvr>
                                        <p:cTn id="12" dur="2000"/>
                                        <p:tgtEl>
                                          <p:spTgt spid="21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385"/>
                                        </p:tgtEl>
                                        <p:attrNameLst>
                                          <p:attrName>style.visibility</p:attrName>
                                        </p:attrNameLst>
                                      </p:cBhvr>
                                      <p:to>
                                        <p:strVal val="visible"/>
                                      </p:to>
                                    </p:set>
                                    <p:animEffect transition="in" filter="box(in)">
                                      <p:cBhvr>
                                        <p:cTn id="17" dur="500"/>
                                        <p:tgtEl>
                                          <p:spTgt spid="213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1393"/>
                                        </p:tgtEl>
                                        <p:attrNameLst>
                                          <p:attrName>style.visibility</p:attrName>
                                        </p:attrNameLst>
                                      </p:cBhvr>
                                      <p:to>
                                        <p:strVal val="visible"/>
                                      </p:to>
                                    </p:set>
                                    <p:animEffect transition="in" filter="diamond(in)">
                                      <p:cBhvr>
                                        <p:cTn id="22" dur="2000"/>
                                        <p:tgtEl>
                                          <p:spTgt spid="213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94">
                                            <p:bg/>
                                          </p:spTgt>
                                        </p:tgtEl>
                                        <p:attrNameLst>
                                          <p:attrName>style.visibility</p:attrName>
                                        </p:attrNameLst>
                                      </p:cBhvr>
                                      <p:to>
                                        <p:strVal val="visible"/>
                                      </p:to>
                                    </p:set>
                                    <p:anim calcmode="lin" valueType="num">
                                      <p:cBhvr additive="base">
                                        <p:cTn id="27" dur="500" fill="hold"/>
                                        <p:tgtEl>
                                          <p:spTgt spid="21394">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21394">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394">
                                            <p:txEl>
                                              <p:pRg st="0" end="0"/>
                                            </p:txEl>
                                          </p:spTgt>
                                        </p:tgtEl>
                                        <p:attrNameLst>
                                          <p:attrName>style.visibility</p:attrName>
                                        </p:attrNameLst>
                                      </p:cBhvr>
                                      <p:to>
                                        <p:strVal val="visible"/>
                                      </p:to>
                                    </p:set>
                                    <p:anim calcmode="lin" valueType="num">
                                      <p:cBhvr additive="base">
                                        <p:cTn id="31" dur="500" fill="hold"/>
                                        <p:tgtEl>
                                          <p:spTgt spid="2139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3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1386"/>
                                        </p:tgtEl>
                                        <p:attrNameLst>
                                          <p:attrName>style.visibility</p:attrName>
                                        </p:attrNameLst>
                                      </p:cBhvr>
                                      <p:to>
                                        <p:strVal val="visible"/>
                                      </p:to>
                                    </p:set>
                                    <p:animEffect transition="in" filter="box(in)">
                                      <p:cBhvr>
                                        <p:cTn id="37" dur="500"/>
                                        <p:tgtEl>
                                          <p:spTgt spid="213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1387"/>
                                        </p:tgtEl>
                                        <p:attrNameLst>
                                          <p:attrName>style.visibility</p:attrName>
                                        </p:attrNameLst>
                                      </p:cBhvr>
                                      <p:to>
                                        <p:strVal val="visible"/>
                                      </p:to>
                                    </p:set>
                                    <p:animEffect transition="in" filter="box(in)">
                                      <p:cBhvr>
                                        <p:cTn id="42" dur="500"/>
                                        <p:tgtEl>
                                          <p:spTgt spid="2138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1388"/>
                                        </p:tgtEl>
                                        <p:attrNameLst>
                                          <p:attrName>style.visibility</p:attrName>
                                        </p:attrNameLst>
                                      </p:cBhvr>
                                      <p:to>
                                        <p:strVal val="visible"/>
                                      </p:to>
                                    </p:set>
                                    <p:animEffect transition="in" filter="box(in)">
                                      <p:cBhvr>
                                        <p:cTn id="47" dur="500"/>
                                        <p:tgtEl>
                                          <p:spTgt spid="2138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1389"/>
                                        </p:tgtEl>
                                        <p:attrNameLst>
                                          <p:attrName>style.visibility</p:attrName>
                                        </p:attrNameLst>
                                      </p:cBhvr>
                                      <p:to>
                                        <p:strVal val="visible"/>
                                      </p:to>
                                    </p:set>
                                    <p:animEffect transition="in" filter="box(in)">
                                      <p:cBhvr>
                                        <p:cTn id="52" dur="500"/>
                                        <p:tgtEl>
                                          <p:spTgt spid="213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1390"/>
                                        </p:tgtEl>
                                        <p:attrNameLst>
                                          <p:attrName>style.visibility</p:attrName>
                                        </p:attrNameLst>
                                      </p:cBhvr>
                                      <p:to>
                                        <p:strVal val="visible"/>
                                      </p:to>
                                    </p:set>
                                    <p:animEffect transition="in" filter="box(in)">
                                      <p:cBhvr>
                                        <p:cTn id="57" dur="500"/>
                                        <p:tgtEl>
                                          <p:spTgt spid="2139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21391"/>
                                        </p:tgtEl>
                                        <p:attrNameLst>
                                          <p:attrName>style.visibility</p:attrName>
                                        </p:attrNameLst>
                                      </p:cBhvr>
                                      <p:to>
                                        <p:strVal val="visible"/>
                                      </p:to>
                                    </p:set>
                                    <p:animEffect transition="in" filter="box(in)">
                                      <p:cBhvr>
                                        <p:cTn id="62" dur="500"/>
                                        <p:tgtEl>
                                          <p:spTgt spid="2139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mph" presetSubtype="0" fill="hold" nodeType="clickEffect">
                                  <p:stCondLst>
                                    <p:cond delay="0"/>
                                  </p:stCondLst>
                                  <p:childTnLst>
                                    <p:animClr clrSpc="hsl" dir="cw">
                                      <p:cBhvr override="childStyle">
                                        <p:cTn id="66" dur="500" fill="hold"/>
                                        <p:tgtEl>
                                          <p:spTgt spid="21394">
                                            <p:txEl>
                                              <p:pRg st="0" end="0"/>
                                            </p:txEl>
                                          </p:spTgt>
                                        </p:tgtEl>
                                        <p:attrNameLst>
                                          <p:attrName>style.color</p:attrName>
                                        </p:attrNameLst>
                                      </p:cBhvr>
                                      <p:by>
                                        <p:hsl h="10842353" s="0" l="0"/>
                                      </p:by>
                                    </p:animClr>
                                    <p:animClr clrSpc="hsl" dir="cw">
                                      <p:cBhvr>
                                        <p:cTn id="67" dur="500" fill="hold"/>
                                        <p:tgtEl>
                                          <p:spTgt spid="21394">
                                            <p:txEl>
                                              <p:pRg st="0" end="0"/>
                                            </p:txEl>
                                          </p:spTgt>
                                        </p:tgtEl>
                                        <p:attrNameLst>
                                          <p:attrName>fillcolor</p:attrName>
                                        </p:attrNameLst>
                                      </p:cBhvr>
                                      <p:by>
                                        <p:hsl h="10842353" s="0" l="0"/>
                                      </p:by>
                                    </p:animClr>
                                    <p:animClr clrSpc="hsl" dir="cw">
                                      <p:cBhvr>
                                        <p:cTn id="68" dur="500" fill="hold"/>
                                        <p:tgtEl>
                                          <p:spTgt spid="21394">
                                            <p:txEl>
                                              <p:pRg st="0" end="0"/>
                                            </p:txEl>
                                          </p:spTgt>
                                        </p:tgtEl>
                                        <p:attrNameLst>
                                          <p:attrName>stroke.color</p:attrName>
                                        </p:attrNameLst>
                                      </p:cBhvr>
                                      <p:by>
                                        <p:hsl h="10842353" s="0" l="0"/>
                                      </p:by>
                                    </p:animClr>
                                    <p:set>
                                      <p:cBhvr>
                                        <p:cTn id="69" dur="500" fill="hold"/>
                                        <p:tgtEl>
                                          <p:spTgt spid="2139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84" grpId="0" animBg="1"/>
      <p:bldP spid="21385" grpId="0" animBg="1"/>
      <p:bldP spid="21386" grpId="0" animBg="1"/>
      <p:bldP spid="21387" grpId="0" animBg="1"/>
      <p:bldP spid="21388" grpId="0" animBg="1"/>
      <p:bldP spid="21389" grpId="0" animBg="1"/>
      <p:bldP spid="21390" grpId="0" animBg="1"/>
      <p:bldP spid="21391" grpId="0" animBg="1"/>
      <p:bldP spid="21392" grpId="0" animBg="1"/>
      <p:bldP spid="21393" grpId="0" animBg="1"/>
      <p:bldP spid="21394" grpId="0" build="allAtOnce"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377072" y="304800"/>
            <a:ext cx="838592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e-IL" altLang="en-US" sz="3000" dirty="0" smtClean="0"/>
              <a:t>כדאי </a:t>
            </a:r>
            <a:r>
              <a:rPr lang="he-IL" altLang="en-US" sz="3000" dirty="0"/>
              <a:t>תמיד לשרטט את הגרף של מהירות כפונקציה של הזמן מתחת לגרף העתק כפונקציה של הזמן:</a:t>
            </a:r>
            <a:endParaRPr lang="en-US" altLang="he-IL" sz="3000" dirty="0"/>
          </a:p>
        </p:txBody>
      </p:sp>
      <p:grpSp>
        <p:nvGrpSpPr>
          <p:cNvPr id="45059" name="Group 3"/>
          <p:cNvGrpSpPr>
            <a:grpSpLocks/>
          </p:cNvGrpSpPr>
          <p:nvPr/>
        </p:nvGrpSpPr>
        <p:grpSpPr bwMode="auto">
          <a:xfrm>
            <a:off x="0" y="1253764"/>
            <a:ext cx="9144000" cy="5451835"/>
            <a:chOff x="288" y="240"/>
            <a:chExt cx="3744" cy="3888"/>
          </a:xfrm>
        </p:grpSpPr>
        <p:sp>
          <p:nvSpPr>
            <p:cNvPr id="45060" name="Text Box 4"/>
            <p:cNvSpPr txBox="1">
              <a:spLocks noChangeArrowheads="1"/>
            </p:cNvSpPr>
            <p:nvPr/>
          </p:nvSpPr>
          <p:spPr bwMode="auto">
            <a:xfrm>
              <a:off x="288" y="2160"/>
              <a:ext cx="81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rtl="0"/>
              <a:r>
                <a:rPr lang="en-US" altLang="he-IL" sz="2400" b="1">
                  <a:latin typeface="Times New Roman" panose="02020603050405020304" pitchFamily="18" charset="0"/>
                  <a:ea typeface="Times New Roman (Hebrew)" panose="02020603050405020304" pitchFamily="18" charset="0"/>
                  <a:cs typeface="Times New Roman (Hebrew)" panose="02020603050405020304" pitchFamily="18" charset="0"/>
                </a:rPr>
                <a:t>V(m/s)</a:t>
              </a:r>
            </a:p>
          </p:txBody>
        </p:sp>
        <p:sp>
          <p:nvSpPr>
            <p:cNvPr id="45061" name="Line 5"/>
            <p:cNvSpPr>
              <a:spLocks noChangeShapeType="1"/>
            </p:cNvSpPr>
            <p:nvPr/>
          </p:nvSpPr>
          <p:spPr bwMode="auto">
            <a:xfrm flipV="1">
              <a:off x="2160" y="1056"/>
              <a:ext cx="720" cy="768"/>
            </a:xfrm>
            <a:prstGeom prst="line">
              <a:avLst/>
            </a:prstGeom>
            <a:noFill/>
            <a:ln w="9525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62" name="Text Box 6"/>
            <p:cNvSpPr txBox="1">
              <a:spLocks noChangeArrowheads="1"/>
            </p:cNvSpPr>
            <p:nvPr/>
          </p:nvSpPr>
          <p:spPr bwMode="auto">
            <a:xfrm>
              <a:off x="720" y="624"/>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4</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63" name="Line 7"/>
            <p:cNvSpPr>
              <a:spLocks noChangeShapeType="1"/>
            </p:cNvSpPr>
            <p:nvPr/>
          </p:nvSpPr>
          <p:spPr bwMode="auto">
            <a:xfrm flipV="1">
              <a:off x="1104" y="384"/>
              <a:ext cx="0" cy="1776"/>
            </a:xfrm>
            <a:prstGeom prst="line">
              <a:avLst/>
            </a:prstGeom>
            <a:noFill/>
            <a:ln w="41275">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he-IL"/>
            </a:p>
          </p:txBody>
        </p:sp>
        <p:sp>
          <p:nvSpPr>
            <p:cNvPr id="45064" name="Line 8"/>
            <p:cNvSpPr>
              <a:spLocks noChangeShapeType="1"/>
            </p:cNvSpPr>
            <p:nvPr/>
          </p:nvSpPr>
          <p:spPr bwMode="auto">
            <a:xfrm>
              <a:off x="960" y="1296"/>
              <a:ext cx="2544" cy="0"/>
            </a:xfrm>
            <a:prstGeom prst="line">
              <a:avLst/>
            </a:prstGeom>
            <a:noFill/>
            <a:ln w="41275">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he-IL"/>
            </a:p>
          </p:txBody>
        </p:sp>
        <p:sp>
          <p:nvSpPr>
            <p:cNvPr id="45065" name="Text Box 9"/>
            <p:cNvSpPr txBox="1">
              <a:spLocks noChangeArrowheads="1"/>
            </p:cNvSpPr>
            <p:nvPr/>
          </p:nvSpPr>
          <p:spPr bwMode="auto">
            <a:xfrm>
              <a:off x="3456" y="1152"/>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rtl="0"/>
              <a:r>
                <a:rPr lang="en-US" altLang="he-IL" sz="2400" b="1">
                  <a:latin typeface="Times New Roman" panose="02020603050405020304" pitchFamily="18" charset="0"/>
                  <a:ea typeface="Times New Roman (Hebrew)" panose="02020603050405020304" pitchFamily="18" charset="0"/>
                  <a:cs typeface="Times New Roman (Hebrew)" panose="02020603050405020304" pitchFamily="18" charset="0"/>
                </a:rPr>
                <a:t>t(sec)</a:t>
              </a:r>
            </a:p>
          </p:txBody>
        </p:sp>
        <p:sp>
          <p:nvSpPr>
            <p:cNvPr id="45066" name="Text Box 10"/>
            <p:cNvSpPr txBox="1">
              <a:spLocks noChangeArrowheads="1"/>
            </p:cNvSpPr>
            <p:nvPr/>
          </p:nvSpPr>
          <p:spPr bwMode="auto">
            <a:xfrm>
              <a:off x="528" y="240"/>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rtl="0"/>
              <a:r>
                <a:rPr lang="en-US" altLang="he-IL" sz="2400" b="1">
                  <a:latin typeface="Times New Roman" panose="02020603050405020304" pitchFamily="18" charset="0"/>
                  <a:ea typeface="Times New Roman (Hebrew)" panose="02020603050405020304" pitchFamily="18" charset="0"/>
                  <a:cs typeface="Times New Roman (Hebrew)" panose="02020603050405020304" pitchFamily="18" charset="0"/>
                </a:rPr>
                <a:t>X(m)</a:t>
              </a:r>
            </a:p>
          </p:txBody>
        </p:sp>
        <p:sp>
          <p:nvSpPr>
            <p:cNvPr id="45067" name="Line 11"/>
            <p:cNvSpPr>
              <a:spLocks noChangeShapeType="1"/>
            </p:cNvSpPr>
            <p:nvPr/>
          </p:nvSpPr>
          <p:spPr bwMode="auto">
            <a:xfrm flipV="1">
              <a:off x="1104" y="768"/>
              <a:ext cx="240" cy="288"/>
            </a:xfrm>
            <a:prstGeom prst="line">
              <a:avLst/>
            </a:prstGeom>
            <a:noFill/>
            <a:ln w="9525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68" name="Line 12"/>
            <p:cNvSpPr>
              <a:spLocks noChangeShapeType="1"/>
            </p:cNvSpPr>
            <p:nvPr/>
          </p:nvSpPr>
          <p:spPr bwMode="auto">
            <a:xfrm>
              <a:off x="2832" y="1056"/>
              <a:ext cx="288" cy="240"/>
            </a:xfrm>
            <a:prstGeom prst="line">
              <a:avLst/>
            </a:prstGeom>
            <a:noFill/>
            <a:ln w="9525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69" name="Line 13"/>
            <p:cNvSpPr>
              <a:spLocks noChangeShapeType="1"/>
            </p:cNvSpPr>
            <p:nvPr/>
          </p:nvSpPr>
          <p:spPr bwMode="auto">
            <a:xfrm>
              <a:off x="1632" y="768"/>
              <a:ext cx="528" cy="1104"/>
            </a:xfrm>
            <a:prstGeom prst="line">
              <a:avLst/>
            </a:prstGeom>
            <a:noFill/>
            <a:ln w="9525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70" name="Line 14"/>
            <p:cNvSpPr>
              <a:spLocks noChangeShapeType="1"/>
            </p:cNvSpPr>
            <p:nvPr/>
          </p:nvSpPr>
          <p:spPr bwMode="auto">
            <a:xfrm>
              <a:off x="1632" y="816"/>
              <a:ext cx="0" cy="48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71" name="Text Box 15"/>
            <p:cNvSpPr txBox="1">
              <a:spLocks noChangeArrowheads="1"/>
            </p:cNvSpPr>
            <p:nvPr/>
          </p:nvSpPr>
          <p:spPr bwMode="auto">
            <a:xfrm>
              <a:off x="1344" y="1248"/>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5</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72" name="Text Box 16"/>
            <p:cNvSpPr txBox="1">
              <a:spLocks noChangeArrowheads="1"/>
            </p:cNvSpPr>
            <p:nvPr/>
          </p:nvSpPr>
          <p:spPr bwMode="auto">
            <a:xfrm>
              <a:off x="1104" y="1248"/>
              <a:ext cx="33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2</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73" name="Text Box 17"/>
            <p:cNvSpPr txBox="1">
              <a:spLocks noChangeArrowheads="1"/>
            </p:cNvSpPr>
            <p:nvPr/>
          </p:nvSpPr>
          <p:spPr bwMode="auto">
            <a:xfrm>
              <a:off x="672" y="1728"/>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6-</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74" name="Text Box 18"/>
            <p:cNvSpPr txBox="1">
              <a:spLocks noChangeArrowheads="1"/>
            </p:cNvSpPr>
            <p:nvPr/>
          </p:nvSpPr>
          <p:spPr bwMode="auto">
            <a:xfrm>
              <a:off x="720" y="912"/>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2</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75" name="Text Box 19"/>
            <p:cNvSpPr txBox="1">
              <a:spLocks noChangeArrowheads="1"/>
            </p:cNvSpPr>
            <p:nvPr/>
          </p:nvSpPr>
          <p:spPr bwMode="auto">
            <a:xfrm>
              <a:off x="2832" y="1248"/>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20</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76" name="Text Box 20"/>
            <p:cNvSpPr txBox="1">
              <a:spLocks noChangeArrowheads="1"/>
            </p:cNvSpPr>
            <p:nvPr/>
          </p:nvSpPr>
          <p:spPr bwMode="auto">
            <a:xfrm>
              <a:off x="2304" y="1248"/>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16</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77" name="Line 21"/>
            <p:cNvSpPr>
              <a:spLocks noChangeShapeType="1"/>
            </p:cNvSpPr>
            <p:nvPr/>
          </p:nvSpPr>
          <p:spPr bwMode="auto">
            <a:xfrm flipH="1">
              <a:off x="1056" y="768"/>
              <a:ext cx="288"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78" name="Line 22"/>
            <p:cNvSpPr>
              <a:spLocks noChangeShapeType="1"/>
            </p:cNvSpPr>
            <p:nvPr/>
          </p:nvSpPr>
          <p:spPr bwMode="auto">
            <a:xfrm flipV="1">
              <a:off x="1344" y="768"/>
              <a:ext cx="288" cy="0"/>
            </a:xfrm>
            <a:prstGeom prst="line">
              <a:avLst/>
            </a:prstGeom>
            <a:noFill/>
            <a:ln w="9525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79" name="Text Box 23"/>
            <p:cNvSpPr txBox="1">
              <a:spLocks noChangeArrowheads="1"/>
            </p:cNvSpPr>
            <p:nvPr/>
          </p:nvSpPr>
          <p:spPr bwMode="auto">
            <a:xfrm>
              <a:off x="1584" y="1248"/>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7</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80" name="Line 24"/>
            <p:cNvSpPr>
              <a:spLocks noChangeShapeType="1"/>
            </p:cNvSpPr>
            <p:nvPr/>
          </p:nvSpPr>
          <p:spPr bwMode="auto">
            <a:xfrm flipH="1">
              <a:off x="1056" y="1872"/>
              <a:ext cx="1104"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81" name="Line 25"/>
            <p:cNvSpPr>
              <a:spLocks noChangeShapeType="1"/>
            </p:cNvSpPr>
            <p:nvPr/>
          </p:nvSpPr>
          <p:spPr bwMode="auto">
            <a:xfrm flipH="1">
              <a:off x="1104" y="1056"/>
              <a:ext cx="1728"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82" name="Text Box 26"/>
            <p:cNvSpPr txBox="1">
              <a:spLocks noChangeArrowheads="1"/>
            </p:cNvSpPr>
            <p:nvPr/>
          </p:nvSpPr>
          <p:spPr bwMode="auto">
            <a:xfrm>
              <a:off x="720" y="2592"/>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2</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83" name="Line 27"/>
            <p:cNvSpPr>
              <a:spLocks noChangeShapeType="1"/>
            </p:cNvSpPr>
            <p:nvPr/>
          </p:nvSpPr>
          <p:spPr bwMode="auto">
            <a:xfrm flipV="1">
              <a:off x="1104" y="2352"/>
              <a:ext cx="0" cy="1776"/>
            </a:xfrm>
            <a:prstGeom prst="line">
              <a:avLst/>
            </a:prstGeom>
            <a:noFill/>
            <a:ln w="41275">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he-IL"/>
            </a:p>
          </p:txBody>
        </p:sp>
        <p:sp>
          <p:nvSpPr>
            <p:cNvPr id="45084" name="Line 28"/>
            <p:cNvSpPr>
              <a:spLocks noChangeShapeType="1"/>
            </p:cNvSpPr>
            <p:nvPr/>
          </p:nvSpPr>
          <p:spPr bwMode="auto">
            <a:xfrm>
              <a:off x="960" y="3264"/>
              <a:ext cx="2544" cy="0"/>
            </a:xfrm>
            <a:prstGeom prst="line">
              <a:avLst/>
            </a:prstGeom>
            <a:noFill/>
            <a:ln w="41275">
              <a:solidFill>
                <a:srgbClr val="00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a:lstStyle/>
            <a:p>
              <a:endParaRPr lang="he-IL"/>
            </a:p>
          </p:txBody>
        </p:sp>
        <p:sp>
          <p:nvSpPr>
            <p:cNvPr id="45085" name="Text Box 29"/>
            <p:cNvSpPr txBox="1">
              <a:spLocks noChangeArrowheads="1"/>
            </p:cNvSpPr>
            <p:nvPr/>
          </p:nvSpPr>
          <p:spPr bwMode="auto">
            <a:xfrm>
              <a:off x="3456" y="3120"/>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rtl="0"/>
              <a:r>
                <a:rPr lang="en-US" altLang="he-IL" sz="2400" b="1">
                  <a:latin typeface="Times New Roman" panose="02020603050405020304" pitchFamily="18" charset="0"/>
                  <a:ea typeface="Times New Roman (Hebrew)" panose="02020603050405020304" pitchFamily="18" charset="0"/>
                  <a:cs typeface="Times New Roman (Hebrew)" panose="02020603050405020304" pitchFamily="18" charset="0"/>
                </a:rPr>
                <a:t>t(sec)</a:t>
              </a:r>
            </a:p>
          </p:txBody>
        </p:sp>
        <p:sp>
          <p:nvSpPr>
            <p:cNvPr id="45086" name="Line 30"/>
            <p:cNvSpPr>
              <a:spLocks noChangeShapeType="1"/>
            </p:cNvSpPr>
            <p:nvPr/>
          </p:nvSpPr>
          <p:spPr bwMode="auto">
            <a:xfrm>
              <a:off x="1632" y="1488"/>
              <a:ext cx="0" cy="2304"/>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87" name="Text Box 31"/>
            <p:cNvSpPr txBox="1">
              <a:spLocks noChangeArrowheads="1"/>
            </p:cNvSpPr>
            <p:nvPr/>
          </p:nvSpPr>
          <p:spPr bwMode="auto">
            <a:xfrm>
              <a:off x="1344" y="3216"/>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5</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88" name="Text Box 32"/>
            <p:cNvSpPr txBox="1">
              <a:spLocks noChangeArrowheads="1"/>
            </p:cNvSpPr>
            <p:nvPr/>
          </p:nvSpPr>
          <p:spPr bwMode="auto">
            <a:xfrm>
              <a:off x="1104" y="3216"/>
              <a:ext cx="33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2</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89" name="Text Box 33"/>
            <p:cNvSpPr txBox="1">
              <a:spLocks noChangeArrowheads="1"/>
            </p:cNvSpPr>
            <p:nvPr/>
          </p:nvSpPr>
          <p:spPr bwMode="auto">
            <a:xfrm>
              <a:off x="672" y="3360"/>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1-</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90" name="Text Box 34"/>
            <p:cNvSpPr txBox="1">
              <a:spLocks noChangeArrowheads="1"/>
            </p:cNvSpPr>
            <p:nvPr/>
          </p:nvSpPr>
          <p:spPr bwMode="auto">
            <a:xfrm>
              <a:off x="720" y="2880"/>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1</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91" name="Text Box 35"/>
            <p:cNvSpPr txBox="1">
              <a:spLocks noChangeArrowheads="1"/>
            </p:cNvSpPr>
            <p:nvPr/>
          </p:nvSpPr>
          <p:spPr bwMode="auto">
            <a:xfrm>
              <a:off x="2832" y="3216"/>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20</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92" name="Text Box 36"/>
            <p:cNvSpPr txBox="1">
              <a:spLocks noChangeArrowheads="1"/>
            </p:cNvSpPr>
            <p:nvPr/>
          </p:nvSpPr>
          <p:spPr bwMode="auto">
            <a:xfrm>
              <a:off x="2304" y="3216"/>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16</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93" name="Text Box 37"/>
            <p:cNvSpPr txBox="1">
              <a:spLocks noChangeArrowheads="1"/>
            </p:cNvSpPr>
            <p:nvPr/>
          </p:nvSpPr>
          <p:spPr bwMode="auto">
            <a:xfrm>
              <a:off x="1584" y="3216"/>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7</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94" name="Line 38"/>
            <p:cNvSpPr>
              <a:spLocks noChangeShapeType="1"/>
            </p:cNvSpPr>
            <p:nvPr/>
          </p:nvSpPr>
          <p:spPr bwMode="auto">
            <a:xfrm>
              <a:off x="1296" y="1488"/>
              <a:ext cx="0" cy="2304"/>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95" name="Line 39"/>
            <p:cNvSpPr>
              <a:spLocks noChangeShapeType="1"/>
            </p:cNvSpPr>
            <p:nvPr/>
          </p:nvSpPr>
          <p:spPr bwMode="auto">
            <a:xfrm>
              <a:off x="2160" y="1872"/>
              <a:ext cx="0" cy="196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96" name="Line 40"/>
            <p:cNvSpPr>
              <a:spLocks noChangeShapeType="1"/>
            </p:cNvSpPr>
            <p:nvPr/>
          </p:nvSpPr>
          <p:spPr bwMode="auto">
            <a:xfrm>
              <a:off x="2880" y="1152"/>
              <a:ext cx="0" cy="264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97" name="Line 41"/>
            <p:cNvSpPr>
              <a:spLocks noChangeShapeType="1"/>
            </p:cNvSpPr>
            <p:nvPr/>
          </p:nvSpPr>
          <p:spPr bwMode="auto">
            <a:xfrm>
              <a:off x="3120" y="1488"/>
              <a:ext cx="0" cy="2304"/>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098" name="Text Box 42"/>
            <p:cNvSpPr txBox="1">
              <a:spLocks noChangeArrowheads="1"/>
            </p:cNvSpPr>
            <p:nvPr/>
          </p:nvSpPr>
          <p:spPr bwMode="auto">
            <a:xfrm>
              <a:off x="1872" y="3216"/>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10</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099" name="Text Box 43"/>
            <p:cNvSpPr txBox="1">
              <a:spLocks noChangeArrowheads="1"/>
            </p:cNvSpPr>
            <p:nvPr/>
          </p:nvSpPr>
          <p:spPr bwMode="auto">
            <a:xfrm>
              <a:off x="2592" y="3216"/>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18</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100" name="Text Box 44"/>
            <p:cNvSpPr txBox="1">
              <a:spLocks noChangeArrowheads="1"/>
            </p:cNvSpPr>
            <p:nvPr/>
          </p:nvSpPr>
          <p:spPr bwMode="auto">
            <a:xfrm>
              <a:off x="672" y="3648"/>
              <a:ext cx="576" cy="28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p>
              <a:pPr algn="ctr"/>
              <a:r>
                <a:rPr lang="he-IL" altLang="en-US" sz="2400" b="1">
                  <a:latin typeface="Times New Roman" panose="02020603050405020304" pitchFamily="18" charset="0"/>
                  <a:ea typeface="Times New Roman (Hebrew)" panose="02020603050405020304" pitchFamily="18" charset="0"/>
                  <a:cs typeface="Times New Roman (Hebrew)" panose="02020603050405020304" pitchFamily="18" charset="0"/>
                </a:rPr>
                <a:t>2-</a:t>
              </a:r>
              <a:endParaRPr lang="en-US" altLang="en-US" sz="2400" b="1">
                <a:latin typeface="Times New Roman" panose="02020603050405020304" pitchFamily="18" charset="0"/>
                <a:ea typeface="Times New Roman (Hebrew)" panose="02020603050405020304" pitchFamily="18" charset="0"/>
                <a:cs typeface="Times New Roman (Hebrew)" panose="02020603050405020304" pitchFamily="18" charset="0"/>
              </a:endParaRPr>
            </a:p>
          </p:txBody>
        </p:sp>
        <p:sp>
          <p:nvSpPr>
            <p:cNvPr id="45101" name="Line 45"/>
            <p:cNvSpPr>
              <a:spLocks noChangeShapeType="1"/>
            </p:cNvSpPr>
            <p:nvPr/>
          </p:nvSpPr>
          <p:spPr bwMode="auto">
            <a:xfrm flipH="1">
              <a:off x="1104" y="2976"/>
              <a:ext cx="2016"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102" name="Line 46"/>
            <p:cNvSpPr>
              <a:spLocks noChangeShapeType="1"/>
            </p:cNvSpPr>
            <p:nvPr/>
          </p:nvSpPr>
          <p:spPr bwMode="auto">
            <a:xfrm flipH="1">
              <a:off x="1104" y="2736"/>
              <a:ext cx="2016"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103" name="Line 47"/>
            <p:cNvSpPr>
              <a:spLocks noChangeShapeType="1"/>
            </p:cNvSpPr>
            <p:nvPr/>
          </p:nvSpPr>
          <p:spPr bwMode="auto">
            <a:xfrm flipH="1">
              <a:off x="1104" y="3552"/>
              <a:ext cx="2016"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104" name="Line 48"/>
            <p:cNvSpPr>
              <a:spLocks noChangeShapeType="1"/>
            </p:cNvSpPr>
            <p:nvPr/>
          </p:nvSpPr>
          <p:spPr bwMode="auto">
            <a:xfrm flipH="1">
              <a:off x="1104" y="3792"/>
              <a:ext cx="2016" cy="0"/>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e-IL"/>
            </a:p>
          </p:txBody>
        </p:sp>
        <p:sp>
          <p:nvSpPr>
            <p:cNvPr id="45105" name="Line 49"/>
            <p:cNvSpPr>
              <a:spLocks noChangeShapeType="1"/>
            </p:cNvSpPr>
            <p:nvPr/>
          </p:nvSpPr>
          <p:spPr bwMode="auto">
            <a:xfrm>
              <a:off x="1104" y="2976"/>
              <a:ext cx="192"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he-IL"/>
            </a:p>
          </p:txBody>
        </p:sp>
        <p:sp>
          <p:nvSpPr>
            <p:cNvPr id="45106" name="Line 50"/>
            <p:cNvSpPr>
              <a:spLocks noChangeShapeType="1"/>
            </p:cNvSpPr>
            <p:nvPr/>
          </p:nvSpPr>
          <p:spPr bwMode="auto">
            <a:xfrm>
              <a:off x="1296" y="3264"/>
              <a:ext cx="336"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e-IL"/>
            </a:p>
          </p:txBody>
        </p:sp>
        <p:sp>
          <p:nvSpPr>
            <p:cNvPr id="45107" name="Line 51"/>
            <p:cNvSpPr>
              <a:spLocks noChangeShapeType="1"/>
            </p:cNvSpPr>
            <p:nvPr/>
          </p:nvSpPr>
          <p:spPr bwMode="auto">
            <a:xfrm>
              <a:off x="1632" y="3792"/>
              <a:ext cx="528"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e-IL"/>
            </a:p>
          </p:txBody>
        </p:sp>
        <p:sp>
          <p:nvSpPr>
            <p:cNvPr id="45108" name="Line 52"/>
            <p:cNvSpPr>
              <a:spLocks noChangeShapeType="1"/>
            </p:cNvSpPr>
            <p:nvPr/>
          </p:nvSpPr>
          <p:spPr bwMode="auto">
            <a:xfrm>
              <a:off x="2160" y="2976"/>
              <a:ext cx="720"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e-IL"/>
            </a:p>
          </p:txBody>
        </p:sp>
        <p:sp>
          <p:nvSpPr>
            <p:cNvPr id="45109" name="Line 53"/>
            <p:cNvSpPr>
              <a:spLocks noChangeShapeType="1"/>
            </p:cNvSpPr>
            <p:nvPr/>
          </p:nvSpPr>
          <p:spPr bwMode="auto">
            <a:xfrm>
              <a:off x="2880" y="3552"/>
              <a:ext cx="240" cy="0"/>
            </a:xfrm>
            <a:prstGeom prst="line">
              <a:avLst/>
            </a:prstGeom>
            <a:noFill/>
            <a:ln w="762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he-IL"/>
            </a:p>
          </p:txBody>
        </p:sp>
      </p:grpSp>
    </p:spTree>
    <p:extLst>
      <p:ext uri="{BB962C8B-B14F-4D97-AF65-F5344CB8AC3E}">
        <p14:creationId xmlns:p14="http://schemas.microsoft.com/office/powerpoint/2010/main" val="2827754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1+#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5059"/>
                                        </p:tgtEl>
                                        <p:attrNameLst>
                                          <p:attrName>style.visibility</p:attrName>
                                        </p:attrNameLst>
                                      </p:cBhvr>
                                      <p:to>
                                        <p:strVal val="visible"/>
                                      </p:to>
                                    </p:set>
                                    <p:animEffect transition="in" filter="dissolve">
                                      <p:cBhvr>
                                        <p:cTn id="13" dur="500"/>
                                        <p:tgtEl>
                                          <p:spTgt spid="45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58" name="Picture 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4508500"/>
            <a:ext cx="5159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57" name="Picture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2388" y="4495800"/>
            <a:ext cx="5159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4" name="Group 2"/>
          <p:cNvGrpSpPr>
            <a:grpSpLocks/>
          </p:cNvGrpSpPr>
          <p:nvPr/>
        </p:nvGrpSpPr>
        <p:grpSpPr bwMode="auto">
          <a:xfrm>
            <a:off x="107950" y="115888"/>
            <a:ext cx="8893175" cy="935037"/>
            <a:chOff x="567" y="346"/>
            <a:chExt cx="5035" cy="589"/>
          </a:xfrm>
        </p:grpSpPr>
        <p:sp>
          <p:nvSpPr>
            <p:cNvPr id="68611" name="Rectangle 3"/>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0999" name="Text Box 4"/>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תרגיל דוגמא</a:t>
              </a:r>
              <a:endParaRPr lang="en-US" sz="4400">
                <a:solidFill>
                  <a:schemeClr val="bg1"/>
                </a:solidFill>
                <a:cs typeface="BN Sharon" pitchFamily="2" charset="-79"/>
              </a:endParaRPr>
            </a:p>
          </p:txBody>
        </p:sp>
      </p:grpSp>
      <p:sp>
        <p:nvSpPr>
          <p:cNvPr id="40965" name="Text Box 8"/>
          <p:cNvSpPr txBox="1">
            <a:spLocks noChangeArrowheads="1"/>
          </p:cNvSpPr>
          <p:nvPr/>
        </p:nvSpPr>
        <p:spPr bwMode="auto">
          <a:xfrm>
            <a:off x="1187450" y="1484313"/>
            <a:ext cx="7561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40966" name="Text Box 18"/>
          <p:cNvSpPr txBox="1">
            <a:spLocks noChangeArrowheads="1"/>
          </p:cNvSpPr>
          <p:nvPr/>
        </p:nvSpPr>
        <p:spPr bwMode="auto">
          <a:xfrm>
            <a:off x="1308100" y="1511300"/>
            <a:ext cx="7366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sz="2400"/>
              <a:t>גוף </a:t>
            </a:r>
            <a:r>
              <a:rPr lang="en-US" sz="2400"/>
              <a:t>A</a:t>
            </a:r>
            <a:r>
              <a:rPr lang="he-IL" sz="2400"/>
              <a:t> יוצא מראשית הצירים במהירות  4.75 מטר לשניה בכיוון ימין, בדיוק ברגע תחילת תנועתו של </a:t>
            </a:r>
            <a:r>
              <a:rPr lang="en-US" sz="2400"/>
              <a:t>A  </a:t>
            </a:r>
            <a:r>
              <a:rPr lang="he-IL" sz="2400"/>
              <a:t> יוצא גוף </a:t>
            </a:r>
            <a:r>
              <a:rPr lang="en-US" sz="2400"/>
              <a:t>B</a:t>
            </a:r>
            <a:r>
              <a:rPr lang="he-IL" sz="2400"/>
              <a:t> מנקודה הנמצאת במרחק 24.5 מטר מימין לראשית בכיוון שמאל במהירות 3.25 מטר לשניה.</a:t>
            </a:r>
          </a:p>
          <a:p>
            <a:pPr lvl="1" eaLnBrk="1" hangingPunct="1"/>
            <a:endParaRPr lang="en-US" sz="2400"/>
          </a:p>
        </p:txBody>
      </p:sp>
      <p:sp>
        <p:nvSpPr>
          <p:cNvPr id="40967" name="Text Box 52"/>
          <p:cNvSpPr txBox="1">
            <a:spLocks noChangeArrowheads="1"/>
          </p:cNvSpPr>
          <p:nvPr/>
        </p:nvSpPr>
        <p:spPr bwMode="auto">
          <a:xfrm>
            <a:off x="419100" y="3683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grpSp>
        <p:nvGrpSpPr>
          <p:cNvPr id="4" name="Group 22"/>
          <p:cNvGrpSpPr>
            <a:grpSpLocks/>
          </p:cNvGrpSpPr>
          <p:nvPr/>
        </p:nvGrpSpPr>
        <p:grpSpPr bwMode="auto">
          <a:xfrm>
            <a:off x="1284288" y="3937000"/>
            <a:ext cx="7345362" cy="1809750"/>
            <a:chOff x="737" y="2840"/>
            <a:chExt cx="4627" cy="1140"/>
          </a:xfrm>
        </p:grpSpPr>
        <p:grpSp>
          <p:nvGrpSpPr>
            <p:cNvPr id="40970" name="Group 23"/>
            <p:cNvGrpSpPr>
              <a:grpSpLocks/>
            </p:cNvGrpSpPr>
            <p:nvPr/>
          </p:nvGrpSpPr>
          <p:grpSpPr bwMode="auto">
            <a:xfrm>
              <a:off x="737" y="3483"/>
              <a:ext cx="4627" cy="104"/>
              <a:chOff x="633" y="3224"/>
              <a:chExt cx="4627" cy="104"/>
            </a:xfrm>
          </p:grpSpPr>
          <p:sp>
            <p:nvSpPr>
              <p:cNvPr id="40991" name="Line 24"/>
              <p:cNvSpPr>
                <a:spLocks noChangeShapeType="1"/>
              </p:cNvSpPr>
              <p:nvPr/>
            </p:nvSpPr>
            <p:spPr bwMode="auto">
              <a:xfrm>
                <a:off x="633" y="3283"/>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992" name="Line 25"/>
              <p:cNvSpPr>
                <a:spLocks noChangeShapeType="1"/>
              </p:cNvSpPr>
              <p:nvPr/>
            </p:nvSpPr>
            <p:spPr bwMode="auto">
              <a:xfrm>
                <a:off x="2349"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0993" name="Line 26"/>
              <p:cNvSpPr>
                <a:spLocks noChangeShapeType="1"/>
              </p:cNvSpPr>
              <p:nvPr/>
            </p:nvSpPr>
            <p:spPr bwMode="auto">
              <a:xfrm>
                <a:off x="4680"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0994" name="Line 27"/>
              <p:cNvSpPr>
                <a:spLocks noChangeShapeType="1"/>
              </p:cNvSpPr>
              <p:nvPr/>
            </p:nvSpPr>
            <p:spPr bwMode="auto">
              <a:xfrm>
                <a:off x="118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0995" name="Line 28"/>
              <p:cNvSpPr>
                <a:spLocks noChangeShapeType="1"/>
              </p:cNvSpPr>
              <p:nvPr/>
            </p:nvSpPr>
            <p:spPr bwMode="auto">
              <a:xfrm>
                <a:off x="351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40971" name="Group 29"/>
            <p:cNvGrpSpPr>
              <a:grpSpLocks/>
            </p:cNvGrpSpPr>
            <p:nvPr/>
          </p:nvGrpSpPr>
          <p:grpSpPr bwMode="auto">
            <a:xfrm>
              <a:off x="1143" y="3685"/>
              <a:ext cx="318" cy="295"/>
              <a:chOff x="1383" y="2296"/>
              <a:chExt cx="318" cy="295"/>
            </a:xfrm>
          </p:grpSpPr>
          <p:sp>
            <p:nvSpPr>
              <p:cNvPr id="40982" name="Oval 30"/>
              <p:cNvSpPr>
                <a:spLocks noChangeArrowheads="1"/>
              </p:cNvSpPr>
              <p:nvPr/>
            </p:nvSpPr>
            <p:spPr bwMode="auto">
              <a:xfrm>
                <a:off x="1383" y="2296"/>
                <a:ext cx="295" cy="295"/>
              </a:xfrm>
              <a:prstGeom prst="ellipse">
                <a:avLst/>
              </a:prstGeom>
              <a:solidFill>
                <a:srgbClr val="00FF00"/>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0983" name="Oval 31"/>
              <p:cNvSpPr>
                <a:spLocks noChangeArrowheads="1"/>
              </p:cNvSpPr>
              <p:nvPr/>
            </p:nvSpPr>
            <p:spPr bwMode="auto">
              <a:xfrm rot="-9628837">
                <a:off x="1519" y="2341"/>
                <a:ext cx="182" cy="135"/>
              </a:xfrm>
              <a:prstGeom prst="ellipse">
                <a:avLst/>
              </a:prstGeom>
              <a:solidFill>
                <a:schemeClr val="bg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0984" name="Oval 32"/>
              <p:cNvSpPr>
                <a:spLocks noChangeArrowheads="1"/>
              </p:cNvSpPr>
              <p:nvPr/>
            </p:nvSpPr>
            <p:spPr bwMode="auto">
              <a:xfrm rot="-2316951">
                <a:off x="1383" y="2341"/>
                <a:ext cx="182" cy="135"/>
              </a:xfrm>
              <a:prstGeom prst="ellipse">
                <a:avLst/>
              </a:prstGeom>
              <a:solidFill>
                <a:schemeClr val="bg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40985" name="Group 33"/>
              <p:cNvGrpSpPr>
                <a:grpSpLocks/>
              </p:cNvGrpSpPr>
              <p:nvPr/>
            </p:nvGrpSpPr>
            <p:grpSpPr bwMode="auto">
              <a:xfrm>
                <a:off x="1473" y="2341"/>
                <a:ext cx="68" cy="68"/>
                <a:chOff x="1293" y="2886"/>
                <a:chExt cx="68" cy="68"/>
              </a:xfrm>
            </p:grpSpPr>
            <p:sp>
              <p:nvSpPr>
                <p:cNvPr id="40989" name="Oval 34"/>
                <p:cNvSpPr>
                  <a:spLocks noChangeArrowheads="1"/>
                </p:cNvSpPr>
                <p:nvPr/>
              </p:nvSpPr>
              <p:spPr bwMode="auto">
                <a:xfrm>
                  <a:off x="1293" y="2886"/>
                  <a:ext cx="68" cy="6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0990" name="Oval 35"/>
                <p:cNvSpPr>
                  <a:spLocks noChangeArrowheads="1"/>
                </p:cNvSpPr>
                <p:nvPr/>
              </p:nvSpPr>
              <p:spPr bwMode="auto">
                <a:xfrm>
                  <a:off x="1316" y="2908"/>
                  <a:ext cx="22"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40986" name="Group 36"/>
              <p:cNvGrpSpPr>
                <a:grpSpLocks/>
              </p:cNvGrpSpPr>
              <p:nvPr/>
            </p:nvGrpSpPr>
            <p:grpSpPr bwMode="auto">
              <a:xfrm>
                <a:off x="1610" y="2387"/>
                <a:ext cx="68" cy="68"/>
                <a:chOff x="1361" y="2886"/>
                <a:chExt cx="68" cy="68"/>
              </a:xfrm>
            </p:grpSpPr>
            <p:sp>
              <p:nvSpPr>
                <p:cNvPr id="40987" name="Oval 37"/>
                <p:cNvSpPr>
                  <a:spLocks noChangeArrowheads="1"/>
                </p:cNvSpPr>
                <p:nvPr/>
              </p:nvSpPr>
              <p:spPr bwMode="auto">
                <a:xfrm>
                  <a:off x="1361" y="2886"/>
                  <a:ext cx="68" cy="6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0988" name="Oval 38"/>
                <p:cNvSpPr>
                  <a:spLocks noChangeArrowheads="1"/>
                </p:cNvSpPr>
                <p:nvPr/>
              </p:nvSpPr>
              <p:spPr bwMode="auto">
                <a:xfrm>
                  <a:off x="1384" y="2908"/>
                  <a:ext cx="22"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grpSp>
          <p:nvGrpSpPr>
            <p:cNvPr id="40972" name="Group 39"/>
            <p:cNvGrpSpPr>
              <a:grpSpLocks/>
            </p:cNvGrpSpPr>
            <p:nvPr/>
          </p:nvGrpSpPr>
          <p:grpSpPr bwMode="auto">
            <a:xfrm>
              <a:off x="1199" y="3448"/>
              <a:ext cx="182" cy="182"/>
              <a:chOff x="1519" y="2205"/>
              <a:chExt cx="182" cy="182"/>
            </a:xfrm>
          </p:grpSpPr>
          <p:sp>
            <p:nvSpPr>
              <p:cNvPr id="40980" name="Line 40"/>
              <p:cNvSpPr>
                <a:spLocks noChangeShapeType="1"/>
              </p:cNvSpPr>
              <p:nvPr/>
            </p:nvSpPr>
            <p:spPr bwMode="auto">
              <a:xfrm>
                <a:off x="1610" y="2205"/>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0981" name="Oval 41"/>
              <p:cNvSpPr>
                <a:spLocks noChangeArrowheads="1"/>
              </p:cNvSpPr>
              <p:nvPr/>
            </p:nvSpPr>
            <p:spPr bwMode="auto">
              <a:xfrm>
                <a:off x="1519" y="2205"/>
                <a:ext cx="182"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40973" name="Text Box 42"/>
            <p:cNvSpPr txBox="1">
              <a:spLocks noChangeArrowheads="1"/>
            </p:cNvSpPr>
            <p:nvPr/>
          </p:nvSpPr>
          <p:spPr bwMode="auto">
            <a:xfrm>
              <a:off x="960" y="3272"/>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A</a:t>
              </a:r>
            </a:p>
          </p:txBody>
        </p:sp>
        <p:sp>
          <p:nvSpPr>
            <p:cNvPr id="40974" name="Text Box 43"/>
            <p:cNvSpPr txBox="1">
              <a:spLocks noChangeArrowheads="1"/>
            </p:cNvSpPr>
            <p:nvPr/>
          </p:nvSpPr>
          <p:spPr bwMode="auto">
            <a:xfrm>
              <a:off x="792" y="2864"/>
              <a:ext cx="1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V</a:t>
              </a:r>
              <a:r>
                <a:rPr lang="en-US" sz="2400" baseline="-25000"/>
                <a:t>A</a:t>
              </a:r>
              <a:r>
                <a:rPr lang="en-US" sz="2400"/>
                <a:t>=4.75m/s</a:t>
              </a:r>
            </a:p>
          </p:txBody>
        </p:sp>
        <p:sp>
          <p:nvSpPr>
            <p:cNvPr id="40975" name="Line 44"/>
            <p:cNvSpPr>
              <a:spLocks noChangeShapeType="1"/>
            </p:cNvSpPr>
            <p:nvPr/>
          </p:nvSpPr>
          <p:spPr bwMode="auto">
            <a:xfrm>
              <a:off x="1256" y="3248"/>
              <a:ext cx="6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0976" name="Text Box 45"/>
            <p:cNvSpPr txBox="1">
              <a:spLocks noChangeArrowheads="1"/>
            </p:cNvSpPr>
            <p:nvPr/>
          </p:nvSpPr>
          <p:spPr bwMode="auto">
            <a:xfrm>
              <a:off x="4472" y="3288"/>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B</a:t>
              </a:r>
            </a:p>
          </p:txBody>
        </p:sp>
        <p:sp>
          <p:nvSpPr>
            <p:cNvPr id="40977" name="Text Box 46"/>
            <p:cNvSpPr txBox="1">
              <a:spLocks noChangeArrowheads="1"/>
            </p:cNvSpPr>
            <p:nvPr/>
          </p:nvSpPr>
          <p:spPr bwMode="auto">
            <a:xfrm>
              <a:off x="3736" y="2840"/>
              <a:ext cx="1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V</a:t>
              </a:r>
              <a:r>
                <a:rPr lang="en-US" sz="2400" baseline="-25000"/>
                <a:t>B</a:t>
              </a:r>
              <a:r>
                <a:rPr lang="en-US" sz="2400"/>
                <a:t>=-3.25m/s</a:t>
              </a:r>
            </a:p>
          </p:txBody>
        </p:sp>
        <p:sp>
          <p:nvSpPr>
            <p:cNvPr id="40978" name="Text Box 47"/>
            <p:cNvSpPr txBox="1">
              <a:spLocks noChangeArrowheads="1"/>
            </p:cNvSpPr>
            <p:nvPr/>
          </p:nvSpPr>
          <p:spPr bwMode="auto">
            <a:xfrm>
              <a:off x="4480" y="3592"/>
              <a:ext cx="6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24.5m</a:t>
              </a:r>
            </a:p>
          </p:txBody>
        </p:sp>
        <p:sp>
          <p:nvSpPr>
            <p:cNvPr id="40979" name="Line 48"/>
            <p:cNvSpPr>
              <a:spLocks noChangeShapeType="1"/>
            </p:cNvSpPr>
            <p:nvPr/>
          </p:nvSpPr>
          <p:spPr bwMode="auto">
            <a:xfrm>
              <a:off x="4080" y="3240"/>
              <a:ext cx="696"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e-IL"/>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6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fill="hold" nodeType="clickEffect">
                                  <p:stCondLst>
                                    <p:cond delay="0"/>
                                  </p:stCondLst>
                                  <p:childTnLst>
                                    <p:animMotion origin="layout" path="M 2.5E-6 -3.7037E-7 L 0.76805 -3.7037E-7 " pathEditMode="fixed" rAng="0" ptsTypes="AA">
                                      <p:cBhvr>
                                        <p:cTn id="20" dur="3000" fill="hold"/>
                                        <p:tgtEl>
                                          <p:spTgt spid="68658"/>
                                        </p:tgtEl>
                                        <p:attrNameLst>
                                          <p:attrName>ppt_x</p:attrName>
                                          <p:attrName>ppt_y</p:attrName>
                                        </p:attrNameLst>
                                      </p:cBhvr>
                                      <p:rCtr x="38403" y="0"/>
                                    </p:animMotion>
                                  </p:childTnLst>
                                </p:cTn>
                              </p:par>
                              <p:par>
                                <p:cTn id="21" presetID="35" presetClass="path" presetSubtype="0" accel="50000" decel="50000" fill="hold" nodeType="withEffect">
                                  <p:stCondLst>
                                    <p:cond delay="0"/>
                                  </p:stCondLst>
                                  <p:childTnLst>
                                    <p:animMotion origin="layout" path="M 2.5E-6 1.48148E-6 L -0.77361 1.48148E-6 " pathEditMode="relative" rAng="0" ptsTypes="AA">
                                      <p:cBhvr>
                                        <p:cTn id="22" dur="5000" fill="hold"/>
                                        <p:tgtEl>
                                          <p:spTgt spid="68657"/>
                                        </p:tgtEl>
                                        <p:attrNameLst>
                                          <p:attrName>ppt_x</p:attrName>
                                          <p:attrName>ppt_y</p:attrName>
                                        </p:attrNameLst>
                                      </p:cBhvr>
                                      <p:rCtr x="-38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107950" y="115888"/>
            <a:ext cx="8893175" cy="935037"/>
            <a:chOff x="567" y="346"/>
            <a:chExt cx="5035" cy="589"/>
          </a:xfrm>
        </p:grpSpPr>
        <p:sp>
          <p:nvSpPr>
            <p:cNvPr id="131075" name="Rectangle 3"/>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1994" name="Text Box 4"/>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תרגיל דוגמא</a:t>
              </a:r>
              <a:endParaRPr lang="en-US" sz="4400">
                <a:solidFill>
                  <a:schemeClr val="bg1"/>
                </a:solidFill>
                <a:cs typeface="BN Sharon" pitchFamily="2" charset="-79"/>
              </a:endParaRPr>
            </a:p>
          </p:txBody>
        </p:sp>
      </p:grpSp>
      <p:sp>
        <p:nvSpPr>
          <p:cNvPr id="41987" name="Text Box 5"/>
          <p:cNvSpPr txBox="1">
            <a:spLocks noChangeArrowheads="1"/>
          </p:cNvSpPr>
          <p:nvPr/>
        </p:nvSpPr>
        <p:spPr bwMode="auto">
          <a:xfrm>
            <a:off x="1187450" y="1484313"/>
            <a:ext cx="7561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41988" name="Text Box 6"/>
          <p:cNvSpPr txBox="1">
            <a:spLocks noChangeArrowheads="1"/>
          </p:cNvSpPr>
          <p:nvPr/>
        </p:nvSpPr>
        <p:spPr bwMode="auto">
          <a:xfrm>
            <a:off x="1308100" y="1511300"/>
            <a:ext cx="73660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he-IL" sz="2400"/>
              <a:t>א. כתוב משוואת מיקום כתלות בזמן לכל אחד מהגופים.</a:t>
            </a:r>
          </a:p>
          <a:p>
            <a:pPr lvl="1" eaLnBrk="1" hangingPunct="1"/>
            <a:r>
              <a:rPr lang="he-IL" sz="2400"/>
              <a:t>ב. שרטט גרף מיקום זמן, באותה מערכת צירים עבור הגופים.</a:t>
            </a:r>
          </a:p>
          <a:p>
            <a:pPr lvl="1" eaLnBrk="1" hangingPunct="1"/>
            <a:r>
              <a:rPr lang="he-IL" sz="2400"/>
              <a:t>ג.שרטט גרף מהירות זמן , באותה מערכת צירים עבור הגופים.</a:t>
            </a:r>
          </a:p>
          <a:p>
            <a:pPr lvl="1" eaLnBrk="1" hangingPunct="1"/>
            <a:r>
              <a:rPr lang="he-IL" sz="2400"/>
              <a:t>ד.מתי והיכן יפגשו הגופים?</a:t>
            </a:r>
          </a:p>
          <a:p>
            <a:pPr lvl="1" eaLnBrk="1" hangingPunct="1"/>
            <a:r>
              <a:rPr lang="he-IL" sz="2400"/>
              <a:t>ה.מהו המרחק בין הגופים ברגע 5 שניות לתנועתם.</a:t>
            </a:r>
          </a:p>
          <a:p>
            <a:pPr lvl="1" eaLnBrk="1" hangingPunct="1"/>
            <a:r>
              <a:rPr lang="he-IL" sz="2400"/>
              <a:t>ו. מתי יהיה המרחק  בין הגופים שווה ל 5 מטר?</a:t>
            </a:r>
            <a:endParaRPr lang="en-US" sz="2400"/>
          </a:p>
        </p:txBody>
      </p:sp>
      <p:sp>
        <p:nvSpPr>
          <p:cNvPr id="41989" name="Text Box 11"/>
          <p:cNvSpPr txBox="1">
            <a:spLocks noChangeArrowheads="1"/>
          </p:cNvSpPr>
          <p:nvPr/>
        </p:nvSpPr>
        <p:spPr bwMode="auto">
          <a:xfrm>
            <a:off x="393700" y="3175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107950" y="115888"/>
            <a:ext cx="8893175" cy="935037"/>
            <a:chOff x="567" y="346"/>
            <a:chExt cx="5035" cy="589"/>
          </a:xfrm>
        </p:grpSpPr>
        <p:sp>
          <p:nvSpPr>
            <p:cNvPr id="70659" name="Rectangle 3"/>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3047" name="Text Box 4"/>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43011" name="Text Box 8"/>
          <p:cNvSpPr txBox="1">
            <a:spLocks noChangeArrowheads="1"/>
          </p:cNvSpPr>
          <p:nvPr/>
        </p:nvSpPr>
        <p:spPr bwMode="auto">
          <a:xfrm>
            <a:off x="1187450" y="1484313"/>
            <a:ext cx="7561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sp>
        <p:nvSpPr>
          <p:cNvPr id="70665" name="Text Box 9"/>
          <p:cNvSpPr txBox="1">
            <a:spLocks noChangeArrowheads="1"/>
          </p:cNvSpPr>
          <p:nvPr/>
        </p:nvSpPr>
        <p:spPr bwMode="auto">
          <a:xfrm>
            <a:off x="1244600" y="1930400"/>
            <a:ext cx="7366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he-IL" sz="2400"/>
              <a:t>גוף </a:t>
            </a:r>
            <a:r>
              <a:rPr lang="en-US" sz="2400"/>
              <a:t>A</a:t>
            </a:r>
            <a:r>
              <a:rPr lang="he-IL" sz="2400"/>
              <a:t> יוצא מראשית הצירים במהירות  4.75 מטר לשניה בכיוון ימין, וגוף </a:t>
            </a:r>
            <a:r>
              <a:rPr lang="en-US" sz="2400"/>
              <a:t>B</a:t>
            </a:r>
            <a:r>
              <a:rPr lang="he-IL" sz="2400"/>
              <a:t> יוצא מנקודה הנמצאת במרחק 24.5 מטר מימין לראשית בכיוון שמאל במהירות 3.25 מטר לשניה.</a:t>
            </a:r>
          </a:p>
        </p:txBody>
      </p:sp>
      <p:sp>
        <p:nvSpPr>
          <p:cNvPr id="70672" name="Text Box 16"/>
          <p:cNvSpPr txBox="1">
            <a:spLocks noChangeArrowheads="1"/>
          </p:cNvSpPr>
          <p:nvPr/>
        </p:nvSpPr>
        <p:spPr bwMode="auto">
          <a:xfrm>
            <a:off x="901700" y="3492500"/>
            <a:ext cx="768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sz="2400"/>
              <a:t>נקבע ראשית צירים בנקודה </a:t>
            </a:r>
            <a:r>
              <a:rPr lang="en-US" sz="2400"/>
              <a:t>A</a:t>
            </a:r>
            <a:r>
              <a:rPr lang="he-IL" sz="2400"/>
              <a:t> וכיוון חיובי בכיוון תנועתו.</a:t>
            </a:r>
            <a:endParaRPr lang="en-US" sz="2400"/>
          </a:p>
        </p:txBody>
      </p:sp>
      <p:grpSp>
        <p:nvGrpSpPr>
          <p:cNvPr id="43014" name="Group 37"/>
          <p:cNvGrpSpPr>
            <a:grpSpLocks/>
          </p:cNvGrpSpPr>
          <p:nvPr/>
        </p:nvGrpSpPr>
        <p:grpSpPr bwMode="auto">
          <a:xfrm>
            <a:off x="1169988" y="4508500"/>
            <a:ext cx="7345362" cy="1809750"/>
            <a:chOff x="737" y="2840"/>
            <a:chExt cx="4627" cy="1140"/>
          </a:xfrm>
        </p:grpSpPr>
        <p:grpSp>
          <p:nvGrpSpPr>
            <p:cNvPr id="43020" name="Group 10"/>
            <p:cNvGrpSpPr>
              <a:grpSpLocks/>
            </p:cNvGrpSpPr>
            <p:nvPr/>
          </p:nvGrpSpPr>
          <p:grpSpPr bwMode="auto">
            <a:xfrm>
              <a:off x="737" y="3483"/>
              <a:ext cx="4627" cy="104"/>
              <a:chOff x="633" y="3224"/>
              <a:chExt cx="4627" cy="104"/>
            </a:xfrm>
          </p:grpSpPr>
          <p:sp>
            <p:nvSpPr>
              <p:cNvPr id="43041" name="Line 11"/>
              <p:cNvSpPr>
                <a:spLocks noChangeShapeType="1"/>
              </p:cNvSpPr>
              <p:nvPr/>
            </p:nvSpPr>
            <p:spPr bwMode="auto">
              <a:xfrm>
                <a:off x="633" y="3283"/>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3042" name="Line 12"/>
              <p:cNvSpPr>
                <a:spLocks noChangeShapeType="1"/>
              </p:cNvSpPr>
              <p:nvPr/>
            </p:nvSpPr>
            <p:spPr bwMode="auto">
              <a:xfrm>
                <a:off x="2349"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3043" name="Line 13"/>
              <p:cNvSpPr>
                <a:spLocks noChangeShapeType="1"/>
              </p:cNvSpPr>
              <p:nvPr/>
            </p:nvSpPr>
            <p:spPr bwMode="auto">
              <a:xfrm>
                <a:off x="4680"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3044" name="Line 14"/>
              <p:cNvSpPr>
                <a:spLocks noChangeShapeType="1"/>
              </p:cNvSpPr>
              <p:nvPr/>
            </p:nvSpPr>
            <p:spPr bwMode="auto">
              <a:xfrm>
                <a:off x="118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3045" name="Line 15"/>
              <p:cNvSpPr>
                <a:spLocks noChangeShapeType="1"/>
              </p:cNvSpPr>
              <p:nvPr/>
            </p:nvSpPr>
            <p:spPr bwMode="auto">
              <a:xfrm>
                <a:off x="351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43021" name="Group 17"/>
            <p:cNvGrpSpPr>
              <a:grpSpLocks/>
            </p:cNvGrpSpPr>
            <p:nvPr/>
          </p:nvGrpSpPr>
          <p:grpSpPr bwMode="auto">
            <a:xfrm>
              <a:off x="1143" y="3685"/>
              <a:ext cx="318" cy="295"/>
              <a:chOff x="1383" y="2296"/>
              <a:chExt cx="318" cy="295"/>
            </a:xfrm>
          </p:grpSpPr>
          <p:sp>
            <p:nvSpPr>
              <p:cNvPr id="43032" name="Oval 18"/>
              <p:cNvSpPr>
                <a:spLocks noChangeArrowheads="1"/>
              </p:cNvSpPr>
              <p:nvPr/>
            </p:nvSpPr>
            <p:spPr bwMode="auto">
              <a:xfrm>
                <a:off x="1383" y="2296"/>
                <a:ext cx="295" cy="295"/>
              </a:xfrm>
              <a:prstGeom prst="ellipse">
                <a:avLst/>
              </a:prstGeom>
              <a:solidFill>
                <a:srgbClr val="00FF00"/>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3033" name="Oval 19"/>
              <p:cNvSpPr>
                <a:spLocks noChangeArrowheads="1"/>
              </p:cNvSpPr>
              <p:nvPr/>
            </p:nvSpPr>
            <p:spPr bwMode="auto">
              <a:xfrm rot="-9628837">
                <a:off x="1519" y="2341"/>
                <a:ext cx="182" cy="135"/>
              </a:xfrm>
              <a:prstGeom prst="ellipse">
                <a:avLst/>
              </a:prstGeom>
              <a:solidFill>
                <a:schemeClr val="bg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3034" name="Oval 20"/>
              <p:cNvSpPr>
                <a:spLocks noChangeArrowheads="1"/>
              </p:cNvSpPr>
              <p:nvPr/>
            </p:nvSpPr>
            <p:spPr bwMode="auto">
              <a:xfrm rot="-2316951">
                <a:off x="1383" y="2341"/>
                <a:ext cx="182" cy="135"/>
              </a:xfrm>
              <a:prstGeom prst="ellipse">
                <a:avLst/>
              </a:prstGeom>
              <a:solidFill>
                <a:schemeClr val="bg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43035" name="Group 21"/>
              <p:cNvGrpSpPr>
                <a:grpSpLocks/>
              </p:cNvGrpSpPr>
              <p:nvPr/>
            </p:nvGrpSpPr>
            <p:grpSpPr bwMode="auto">
              <a:xfrm>
                <a:off x="1473" y="2341"/>
                <a:ext cx="68" cy="68"/>
                <a:chOff x="1293" y="2886"/>
                <a:chExt cx="68" cy="68"/>
              </a:xfrm>
            </p:grpSpPr>
            <p:sp>
              <p:nvSpPr>
                <p:cNvPr id="43039" name="Oval 22"/>
                <p:cNvSpPr>
                  <a:spLocks noChangeArrowheads="1"/>
                </p:cNvSpPr>
                <p:nvPr/>
              </p:nvSpPr>
              <p:spPr bwMode="auto">
                <a:xfrm>
                  <a:off x="1293" y="2886"/>
                  <a:ext cx="68" cy="6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3040" name="Oval 23"/>
                <p:cNvSpPr>
                  <a:spLocks noChangeArrowheads="1"/>
                </p:cNvSpPr>
                <p:nvPr/>
              </p:nvSpPr>
              <p:spPr bwMode="auto">
                <a:xfrm>
                  <a:off x="1316" y="2908"/>
                  <a:ext cx="22"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43036" name="Group 24"/>
              <p:cNvGrpSpPr>
                <a:grpSpLocks/>
              </p:cNvGrpSpPr>
              <p:nvPr/>
            </p:nvGrpSpPr>
            <p:grpSpPr bwMode="auto">
              <a:xfrm>
                <a:off x="1610" y="2387"/>
                <a:ext cx="68" cy="68"/>
                <a:chOff x="1361" y="2886"/>
                <a:chExt cx="68" cy="68"/>
              </a:xfrm>
            </p:grpSpPr>
            <p:sp>
              <p:nvSpPr>
                <p:cNvPr id="43037" name="Oval 25"/>
                <p:cNvSpPr>
                  <a:spLocks noChangeArrowheads="1"/>
                </p:cNvSpPr>
                <p:nvPr/>
              </p:nvSpPr>
              <p:spPr bwMode="auto">
                <a:xfrm>
                  <a:off x="1361" y="2886"/>
                  <a:ext cx="68" cy="6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3038" name="Oval 26"/>
                <p:cNvSpPr>
                  <a:spLocks noChangeArrowheads="1"/>
                </p:cNvSpPr>
                <p:nvPr/>
              </p:nvSpPr>
              <p:spPr bwMode="auto">
                <a:xfrm>
                  <a:off x="1384" y="2908"/>
                  <a:ext cx="22"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grpSp>
          <p:nvGrpSpPr>
            <p:cNvPr id="43022" name="Group 27"/>
            <p:cNvGrpSpPr>
              <a:grpSpLocks/>
            </p:cNvGrpSpPr>
            <p:nvPr/>
          </p:nvGrpSpPr>
          <p:grpSpPr bwMode="auto">
            <a:xfrm>
              <a:off x="1199" y="3448"/>
              <a:ext cx="182" cy="182"/>
              <a:chOff x="1519" y="2205"/>
              <a:chExt cx="182" cy="182"/>
            </a:xfrm>
          </p:grpSpPr>
          <p:sp>
            <p:nvSpPr>
              <p:cNvPr id="43030" name="Line 28"/>
              <p:cNvSpPr>
                <a:spLocks noChangeShapeType="1"/>
              </p:cNvSpPr>
              <p:nvPr/>
            </p:nvSpPr>
            <p:spPr bwMode="auto">
              <a:xfrm>
                <a:off x="1610" y="2205"/>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3031" name="Oval 29"/>
              <p:cNvSpPr>
                <a:spLocks noChangeArrowheads="1"/>
              </p:cNvSpPr>
              <p:nvPr/>
            </p:nvSpPr>
            <p:spPr bwMode="auto">
              <a:xfrm>
                <a:off x="1519" y="2205"/>
                <a:ext cx="182"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43023" name="Text Box 30"/>
            <p:cNvSpPr txBox="1">
              <a:spLocks noChangeArrowheads="1"/>
            </p:cNvSpPr>
            <p:nvPr/>
          </p:nvSpPr>
          <p:spPr bwMode="auto">
            <a:xfrm>
              <a:off x="960" y="3272"/>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A</a:t>
              </a:r>
            </a:p>
          </p:txBody>
        </p:sp>
        <p:sp>
          <p:nvSpPr>
            <p:cNvPr id="43024" name="Text Box 31"/>
            <p:cNvSpPr txBox="1">
              <a:spLocks noChangeArrowheads="1"/>
            </p:cNvSpPr>
            <p:nvPr/>
          </p:nvSpPr>
          <p:spPr bwMode="auto">
            <a:xfrm>
              <a:off x="792" y="2864"/>
              <a:ext cx="1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V</a:t>
              </a:r>
              <a:r>
                <a:rPr lang="en-US" sz="2400" baseline="-25000"/>
                <a:t>A</a:t>
              </a:r>
              <a:r>
                <a:rPr lang="en-US" sz="2400"/>
                <a:t>=4.75m/s</a:t>
              </a:r>
            </a:p>
          </p:txBody>
        </p:sp>
        <p:sp>
          <p:nvSpPr>
            <p:cNvPr id="43025" name="Line 32"/>
            <p:cNvSpPr>
              <a:spLocks noChangeShapeType="1"/>
            </p:cNvSpPr>
            <p:nvPr/>
          </p:nvSpPr>
          <p:spPr bwMode="auto">
            <a:xfrm>
              <a:off x="1256" y="3248"/>
              <a:ext cx="6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3026" name="Text Box 33"/>
            <p:cNvSpPr txBox="1">
              <a:spLocks noChangeArrowheads="1"/>
            </p:cNvSpPr>
            <p:nvPr/>
          </p:nvSpPr>
          <p:spPr bwMode="auto">
            <a:xfrm>
              <a:off x="4472" y="3288"/>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B</a:t>
              </a:r>
            </a:p>
          </p:txBody>
        </p:sp>
        <p:sp>
          <p:nvSpPr>
            <p:cNvPr id="43027" name="Text Box 34"/>
            <p:cNvSpPr txBox="1">
              <a:spLocks noChangeArrowheads="1"/>
            </p:cNvSpPr>
            <p:nvPr/>
          </p:nvSpPr>
          <p:spPr bwMode="auto">
            <a:xfrm>
              <a:off x="3736" y="2840"/>
              <a:ext cx="1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V</a:t>
              </a:r>
              <a:r>
                <a:rPr lang="en-US" sz="2400" baseline="-25000"/>
                <a:t>B</a:t>
              </a:r>
              <a:r>
                <a:rPr lang="en-US" sz="2400"/>
                <a:t>=-3.25m/s</a:t>
              </a:r>
            </a:p>
          </p:txBody>
        </p:sp>
        <p:sp>
          <p:nvSpPr>
            <p:cNvPr id="43028" name="Text Box 35"/>
            <p:cNvSpPr txBox="1">
              <a:spLocks noChangeArrowheads="1"/>
            </p:cNvSpPr>
            <p:nvPr/>
          </p:nvSpPr>
          <p:spPr bwMode="auto">
            <a:xfrm>
              <a:off x="4480" y="3592"/>
              <a:ext cx="6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24.5m</a:t>
              </a:r>
            </a:p>
          </p:txBody>
        </p:sp>
        <p:sp>
          <p:nvSpPr>
            <p:cNvPr id="43029" name="Line 36"/>
            <p:cNvSpPr>
              <a:spLocks noChangeShapeType="1"/>
            </p:cNvSpPr>
            <p:nvPr/>
          </p:nvSpPr>
          <p:spPr bwMode="auto">
            <a:xfrm>
              <a:off x="4080" y="3240"/>
              <a:ext cx="696"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e-IL"/>
            </a:p>
          </p:txBody>
        </p:sp>
      </p:grpSp>
      <p:sp>
        <p:nvSpPr>
          <p:cNvPr id="43015" name="Text Box 43"/>
          <p:cNvSpPr txBox="1">
            <a:spLocks noChangeArrowheads="1"/>
          </p:cNvSpPr>
          <p:nvPr/>
        </p:nvSpPr>
        <p:spPr bwMode="auto">
          <a:xfrm>
            <a:off x="431800" y="3429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
        <p:nvSpPr>
          <p:cNvPr id="43017" name="Rectangle 41"/>
          <p:cNvSpPr>
            <a:spLocks noChangeArrowheads="1"/>
          </p:cNvSpPr>
          <p:nvPr/>
        </p:nvSpPr>
        <p:spPr bwMode="auto">
          <a:xfrm>
            <a:off x="1627188" y="1204913"/>
            <a:ext cx="7029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he-IL" sz="2400"/>
              <a:t>א. כתוב משוואת מיקום כתלות בזמן לכל אחד מהגופים.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72"/>
                                        </p:tgtEl>
                                        <p:attrNameLst>
                                          <p:attrName>style.visibility</p:attrName>
                                        </p:attrNameLst>
                                      </p:cBhvr>
                                      <p:to>
                                        <p:strVal val="visible"/>
                                      </p:to>
                                    </p:set>
                                  </p:childTnLst>
                                </p:cTn>
                              </p:par>
                              <p:par>
                                <p:cTn id="11" presetID="10" presetClass="emph" presetSubtype="0" repeatCount="5000" fill="hold" grpId="1" nodeType="withEffect">
                                  <p:stCondLst>
                                    <p:cond delay="0"/>
                                  </p:stCondLst>
                                  <p:childTnLst>
                                    <p:anim calcmode="discrete" valueType="str">
                                      <p:cBhvr override="childStyle">
                                        <p:cTn id="12" dur="2000" fill="hold"/>
                                        <p:tgtEl>
                                          <p:spTgt spid="7067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p:bldP spid="70672" grpId="0"/>
      <p:bldP spid="70672"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107950" y="115888"/>
            <a:ext cx="8893175" cy="935037"/>
            <a:chOff x="567" y="346"/>
            <a:chExt cx="5035" cy="589"/>
          </a:xfrm>
        </p:grpSpPr>
        <p:sp>
          <p:nvSpPr>
            <p:cNvPr id="72707" name="Rectangle 3"/>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4070" name="Text Box 4"/>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44035" name="Text Box 8"/>
          <p:cNvSpPr txBox="1">
            <a:spLocks noChangeArrowheads="1"/>
          </p:cNvSpPr>
          <p:nvPr/>
        </p:nvSpPr>
        <p:spPr bwMode="auto">
          <a:xfrm>
            <a:off x="1187450" y="1484313"/>
            <a:ext cx="7561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p>
        </p:txBody>
      </p:sp>
      <p:grpSp>
        <p:nvGrpSpPr>
          <p:cNvPr id="44036" name="Group 11"/>
          <p:cNvGrpSpPr>
            <a:grpSpLocks/>
          </p:cNvGrpSpPr>
          <p:nvPr/>
        </p:nvGrpSpPr>
        <p:grpSpPr bwMode="auto">
          <a:xfrm>
            <a:off x="1169988" y="4508500"/>
            <a:ext cx="7345362" cy="1809750"/>
            <a:chOff x="737" y="2840"/>
            <a:chExt cx="4627" cy="1140"/>
          </a:xfrm>
        </p:grpSpPr>
        <p:grpSp>
          <p:nvGrpSpPr>
            <p:cNvPr id="44043" name="Group 12"/>
            <p:cNvGrpSpPr>
              <a:grpSpLocks/>
            </p:cNvGrpSpPr>
            <p:nvPr/>
          </p:nvGrpSpPr>
          <p:grpSpPr bwMode="auto">
            <a:xfrm>
              <a:off x="737" y="3483"/>
              <a:ext cx="4627" cy="104"/>
              <a:chOff x="633" y="3224"/>
              <a:chExt cx="4627" cy="104"/>
            </a:xfrm>
          </p:grpSpPr>
          <p:sp>
            <p:nvSpPr>
              <p:cNvPr id="44064" name="Line 13"/>
              <p:cNvSpPr>
                <a:spLocks noChangeShapeType="1"/>
              </p:cNvSpPr>
              <p:nvPr/>
            </p:nvSpPr>
            <p:spPr bwMode="auto">
              <a:xfrm>
                <a:off x="633" y="3283"/>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4065" name="Line 14"/>
              <p:cNvSpPr>
                <a:spLocks noChangeShapeType="1"/>
              </p:cNvSpPr>
              <p:nvPr/>
            </p:nvSpPr>
            <p:spPr bwMode="auto">
              <a:xfrm>
                <a:off x="2349"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4066" name="Line 15"/>
              <p:cNvSpPr>
                <a:spLocks noChangeShapeType="1"/>
              </p:cNvSpPr>
              <p:nvPr/>
            </p:nvSpPr>
            <p:spPr bwMode="auto">
              <a:xfrm>
                <a:off x="4680"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4067" name="Line 16"/>
              <p:cNvSpPr>
                <a:spLocks noChangeShapeType="1"/>
              </p:cNvSpPr>
              <p:nvPr/>
            </p:nvSpPr>
            <p:spPr bwMode="auto">
              <a:xfrm>
                <a:off x="118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4068" name="Line 17"/>
              <p:cNvSpPr>
                <a:spLocks noChangeShapeType="1"/>
              </p:cNvSpPr>
              <p:nvPr/>
            </p:nvSpPr>
            <p:spPr bwMode="auto">
              <a:xfrm>
                <a:off x="351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44044" name="Group 18"/>
            <p:cNvGrpSpPr>
              <a:grpSpLocks/>
            </p:cNvGrpSpPr>
            <p:nvPr/>
          </p:nvGrpSpPr>
          <p:grpSpPr bwMode="auto">
            <a:xfrm>
              <a:off x="1143" y="3685"/>
              <a:ext cx="318" cy="295"/>
              <a:chOff x="1383" y="2296"/>
              <a:chExt cx="318" cy="295"/>
            </a:xfrm>
          </p:grpSpPr>
          <p:sp>
            <p:nvSpPr>
              <p:cNvPr id="44055" name="Oval 19"/>
              <p:cNvSpPr>
                <a:spLocks noChangeArrowheads="1"/>
              </p:cNvSpPr>
              <p:nvPr/>
            </p:nvSpPr>
            <p:spPr bwMode="auto">
              <a:xfrm>
                <a:off x="1383" y="2296"/>
                <a:ext cx="295" cy="295"/>
              </a:xfrm>
              <a:prstGeom prst="ellipse">
                <a:avLst/>
              </a:prstGeom>
              <a:solidFill>
                <a:srgbClr val="00FF00"/>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4056" name="Oval 20"/>
              <p:cNvSpPr>
                <a:spLocks noChangeArrowheads="1"/>
              </p:cNvSpPr>
              <p:nvPr/>
            </p:nvSpPr>
            <p:spPr bwMode="auto">
              <a:xfrm rot="-9628837">
                <a:off x="1519" y="2341"/>
                <a:ext cx="182" cy="135"/>
              </a:xfrm>
              <a:prstGeom prst="ellipse">
                <a:avLst/>
              </a:prstGeom>
              <a:solidFill>
                <a:schemeClr val="bg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4057" name="Oval 21"/>
              <p:cNvSpPr>
                <a:spLocks noChangeArrowheads="1"/>
              </p:cNvSpPr>
              <p:nvPr/>
            </p:nvSpPr>
            <p:spPr bwMode="auto">
              <a:xfrm rot="-2316951">
                <a:off x="1383" y="2341"/>
                <a:ext cx="182" cy="135"/>
              </a:xfrm>
              <a:prstGeom prst="ellipse">
                <a:avLst/>
              </a:prstGeom>
              <a:solidFill>
                <a:schemeClr val="bg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44058" name="Group 22"/>
              <p:cNvGrpSpPr>
                <a:grpSpLocks/>
              </p:cNvGrpSpPr>
              <p:nvPr/>
            </p:nvGrpSpPr>
            <p:grpSpPr bwMode="auto">
              <a:xfrm>
                <a:off x="1473" y="2341"/>
                <a:ext cx="68" cy="68"/>
                <a:chOff x="1293" y="2886"/>
                <a:chExt cx="68" cy="68"/>
              </a:xfrm>
            </p:grpSpPr>
            <p:sp>
              <p:nvSpPr>
                <p:cNvPr id="44062" name="Oval 23"/>
                <p:cNvSpPr>
                  <a:spLocks noChangeArrowheads="1"/>
                </p:cNvSpPr>
                <p:nvPr/>
              </p:nvSpPr>
              <p:spPr bwMode="auto">
                <a:xfrm>
                  <a:off x="1293" y="2886"/>
                  <a:ext cx="68" cy="6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4063" name="Oval 24"/>
                <p:cNvSpPr>
                  <a:spLocks noChangeArrowheads="1"/>
                </p:cNvSpPr>
                <p:nvPr/>
              </p:nvSpPr>
              <p:spPr bwMode="auto">
                <a:xfrm>
                  <a:off x="1316" y="2908"/>
                  <a:ext cx="22"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44059" name="Group 25"/>
              <p:cNvGrpSpPr>
                <a:grpSpLocks/>
              </p:cNvGrpSpPr>
              <p:nvPr/>
            </p:nvGrpSpPr>
            <p:grpSpPr bwMode="auto">
              <a:xfrm>
                <a:off x="1610" y="2387"/>
                <a:ext cx="68" cy="68"/>
                <a:chOff x="1361" y="2886"/>
                <a:chExt cx="68" cy="68"/>
              </a:xfrm>
            </p:grpSpPr>
            <p:sp>
              <p:nvSpPr>
                <p:cNvPr id="44060" name="Oval 26"/>
                <p:cNvSpPr>
                  <a:spLocks noChangeArrowheads="1"/>
                </p:cNvSpPr>
                <p:nvPr/>
              </p:nvSpPr>
              <p:spPr bwMode="auto">
                <a:xfrm>
                  <a:off x="1361" y="2886"/>
                  <a:ext cx="68" cy="6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4061" name="Oval 27"/>
                <p:cNvSpPr>
                  <a:spLocks noChangeArrowheads="1"/>
                </p:cNvSpPr>
                <p:nvPr/>
              </p:nvSpPr>
              <p:spPr bwMode="auto">
                <a:xfrm>
                  <a:off x="1384" y="2908"/>
                  <a:ext cx="22"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grpSp>
          <p:nvGrpSpPr>
            <p:cNvPr id="44045" name="Group 28"/>
            <p:cNvGrpSpPr>
              <a:grpSpLocks/>
            </p:cNvGrpSpPr>
            <p:nvPr/>
          </p:nvGrpSpPr>
          <p:grpSpPr bwMode="auto">
            <a:xfrm>
              <a:off x="1199" y="3448"/>
              <a:ext cx="182" cy="182"/>
              <a:chOff x="1519" y="2205"/>
              <a:chExt cx="182" cy="182"/>
            </a:xfrm>
          </p:grpSpPr>
          <p:sp>
            <p:nvSpPr>
              <p:cNvPr id="44053" name="Line 29"/>
              <p:cNvSpPr>
                <a:spLocks noChangeShapeType="1"/>
              </p:cNvSpPr>
              <p:nvPr/>
            </p:nvSpPr>
            <p:spPr bwMode="auto">
              <a:xfrm>
                <a:off x="1610" y="2205"/>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4054" name="Oval 30"/>
              <p:cNvSpPr>
                <a:spLocks noChangeArrowheads="1"/>
              </p:cNvSpPr>
              <p:nvPr/>
            </p:nvSpPr>
            <p:spPr bwMode="auto">
              <a:xfrm>
                <a:off x="1519" y="2205"/>
                <a:ext cx="182"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44046" name="Text Box 31"/>
            <p:cNvSpPr txBox="1">
              <a:spLocks noChangeArrowheads="1"/>
            </p:cNvSpPr>
            <p:nvPr/>
          </p:nvSpPr>
          <p:spPr bwMode="auto">
            <a:xfrm>
              <a:off x="960" y="3272"/>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A</a:t>
              </a:r>
            </a:p>
          </p:txBody>
        </p:sp>
        <p:sp>
          <p:nvSpPr>
            <p:cNvPr id="44047" name="Text Box 32"/>
            <p:cNvSpPr txBox="1">
              <a:spLocks noChangeArrowheads="1"/>
            </p:cNvSpPr>
            <p:nvPr/>
          </p:nvSpPr>
          <p:spPr bwMode="auto">
            <a:xfrm>
              <a:off x="792" y="2864"/>
              <a:ext cx="1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V</a:t>
              </a:r>
              <a:r>
                <a:rPr lang="en-US" sz="2400" baseline="-25000"/>
                <a:t>A</a:t>
              </a:r>
              <a:r>
                <a:rPr lang="en-US" sz="2400"/>
                <a:t>=4.75m/s</a:t>
              </a:r>
            </a:p>
          </p:txBody>
        </p:sp>
        <p:sp>
          <p:nvSpPr>
            <p:cNvPr id="44048" name="Line 33"/>
            <p:cNvSpPr>
              <a:spLocks noChangeShapeType="1"/>
            </p:cNvSpPr>
            <p:nvPr/>
          </p:nvSpPr>
          <p:spPr bwMode="auto">
            <a:xfrm>
              <a:off x="1256" y="3248"/>
              <a:ext cx="6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4049" name="Text Box 34"/>
            <p:cNvSpPr txBox="1">
              <a:spLocks noChangeArrowheads="1"/>
            </p:cNvSpPr>
            <p:nvPr/>
          </p:nvSpPr>
          <p:spPr bwMode="auto">
            <a:xfrm>
              <a:off x="4472" y="3288"/>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B</a:t>
              </a:r>
            </a:p>
          </p:txBody>
        </p:sp>
        <p:sp>
          <p:nvSpPr>
            <p:cNvPr id="44050" name="Text Box 35"/>
            <p:cNvSpPr txBox="1">
              <a:spLocks noChangeArrowheads="1"/>
            </p:cNvSpPr>
            <p:nvPr/>
          </p:nvSpPr>
          <p:spPr bwMode="auto">
            <a:xfrm>
              <a:off x="3736" y="2840"/>
              <a:ext cx="1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V</a:t>
              </a:r>
              <a:r>
                <a:rPr lang="en-US" sz="2400" baseline="-25000"/>
                <a:t>B</a:t>
              </a:r>
              <a:r>
                <a:rPr lang="en-US" sz="2400"/>
                <a:t>=-3.25m/s</a:t>
              </a:r>
            </a:p>
          </p:txBody>
        </p:sp>
        <p:sp>
          <p:nvSpPr>
            <p:cNvPr id="44051" name="Text Box 36"/>
            <p:cNvSpPr txBox="1">
              <a:spLocks noChangeArrowheads="1"/>
            </p:cNvSpPr>
            <p:nvPr/>
          </p:nvSpPr>
          <p:spPr bwMode="auto">
            <a:xfrm>
              <a:off x="4480" y="3592"/>
              <a:ext cx="6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24.5m</a:t>
              </a:r>
            </a:p>
          </p:txBody>
        </p:sp>
        <p:sp>
          <p:nvSpPr>
            <p:cNvPr id="44052" name="Line 37"/>
            <p:cNvSpPr>
              <a:spLocks noChangeShapeType="1"/>
            </p:cNvSpPr>
            <p:nvPr/>
          </p:nvSpPr>
          <p:spPr bwMode="auto">
            <a:xfrm>
              <a:off x="4080" y="3240"/>
              <a:ext cx="696"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e-IL"/>
            </a:p>
          </p:txBody>
        </p:sp>
      </p:grpSp>
      <p:sp>
        <p:nvSpPr>
          <p:cNvPr id="72742" name="Text Box 38"/>
          <p:cNvSpPr txBox="1">
            <a:spLocks noChangeArrowheads="1"/>
          </p:cNvSpPr>
          <p:nvPr/>
        </p:nvSpPr>
        <p:spPr bwMode="auto">
          <a:xfrm>
            <a:off x="2438400" y="1562100"/>
            <a:ext cx="4356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A: X</a:t>
            </a:r>
            <a:r>
              <a:rPr lang="en-US" sz="2800" baseline="-25000"/>
              <a:t>A</a:t>
            </a:r>
            <a:r>
              <a:rPr lang="en-US" sz="2800"/>
              <a:t>=X</a:t>
            </a:r>
            <a:r>
              <a:rPr lang="en-US" sz="2800" baseline="-25000"/>
              <a:t>0</a:t>
            </a:r>
            <a:r>
              <a:rPr lang="en-US" sz="2800"/>
              <a:t>+Vt=0+4.75t</a:t>
            </a:r>
          </a:p>
        </p:txBody>
      </p:sp>
      <p:sp>
        <p:nvSpPr>
          <p:cNvPr id="72743" name="Text Box 39"/>
          <p:cNvSpPr txBox="1">
            <a:spLocks noChangeArrowheads="1"/>
          </p:cNvSpPr>
          <p:nvPr/>
        </p:nvSpPr>
        <p:spPr bwMode="auto">
          <a:xfrm>
            <a:off x="2781300" y="2857500"/>
            <a:ext cx="4356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B: X</a:t>
            </a:r>
            <a:r>
              <a:rPr lang="en-US" sz="2800" baseline="-25000"/>
              <a:t>B</a:t>
            </a:r>
            <a:r>
              <a:rPr lang="en-US" sz="2800"/>
              <a:t>=X</a:t>
            </a:r>
            <a:r>
              <a:rPr lang="en-US" sz="2800" baseline="-25000"/>
              <a:t>0</a:t>
            </a:r>
            <a:r>
              <a:rPr lang="en-US" sz="2800"/>
              <a:t>+Vt=24.5-3.25t</a:t>
            </a:r>
          </a:p>
        </p:txBody>
      </p:sp>
      <p:sp>
        <p:nvSpPr>
          <p:cNvPr id="44039" name="Text Box 44"/>
          <p:cNvSpPr txBox="1">
            <a:spLocks noChangeArrowheads="1"/>
          </p:cNvSpPr>
          <p:nvPr/>
        </p:nvSpPr>
        <p:spPr bwMode="auto">
          <a:xfrm>
            <a:off x="457200" y="3302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42" grpId="0"/>
      <p:bldP spid="727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555"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556"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557"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558"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559"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23560"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561"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562"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23563" name="Group 11"/>
          <p:cNvGrpSpPr>
            <a:grpSpLocks/>
          </p:cNvGrpSpPr>
          <p:nvPr/>
        </p:nvGrpSpPr>
        <p:grpSpPr bwMode="auto">
          <a:xfrm rot="-198407">
            <a:off x="755650" y="4941888"/>
            <a:ext cx="4824413" cy="719137"/>
            <a:chOff x="431" y="3249"/>
            <a:chExt cx="3039" cy="453"/>
          </a:xfrm>
        </p:grpSpPr>
        <p:sp>
          <p:nvSpPr>
            <p:cNvPr id="23564"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3565"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3566"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4020290120"/>
      </p:ext>
    </p:extLst>
  </p:cSld>
  <p:clrMapOvr>
    <a:masterClrMapping/>
  </p:clrMapOvr>
  <p:transition advClick="0" advTm="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107950" y="115888"/>
            <a:ext cx="8893175" cy="935037"/>
            <a:chOff x="567" y="346"/>
            <a:chExt cx="5035" cy="589"/>
          </a:xfrm>
        </p:grpSpPr>
        <p:sp>
          <p:nvSpPr>
            <p:cNvPr id="76803" name="Rectangle 3"/>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5086" name="Text Box 4"/>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45059" name="Text Box 8"/>
          <p:cNvSpPr txBox="1">
            <a:spLocks noChangeArrowheads="1"/>
          </p:cNvSpPr>
          <p:nvPr/>
        </p:nvSpPr>
        <p:spPr bwMode="auto">
          <a:xfrm>
            <a:off x="1225550" y="1217613"/>
            <a:ext cx="7561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t>שרטט גרף מיקום זמן, באותה מערכת צירים עבור הגופים.</a:t>
            </a:r>
            <a:endParaRPr lang="en-US"/>
          </a:p>
        </p:txBody>
      </p:sp>
      <p:sp>
        <p:nvSpPr>
          <p:cNvPr id="76834" name="Text Box 34"/>
          <p:cNvSpPr txBox="1">
            <a:spLocks noChangeArrowheads="1"/>
          </p:cNvSpPr>
          <p:nvPr/>
        </p:nvSpPr>
        <p:spPr bwMode="auto">
          <a:xfrm>
            <a:off x="863600" y="2501900"/>
            <a:ext cx="109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24.5</a:t>
            </a:r>
          </a:p>
        </p:txBody>
      </p:sp>
      <p:sp>
        <p:nvSpPr>
          <p:cNvPr id="76837" name="Text Box 37"/>
          <p:cNvSpPr txBox="1">
            <a:spLocks noChangeArrowheads="1"/>
          </p:cNvSpPr>
          <p:nvPr/>
        </p:nvSpPr>
        <p:spPr bwMode="auto">
          <a:xfrm>
            <a:off x="2857500" y="2679700"/>
            <a:ext cx="293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B: X</a:t>
            </a:r>
            <a:r>
              <a:rPr lang="en-US" sz="2800" baseline="-25000"/>
              <a:t>B</a:t>
            </a:r>
            <a:r>
              <a:rPr lang="en-US" sz="2800"/>
              <a:t>=24.5-3.25t</a:t>
            </a:r>
          </a:p>
        </p:txBody>
      </p:sp>
      <p:grpSp>
        <p:nvGrpSpPr>
          <p:cNvPr id="3" name="Group 50"/>
          <p:cNvGrpSpPr>
            <a:grpSpLocks/>
          </p:cNvGrpSpPr>
          <p:nvPr/>
        </p:nvGrpSpPr>
        <p:grpSpPr bwMode="auto">
          <a:xfrm>
            <a:off x="1104900" y="1600200"/>
            <a:ext cx="7747000" cy="4519613"/>
            <a:chOff x="696" y="1008"/>
            <a:chExt cx="4880" cy="2847"/>
          </a:xfrm>
        </p:grpSpPr>
        <p:sp>
          <p:nvSpPr>
            <p:cNvPr id="45073" name="Line 11"/>
            <p:cNvSpPr>
              <a:spLocks noChangeShapeType="1"/>
            </p:cNvSpPr>
            <p:nvPr/>
          </p:nvSpPr>
          <p:spPr bwMode="auto">
            <a:xfrm>
              <a:off x="737" y="3542"/>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5074" name="Line 14"/>
            <p:cNvSpPr>
              <a:spLocks noChangeShapeType="1"/>
            </p:cNvSpPr>
            <p:nvPr/>
          </p:nvSpPr>
          <p:spPr bwMode="auto">
            <a:xfrm>
              <a:off x="1288" y="3483"/>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5075" name="Line 15"/>
            <p:cNvSpPr>
              <a:spLocks noChangeShapeType="1"/>
            </p:cNvSpPr>
            <p:nvPr/>
          </p:nvSpPr>
          <p:spPr bwMode="auto">
            <a:xfrm>
              <a:off x="3506" y="3491"/>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nvGrpSpPr>
            <p:cNvPr id="45076" name="Group 26"/>
            <p:cNvGrpSpPr>
              <a:grpSpLocks/>
            </p:cNvGrpSpPr>
            <p:nvPr/>
          </p:nvGrpSpPr>
          <p:grpSpPr bwMode="auto">
            <a:xfrm>
              <a:off x="1199" y="3448"/>
              <a:ext cx="182" cy="182"/>
              <a:chOff x="1519" y="2205"/>
              <a:chExt cx="182" cy="182"/>
            </a:xfrm>
          </p:grpSpPr>
          <p:sp>
            <p:nvSpPr>
              <p:cNvPr id="45083" name="Line 27"/>
              <p:cNvSpPr>
                <a:spLocks noChangeShapeType="1"/>
              </p:cNvSpPr>
              <p:nvPr/>
            </p:nvSpPr>
            <p:spPr bwMode="auto">
              <a:xfrm>
                <a:off x="1610" y="2205"/>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5084" name="Oval 28"/>
              <p:cNvSpPr>
                <a:spLocks noChangeArrowheads="1"/>
              </p:cNvSpPr>
              <p:nvPr/>
            </p:nvSpPr>
            <p:spPr bwMode="auto">
              <a:xfrm>
                <a:off x="1519" y="2205"/>
                <a:ext cx="182"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45077" name="Text Box 29"/>
            <p:cNvSpPr txBox="1">
              <a:spLocks noChangeArrowheads="1"/>
            </p:cNvSpPr>
            <p:nvPr/>
          </p:nvSpPr>
          <p:spPr bwMode="auto">
            <a:xfrm>
              <a:off x="960" y="3272"/>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A</a:t>
              </a:r>
            </a:p>
          </p:txBody>
        </p:sp>
        <p:sp>
          <p:nvSpPr>
            <p:cNvPr id="45078" name="Text Box 32"/>
            <p:cNvSpPr txBox="1">
              <a:spLocks noChangeArrowheads="1"/>
            </p:cNvSpPr>
            <p:nvPr/>
          </p:nvSpPr>
          <p:spPr bwMode="auto">
            <a:xfrm>
              <a:off x="696" y="1400"/>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B</a:t>
              </a:r>
            </a:p>
          </p:txBody>
        </p:sp>
        <p:sp>
          <p:nvSpPr>
            <p:cNvPr id="45079" name="Line 38"/>
            <p:cNvSpPr>
              <a:spLocks noChangeShapeType="1"/>
            </p:cNvSpPr>
            <p:nvPr/>
          </p:nvSpPr>
          <p:spPr bwMode="auto">
            <a:xfrm rot="-5400000">
              <a:off x="142" y="2351"/>
              <a:ext cx="230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5080" name="Line 39"/>
            <p:cNvSpPr>
              <a:spLocks noChangeShapeType="1"/>
            </p:cNvSpPr>
            <p:nvPr/>
          </p:nvSpPr>
          <p:spPr bwMode="auto">
            <a:xfrm>
              <a:off x="1272" y="1728"/>
              <a:ext cx="7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5081" name="Text Box 40"/>
            <p:cNvSpPr txBox="1">
              <a:spLocks noChangeArrowheads="1"/>
            </p:cNvSpPr>
            <p:nvPr/>
          </p:nvSpPr>
          <p:spPr bwMode="auto">
            <a:xfrm>
              <a:off x="768" y="1008"/>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X(m)</a:t>
              </a:r>
            </a:p>
          </p:txBody>
        </p:sp>
        <p:sp>
          <p:nvSpPr>
            <p:cNvPr id="45082" name="Text Box 41"/>
            <p:cNvSpPr txBox="1">
              <a:spLocks noChangeArrowheads="1"/>
            </p:cNvSpPr>
            <p:nvPr/>
          </p:nvSpPr>
          <p:spPr bwMode="auto">
            <a:xfrm>
              <a:off x="5000" y="3624"/>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t(s)</a:t>
              </a:r>
            </a:p>
          </p:txBody>
        </p:sp>
      </p:grpSp>
      <p:sp>
        <p:nvSpPr>
          <p:cNvPr id="76842" name="Line 42"/>
          <p:cNvSpPr>
            <a:spLocks noChangeShapeType="1"/>
          </p:cNvSpPr>
          <p:nvPr/>
        </p:nvSpPr>
        <p:spPr bwMode="auto">
          <a:xfrm flipV="1">
            <a:off x="2032000" y="3441700"/>
            <a:ext cx="4610100" cy="2184400"/>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6843" name="Line 43"/>
          <p:cNvSpPr>
            <a:spLocks noChangeShapeType="1"/>
          </p:cNvSpPr>
          <p:nvPr/>
        </p:nvSpPr>
        <p:spPr bwMode="auto">
          <a:xfrm>
            <a:off x="2044700" y="2730500"/>
            <a:ext cx="4495800" cy="1587500"/>
          </a:xfrm>
          <a:prstGeom prst="line">
            <a:avLst/>
          </a:prstGeom>
          <a:noFill/>
          <a:ln w="38100">
            <a:solidFill>
              <a:srgbClr val="1F0FEB"/>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6844" name="Line 44"/>
          <p:cNvSpPr>
            <a:spLocks noChangeShapeType="1"/>
          </p:cNvSpPr>
          <p:nvPr/>
        </p:nvSpPr>
        <p:spPr bwMode="auto">
          <a:xfrm>
            <a:off x="5549900" y="3987800"/>
            <a:ext cx="0" cy="16383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6845" name="Line 45"/>
          <p:cNvSpPr>
            <a:spLocks noChangeShapeType="1"/>
          </p:cNvSpPr>
          <p:nvPr/>
        </p:nvSpPr>
        <p:spPr bwMode="auto">
          <a:xfrm flipH="1">
            <a:off x="2057400" y="3962400"/>
            <a:ext cx="3454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76846" name="Text Box 46"/>
          <p:cNvSpPr txBox="1">
            <a:spLocks noChangeArrowheads="1"/>
          </p:cNvSpPr>
          <p:nvPr/>
        </p:nvSpPr>
        <p:spPr bwMode="auto">
          <a:xfrm>
            <a:off x="4584700" y="3352800"/>
            <a:ext cx="162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t>נקודת מפגש</a:t>
            </a:r>
            <a:endParaRPr lang="en-US"/>
          </a:p>
        </p:txBody>
      </p:sp>
      <p:sp>
        <p:nvSpPr>
          <p:cNvPr id="45068" name="Text Box 52"/>
          <p:cNvSpPr txBox="1">
            <a:spLocks noChangeArrowheads="1"/>
          </p:cNvSpPr>
          <p:nvPr/>
        </p:nvSpPr>
        <p:spPr bwMode="auto">
          <a:xfrm>
            <a:off x="406400" y="3175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
        <p:nvSpPr>
          <p:cNvPr id="76849" name="Text Box 49"/>
          <p:cNvSpPr txBox="1">
            <a:spLocks noChangeArrowheads="1"/>
          </p:cNvSpPr>
          <p:nvPr/>
        </p:nvSpPr>
        <p:spPr bwMode="auto">
          <a:xfrm rot="16200000">
            <a:off x="-3179763" y="3221038"/>
            <a:ext cx="6837363" cy="396875"/>
          </a:xfrm>
          <a:prstGeom prst="rect">
            <a:avLst/>
          </a:prstGeom>
          <a:noFill/>
          <a:ln w="9525">
            <a:noFill/>
            <a:miter lim="800000"/>
            <a:headEnd/>
            <a:tailEnd/>
          </a:ln>
          <a:effectLst/>
        </p:spPr>
        <p:txBody>
          <a:bodyPr>
            <a:spAutoFit/>
          </a:bodyPr>
          <a:lstStyle/>
          <a:p>
            <a:pPr algn="ctr">
              <a:spcBef>
                <a:spcPct val="50000"/>
              </a:spcBef>
              <a:defRPr/>
            </a:pPr>
            <a:r>
              <a:rPr lang="he-IL" sz="2000" dirty="0">
                <a:effectLst>
                  <a:outerShdw blurRad="38100" dist="38100" dir="2700000" algn="tl">
                    <a:srgbClr val="C0C0C0"/>
                  </a:outerShdw>
                </a:effectLst>
                <a:latin typeface="Arial" charset="0"/>
                <a:cs typeface="BN Sharon" pitchFamily="2" charset="-79"/>
              </a:rPr>
              <a:t>מהירות קבועה</a:t>
            </a:r>
            <a:endParaRPr lang="en-US" sz="2000" dirty="0">
              <a:effectLst>
                <a:outerShdw blurRad="38100" dist="38100" dir="2700000" algn="tl">
                  <a:srgbClr val="C0C0C0"/>
                </a:outerShdw>
              </a:effectLst>
              <a:latin typeface="Arial" charset="0"/>
              <a:cs typeface="BN Sharon" pitchFamily="2" charset="-79"/>
            </a:endParaRPr>
          </a:p>
        </p:txBody>
      </p:sp>
      <p:sp>
        <p:nvSpPr>
          <p:cNvPr id="76836" name="Text Box 36"/>
          <p:cNvSpPr txBox="1">
            <a:spLocks noChangeArrowheads="1"/>
          </p:cNvSpPr>
          <p:nvPr/>
        </p:nvSpPr>
        <p:spPr bwMode="auto">
          <a:xfrm>
            <a:off x="2908300" y="4724400"/>
            <a:ext cx="276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A: X</a:t>
            </a:r>
            <a:r>
              <a:rPr lang="en-US" sz="2800" baseline="-25000"/>
              <a:t>A</a:t>
            </a:r>
            <a:r>
              <a:rPr lang="en-US" sz="2800"/>
              <a:t>=0+4.75t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83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84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683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4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83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68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68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8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34" grpId="0"/>
      <p:bldP spid="76837" grpId="0"/>
      <p:bldP spid="76842" grpId="0" animBg="1"/>
      <p:bldP spid="76843" grpId="0" animBg="1"/>
      <p:bldP spid="76844" grpId="0" animBg="1"/>
      <p:bldP spid="76845" grpId="0" animBg="1"/>
      <p:bldP spid="76846" grpId="0"/>
      <p:bldP spid="7683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107950" y="115888"/>
            <a:ext cx="8893175" cy="935037"/>
            <a:chOff x="567" y="346"/>
            <a:chExt cx="5035" cy="589"/>
          </a:xfrm>
        </p:grpSpPr>
        <p:sp>
          <p:nvSpPr>
            <p:cNvPr id="78851" name="Rectangle 3"/>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6097" name="Text Box 4"/>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46083" name="Text Box 8"/>
          <p:cNvSpPr txBox="1">
            <a:spLocks noChangeArrowheads="1"/>
          </p:cNvSpPr>
          <p:nvPr/>
        </p:nvSpPr>
        <p:spPr bwMode="auto">
          <a:xfrm>
            <a:off x="1225550" y="1217613"/>
            <a:ext cx="7561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t>ג.שרטט גרף מהירות זמן , באותה מערכת צירים עבור הגופים.</a:t>
            </a:r>
            <a:endParaRPr lang="en-US"/>
          </a:p>
        </p:txBody>
      </p:sp>
      <p:sp>
        <p:nvSpPr>
          <p:cNvPr id="78878" name="Line 30"/>
          <p:cNvSpPr>
            <a:spLocks noChangeShapeType="1"/>
          </p:cNvSpPr>
          <p:nvPr/>
        </p:nvSpPr>
        <p:spPr bwMode="auto">
          <a:xfrm>
            <a:off x="2633663" y="3967163"/>
            <a:ext cx="4900612"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8879" name="Line 31"/>
          <p:cNvSpPr>
            <a:spLocks noChangeShapeType="1"/>
          </p:cNvSpPr>
          <p:nvPr/>
        </p:nvSpPr>
        <p:spPr bwMode="auto">
          <a:xfrm flipV="1">
            <a:off x="2809875" y="2286000"/>
            <a:ext cx="0" cy="30781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78880" name="Line 32"/>
          <p:cNvSpPr>
            <a:spLocks noChangeShapeType="1"/>
          </p:cNvSpPr>
          <p:nvPr/>
        </p:nvSpPr>
        <p:spPr bwMode="auto">
          <a:xfrm>
            <a:off x="2809875" y="3302000"/>
            <a:ext cx="3376613"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8881" name="Line 33"/>
          <p:cNvSpPr>
            <a:spLocks noChangeShapeType="1"/>
          </p:cNvSpPr>
          <p:nvPr/>
        </p:nvSpPr>
        <p:spPr bwMode="auto">
          <a:xfrm>
            <a:off x="2809875" y="4348163"/>
            <a:ext cx="3357563" cy="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78882" name="Text Box 34"/>
          <p:cNvSpPr txBox="1">
            <a:spLocks noChangeArrowheads="1"/>
          </p:cNvSpPr>
          <p:nvPr/>
        </p:nvSpPr>
        <p:spPr bwMode="auto">
          <a:xfrm>
            <a:off x="1693863" y="1990725"/>
            <a:ext cx="16398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a:latin typeface="Times New Roman" panose="02020603050405020304" pitchFamily="18" charset="0"/>
              </a:rPr>
              <a:t>V(m/s)</a:t>
            </a:r>
            <a:endParaRPr lang="en-US" sz="2400"/>
          </a:p>
        </p:txBody>
      </p:sp>
      <p:sp>
        <p:nvSpPr>
          <p:cNvPr id="78883" name="Text Box 35"/>
          <p:cNvSpPr txBox="1">
            <a:spLocks noChangeArrowheads="1"/>
          </p:cNvSpPr>
          <p:nvPr/>
        </p:nvSpPr>
        <p:spPr bwMode="auto">
          <a:xfrm>
            <a:off x="6318250" y="3954463"/>
            <a:ext cx="15430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rPr>
              <a:t>t(s)</a:t>
            </a:r>
            <a:endParaRPr lang="en-US" sz="2400"/>
          </a:p>
        </p:txBody>
      </p:sp>
      <p:sp>
        <p:nvSpPr>
          <p:cNvPr id="78884" name="Text Box 36"/>
          <p:cNvSpPr txBox="1">
            <a:spLocks noChangeArrowheads="1"/>
          </p:cNvSpPr>
          <p:nvPr/>
        </p:nvSpPr>
        <p:spPr bwMode="auto">
          <a:xfrm>
            <a:off x="1993900" y="3060700"/>
            <a:ext cx="21669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rtl="0" eaLnBrk="1" hangingPunct="1"/>
            <a:r>
              <a:rPr lang="en-US" sz="2400">
                <a:latin typeface="Times New Roman" panose="02020603050405020304" pitchFamily="18" charset="0"/>
              </a:rPr>
              <a:t>4.75</a:t>
            </a:r>
            <a:endParaRPr lang="en-US" sz="2400"/>
          </a:p>
        </p:txBody>
      </p:sp>
      <p:sp>
        <p:nvSpPr>
          <p:cNvPr id="78885" name="Text Box 37"/>
          <p:cNvSpPr txBox="1">
            <a:spLocks noChangeArrowheads="1"/>
          </p:cNvSpPr>
          <p:nvPr/>
        </p:nvSpPr>
        <p:spPr bwMode="auto">
          <a:xfrm>
            <a:off x="1374775" y="4141788"/>
            <a:ext cx="14065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rPr>
              <a:t>-3.25</a:t>
            </a:r>
            <a:endParaRPr lang="en-US" sz="2400"/>
          </a:p>
        </p:txBody>
      </p:sp>
      <p:sp>
        <p:nvSpPr>
          <p:cNvPr id="46092" name="Text Box 42"/>
          <p:cNvSpPr txBox="1">
            <a:spLocks noChangeArrowheads="1"/>
          </p:cNvSpPr>
          <p:nvPr/>
        </p:nvSpPr>
        <p:spPr bwMode="auto">
          <a:xfrm>
            <a:off x="393700" y="3175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8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8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8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88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88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88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78" grpId="0" animBg="1"/>
      <p:bldP spid="78879" grpId="0" animBg="1"/>
      <p:bldP spid="78880" grpId="0" animBg="1"/>
      <p:bldP spid="78881" grpId="0" animBg="1"/>
      <p:bldP spid="78882" grpId="0"/>
      <p:bldP spid="78883" grpId="0"/>
      <p:bldP spid="78884" grpId="0"/>
      <p:bldP spid="7888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34" name="Text Box 38"/>
          <p:cNvSpPr txBox="1">
            <a:spLocks noChangeArrowheads="1"/>
          </p:cNvSpPr>
          <p:nvPr/>
        </p:nvSpPr>
        <p:spPr bwMode="auto">
          <a:xfrm>
            <a:off x="1276350" y="1662113"/>
            <a:ext cx="7561263"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he-IL" sz="2400"/>
              <a:t>הגופים יפגשו כאשר יהיה להם את אותו מיקום ביחס לראשית צירים.</a:t>
            </a:r>
          </a:p>
          <a:p>
            <a:pPr eaLnBrk="1" hangingPunct="1">
              <a:spcBef>
                <a:spcPct val="50000"/>
              </a:spcBef>
            </a:pPr>
            <a:endParaRPr lang="en-US" sz="2400"/>
          </a:p>
        </p:txBody>
      </p:sp>
      <p:grpSp>
        <p:nvGrpSpPr>
          <p:cNvPr id="47107" name="Group 2"/>
          <p:cNvGrpSpPr>
            <a:grpSpLocks/>
          </p:cNvGrpSpPr>
          <p:nvPr/>
        </p:nvGrpSpPr>
        <p:grpSpPr bwMode="auto">
          <a:xfrm>
            <a:off x="107950" y="115888"/>
            <a:ext cx="8893175" cy="935037"/>
            <a:chOff x="567" y="346"/>
            <a:chExt cx="5035" cy="589"/>
          </a:xfrm>
        </p:grpSpPr>
        <p:sp>
          <p:nvSpPr>
            <p:cNvPr id="80899" name="Rectangle 3"/>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7146" name="Text Box 4"/>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47108" name="Text Box 8"/>
          <p:cNvSpPr txBox="1">
            <a:spLocks noChangeArrowheads="1"/>
          </p:cNvSpPr>
          <p:nvPr/>
        </p:nvSpPr>
        <p:spPr bwMode="auto">
          <a:xfrm>
            <a:off x="1200150" y="1116013"/>
            <a:ext cx="75612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he-IL" sz="2400"/>
              <a:t>ד.מתי והיכן יפגשו הגופים?</a:t>
            </a:r>
          </a:p>
          <a:p>
            <a:pPr eaLnBrk="1" hangingPunct="1">
              <a:spcBef>
                <a:spcPct val="50000"/>
              </a:spcBef>
            </a:pPr>
            <a:endParaRPr lang="en-US" sz="2400"/>
          </a:p>
        </p:txBody>
      </p:sp>
      <p:grpSp>
        <p:nvGrpSpPr>
          <p:cNvPr id="3" name="Group 9"/>
          <p:cNvGrpSpPr>
            <a:grpSpLocks/>
          </p:cNvGrpSpPr>
          <p:nvPr/>
        </p:nvGrpSpPr>
        <p:grpSpPr bwMode="auto">
          <a:xfrm>
            <a:off x="1169988" y="5048250"/>
            <a:ext cx="7345362" cy="1809750"/>
            <a:chOff x="737" y="2840"/>
            <a:chExt cx="4627" cy="1140"/>
          </a:xfrm>
        </p:grpSpPr>
        <p:grpSp>
          <p:nvGrpSpPr>
            <p:cNvPr id="47119" name="Group 10"/>
            <p:cNvGrpSpPr>
              <a:grpSpLocks/>
            </p:cNvGrpSpPr>
            <p:nvPr/>
          </p:nvGrpSpPr>
          <p:grpSpPr bwMode="auto">
            <a:xfrm>
              <a:off x="737" y="3483"/>
              <a:ext cx="4627" cy="104"/>
              <a:chOff x="633" y="3224"/>
              <a:chExt cx="4627" cy="104"/>
            </a:xfrm>
          </p:grpSpPr>
          <p:sp>
            <p:nvSpPr>
              <p:cNvPr id="47140" name="Line 11"/>
              <p:cNvSpPr>
                <a:spLocks noChangeShapeType="1"/>
              </p:cNvSpPr>
              <p:nvPr/>
            </p:nvSpPr>
            <p:spPr bwMode="auto">
              <a:xfrm>
                <a:off x="633" y="3283"/>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7141" name="Line 12"/>
              <p:cNvSpPr>
                <a:spLocks noChangeShapeType="1"/>
              </p:cNvSpPr>
              <p:nvPr/>
            </p:nvSpPr>
            <p:spPr bwMode="auto">
              <a:xfrm>
                <a:off x="2349"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7142" name="Line 13"/>
              <p:cNvSpPr>
                <a:spLocks noChangeShapeType="1"/>
              </p:cNvSpPr>
              <p:nvPr/>
            </p:nvSpPr>
            <p:spPr bwMode="auto">
              <a:xfrm>
                <a:off x="4680"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7143" name="Line 14"/>
              <p:cNvSpPr>
                <a:spLocks noChangeShapeType="1"/>
              </p:cNvSpPr>
              <p:nvPr/>
            </p:nvSpPr>
            <p:spPr bwMode="auto">
              <a:xfrm>
                <a:off x="118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7144" name="Line 15"/>
              <p:cNvSpPr>
                <a:spLocks noChangeShapeType="1"/>
              </p:cNvSpPr>
              <p:nvPr/>
            </p:nvSpPr>
            <p:spPr bwMode="auto">
              <a:xfrm>
                <a:off x="3514" y="3224"/>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grpSp>
          <p:nvGrpSpPr>
            <p:cNvPr id="47120" name="Group 16"/>
            <p:cNvGrpSpPr>
              <a:grpSpLocks/>
            </p:cNvGrpSpPr>
            <p:nvPr/>
          </p:nvGrpSpPr>
          <p:grpSpPr bwMode="auto">
            <a:xfrm>
              <a:off x="1143" y="3685"/>
              <a:ext cx="318" cy="295"/>
              <a:chOff x="1383" y="2296"/>
              <a:chExt cx="318" cy="295"/>
            </a:xfrm>
          </p:grpSpPr>
          <p:sp>
            <p:nvSpPr>
              <p:cNvPr id="47131" name="Oval 17"/>
              <p:cNvSpPr>
                <a:spLocks noChangeArrowheads="1"/>
              </p:cNvSpPr>
              <p:nvPr/>
            </p:nvSpPr>
            <p:spPr bwMode="auto">
              <a:xfrm>
                <a:off x="1383" y="2296"/>
                <a:ext cx="295" cy="295"/>
              </a:xfrm>
              <a:prstGeom prst="ellipse">
                <a:avLst/>
              </a:prstGeom>
              <a:solidFill>
                <a:srgbClr val="00FF00"/>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7132" name="Oval 18"/>
              <p:cNvSpPr>
                <a:spLocks noChangeArrowheads="1"/>
              </p:cNvSpPr>
              <p:nvPr/>
            </p:nvSpPr>
            <p:spPr bwMode="auto">
              <a:xfrm rot="-9628837">
                <a:off x="1519" y="2341"/>
                <a:ext cx="182" cy="135"/>
              </a:xfrm>
              <a:prstGeom prst="ellipse">
                <a:avLst/>
              </a:prstGeom>
              <a:solidFill>
                <a:schemeClr val="bg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7133" name="Oval 19"/>
              <p:cNvSpPr>
                <a:spLocks noChangeArrowheads="1"/>
              </p:cNvSpPr>
              <p:nvPr/>
            </p:nvSpPr>
            <p:spPr bwMode="auto">
              <a:xfrm rot="-2316951">
                <a:off x="1383" y="2341"/>
                <a:ext cx="182" cy="135"/>
              </a:xfrm>
              <a:prstGeom prst="ellipse">
                <a:avLst/>
              </a:prstGeom>
              <a:solidFill>
                <a:schemeClr val="bg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nvGrpSpPr>
              <p:cNvPr id="47134" name="Group 20"/>
              <p:cNvGrpSpPr>
                <a:grpSpLocks/>
              </p:cNvGrpSpPr>
              <p:nvPr/>
            </p:nvGrpSpPr>
            <p:grpSpPr bwMode="auto">
              <a:xfrm>
                <a:off x="1473" y="2341"/>
                <a:ext cx="68" cy="68"/>
                <a:chOff x="1293" y="2886"/>
                <a:chExt cx="68" cy="68"/>
              </a:xfrm>
            </p:grpSpPr>
            <p:sp>
              <p:nvSpPr>
                <p:cNvPr id="47138" name="Oval 21"/>
                <p:cNvSpPr>
                  <a:spLocks noChangeArrowheads="1"/>
                </p:cNvSpPr>
                <p:nvPr/>
              </p:nvSpPr>
              <p:spPr bwMode="auto">
                <a:xfrm>
                  <a:off x="1293" y="2886"/>
                  <a:ext cx="68" cy="6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7139" name="Oval 22"/>
                <p:cNvSpPr>
                  <a:spLocks noChangeArrowheads="1"/>
                </p:cNvSpPr>
                <p:nvPr/>
              </p:nvSpPr>
              <p:spPr bwMode="auto">
                <a:xfrm>
                  <a:off x="1316" y="2908"/>
                  <a:ext cx="22"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nvGrpSpPr>
              <p:cNvPr id="47135" name="Group 23"/>
              <p:cNvGrpSpPr>
                <a:grpSpLocks/>
              </p:cNvGrpSpPr>
              <p:nvPr/>
            </p:nvGrpSpPr>
            <p:grpSpPr bwMode="auto">
              <a:xfrm>
                <a:off x="1610" y="2387"/>
                <a:ext cx="68" cy="68"/>
                <a:chOff x="1361" y="2886"/>
                <a:chExt cx="68" cy="68"/>
              </a:xfrm>
            </p:grpSpPr>
            <p:sp>
              <p:nvSpPr>
                <p:cNvPr id="47136" name="Oval 24"/>
                <p:cNvSpPr>
                  <a:spLocks noChangeArrowheads="1"/>
                </p:cNvSpPr>
                <p:nvPr/>
              </p:nvSpPr>
              <p:spPr bwMode="auto">
                <a:xfrm>
                  <a:off x="1361" y="2886"/>
                  <a:ext cx="68" cy="68"/>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7137" name="Oval 25"/>
                <p:cNvSpPr>
                  <a:spLocks noChangeArrowheads="1"/>
                </p:cNvSpPr>
                <p:nvPr/>
              </p:nvSpPr>
              <p:spPr bwMode="auto">
                <a:xfrm>
                  <a:off x="1384" y="2908"/>
                  <a:ext cx="22" cy="2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grpSp>
        <p:grpSp>
          <p:nvGrpSpPr>
            <p:cNvPr id="47121" name="Group 26"/>
            <p:cNvGrpSpPr>
              <a:grpSpLocks/>
            </p:cNvGrpSpPr>
            <p:nvPr/>
          </p:nvGrpSpPr>
          <p:grpSpPr bwMode="auto">
            <a:xfrm>
              <a:off x="1199" y="3448"/>
              <a:ext cx="182" cy="182"/>
              <a:chOff x="1519" y="2205"/>
              <a:chExt cx="182" cy="182"/>
            </a:xfrm>
          </p:grpSpPr>
          <p:sp>
            <p:nvSpPr>
              <p:cNvPr id="47129" name="Line 27"/>
              <p:cNvSpPr>
                <a:spLocks noChangeShapeType="1"/>
              </p:cNvSpPr>
              <p:nvPr/>
            </p:nvSpPr>
            <p:spPr bwMode="auto">
              <a:xfrm>
                <a:off x="1610" y="2205"/>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7130" name="Oval 28"/>
              <p:cNvSpPr>
                <a:spLocks noChangeArrowheads="1"/>
              </p:cNvSpPr>
              <p:nvPr/>
            </p:nvSpPr>
            <p:spPr bwMode="auto">
              <a:xfrm>
                <a:off x="1519" y="2205"/>
                <a:ext cx="182"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47122" name="Text Box 29"/>
            <p:cNvSpPr txBox="1">
              <a:spLocks noChangeArrowheads="1"/>
            </p:cNvSpPr>
            <p:nvPr/>
          </p:nvSpPr>
          <p:spPr bwMode="auto">
            <a:xfrm>
              <a:off x="960" y="3272"/>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A</a:t>
              </a:r>
            </a:p>
          </p:txBody>
        </p:sp>
        <p:sp>
          <p:nvSpPr>
            <p:cNvPr id="47123" name="Text Box 30"/>
            <p:cNvSpPr txBox="1">
              <a:spLocks noChangeArrowheads="1"/>
            </p:cNvSpPr>
            <p:nvPr/>
          </p:nvSpPr>
          <p:spPr bwMode="auto">
            <a:xfrm>
              <a:off x="792" y="2864"/>
              <a:ext cx="12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V</a:t>
              </a:r>
              <a:r>
                <a:rPr lang="en-US" sz="2400" baseline="-25000"/>
                <a:t>A</a:t>
              </a:r>
              <a:r>
                <a:rPr lang="en-US" sz="2400"/>
                <a:t>=4.75m/s</a:t>
              </a:r>
            </a:p>
          </p:txBody>
        </p:sp>
        <p:sp>
          <p:nvSpPr>
            <p:cNvPr id="47124" name="Line 31"/>
            <p:cNvSpPr>
              <a:spLocks noChangeShapeType="1"/>
            </p:cNvSpPr>
            <p:nvPr/>
          </p:nvSpPr>
          <p:spPr bwMode="auto">
            <a:xfrm>
              <a:off x="1256" y="3248"/>
              <a:ext cx="696"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7125" name="Text Box 32"/>
            <p:cNvSpPr txBox="1">
              <a:spLocks noChangeArrowheads="1"/>
            </p:cNvSpPr>
            <p:nvPr/>
          </p:nvSpPr>
          <p:spPr bwMode="auto">
            <a:xfrm>
              <a:off x="4472" y="3288"/>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B</a:t>
              </a:r>
            </a:p>
          </p:txBody>
        </p:sp>
        <p:sp>
          <p:nvSpPr>
            <p:cNvPr id="47126" name="Text Box 33"/>
            <p:cNvSpPr txBox="1">
              <a:spLocks noChangeArrowheads="1"/>
            </p:cNvSpPr>
            <p:nvPr/>
          </p:nvSpPr>
          <p:spPr bwMode="auto">
            <a:xfrm>
              <a:off x="3736" y="2840"/>
              <a:ext cx="1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V</a:t>
              </a:r>
              <a:r>
                <a:rPr lang="en-US" sz="2400" baseline="-25000"/>
                <a:t>B</a:t>
              </a:r>
              <a:r>
                <a:rPr lang="en-US" sz="2400"/>
                <a:t>=-3.25m/s</a:t>
              </a:r>
            </a:p>
          </p:txBody>
        </p:sp>
        <p:sp>
          <p:nvSpPr>
            <p:cNvPr id="47127" name="Text Box 34"/>
            <p:cNvSpPr txBox="1">
              <a:spLocks noChangeArrowheads="1"/>
            </p:cNvSpPr>
            <p:nvPr/>
          </p:nvSpPr>
          <p:spPr bwMode="auto">
            <a:xfrm>
              <a:off x="4480" y="3592"/>
              <a:ext cx="6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24.5m</a:t>
              </a:r>
            </a:p>
          </p:txBody>
        </p:sp>
        <p:sp>
          <p:nvSpPr>
            <p:cNvPr id="47128" name="Line 35"/>
            <p:cNvSpPr>
              <a:spLocks noChangeShapeType="1"/>
            </p:cNvSpPr>
            <p:nvPr/>
          </p:nvSpPr>
          <p:spPr bwMode="auto">
            <a:xfrm>
              <a:off x="4080" y="3240"/>
              <a:ext cx="696" cy="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he-IL"/>
            </a:p>
          </p:txBody>
        </p:sp>
      </p:grpSp>
      <p:sp>
        <p:nvSpPr>
          <p:cNvPr id="80932" name="Text Box 36"/>
          <p:cNvSpPr txBox="1">
            <a:spLocks noChangeArrowheads="1"/>
          </p:cNvSpPr>
          <p:nvPr/>
        </p:nvSpPr>
        <p:spPr bwMode="auto">
          <a:xfrm>
            <a:off x="4394200" y="2794000"/>
            <a:ext cx="4356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A: X</a:t>
            </a:r>
            <a:r>
              <a:rPr lang="en-US" sz="2800" baseline="-25000"/>
              <a:t>A</a:t>
            </a:r>
            <a:r>
              <a:rPr lang="en-US" sz="2800"/>
              <a:t>=X</a:t>
            </a:r>
            <a:r>
              <a:rPr lang="en-US" sz="2800" baseline="-25000"/>
              <a:t>0</a:t>
            </a:r>
            <a:r>
              <a:rPr lang="en-US" sz="2800"/>
              <a:t>+Vt=0+4.75t</a:t>
            </a:r>
          </a:p>
        </p:txBody>
      </p:sp>
      <p:sp>
        <p:nvSpPr>
          <p:cNvPr id="80933" name="Text Box 37"/>
          <p:cNvSpPr txBox="1">
            <a:spLocks noChangeArrowheads="1"/>
          </p:cNvSpPr>
          <p:nvPr/>
        </p:nvSpPr>
        <p:spPr bwMode="auto">
          <a:xfrm>
            <a:off x="508000" y="2806700"/>
            <a:ext cx="4254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B: X</a:t>
            </a:r>
            <a:r>
              <a:rPr lang="en-US" sz="2800" baseline="-25000"/>
              <a:t>B</a:t>
            </a:r>
            <a:r>
              <a:rPr lang="en-US" sz="2800"/>
              <a:t>=X</a:t>
            </a:r>
            <a:r>
              <a:rPr lang="en-US" sz="2800" baseline="-25000"/>
              <a:t>0</a:t>
            </a:r>
            <a:r>
              <a:rPr lang="en-US" sz="2800"/>
              <a:t>+Vt=24.5-3.25t</a:t>
            </a:r>
            <a:endParaRPr lang="en-US"/>
          </a:p>
        </p:txBody>
      </p:sp>
      <p:sp>
        <p:nvSpPr>
          <p:cNvPr id="80935" name="Text Box 39"/>
          <p:cNvSpPr txBox="1">
            <a:spLocks noChangeArrowheads="1"/>
          </p:cNvSpPr>
          <p:nvPr/>
        </p:nvSpPr>
        <p:spPr bwMode="auto">
          <a:xfrm>
            <a:off x="4152900" y="2184400"/>
            <a:ext cx="147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X</a:t>
            </a:r>
            <a:r>
              <a:rPr lang="en-US" sz="2800" baseline="-25000"/>
              <a:t>B</a:t>
            </a:r>
            <a:r>
              <a:rPr lang="en-US" sz="2800"/>
              <a:t>=X</a:t>
            </a:r>
            <a:r>
              <a:rPr lang="en-US" sz="2800" baseline="-25000"/>
              <a:t>A</a:t>
            </a:r>
            <a:endParaRPr lang="en-US" sz="2800"/>
          </a:p>
        </p:txBody>
      </p:sp>
      <p:sp>
        <p:nvSpPr>
          <p:cNvPr id="80936" name="Text Box 40"/>
          <p:cNvSpPr txBox="1">
            <a:spLocks noChangeArrowheads="1"/>
          </p:cNvSpPr>
          <p:nvPr/>
        </p:nvSpPr>
        <p:spPr bwMode="auto">
          <a:xfrm>
            <a:off x="2946400" y="3530600"/>
            <a:ext cx="293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24.5-3.25t=4.75t</a:t>
            </a:r>
          </a:p>
        </p:txBody>
      </p:sp>
      <p:sp>
        <p:nvSpPr>
          <p:cNvPr id="80937" name="Text Box 41"/>
          <p:cNvSpPr txBox="1">
            <a:spLocks noChangeArrowheads="1"/>
          </p:cNvSpPr>
          <p:nvPr/>
        </p:nvSpPr>
        <p:spPr bwMode="auto">
          <a:xfrm>
            <a:off x="2463800" y="4127500"/>
            <a:ext cx="2933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t=3.06s</a:t>
            </a:r>
          </a:p>
        </p:txBody>
      </p:sp>
      <p:sp>
        <p:nvSpPr>
          <p:cNvPr id="47115" name="Text Box 46"/>
          <p:cNvSpPr txBox="1">
            <a:spLocks noChangeArrowheads="1"/>
          </p:cNvSpPr>
          <p:nvPr/>
        </p:nvSpPr>
        <p:spPr bwMode="auto">
          <a:xfrm>
            <a:off x="431800" y="3175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9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9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9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093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93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34" grpId="0"/>
      <p:bldP spid="80932" grpId="0"/>
      <p:bldP spid="80933" grpId="0"/>
      <p:bldP spid="80935" grpId="0"/>
      <p:bldP spid="80936" grpId="0"/>
      <p:bldP spid="8093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2"/>
          <p:cNvGrpSpPr>
            <a:grpSpLocks/>
          </p:cNvGrpSpPr>
          <p:nvPr/>
        </p:nvGrpSpPr>
        <p:grpSpPr bwMode="auto">
          <a:xfrm>
            <a:off x="107950" y="115888"/>
            <a:ext cx="8893175" cy="935037"/>
            <a:chOff x="567" y="346"/>
            <a:chExt cx="5035" cy="589"/>
          </a:xfrm>
        </p:grpSpPr>
        <p:sp>
          <p:nvSpPr>
            <p:cNvPr id="82947" name="Rectangle 3"/>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8155" name="Text Box 4"/>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48131" name="Line 9"/>
          <p:cNvSpPr>
            <a:spLocks noChangeShapeType="1"/>
          </p:cNvSpPr>
          <p:nvPr/>
        </p:nvSpPr>
        <p:spPr bwMode="auto">
          <a:xfrm>
            <a:off x="1169988" y="5622925"/>
            <a:ext cx="73453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8132" name="Line 10"/>
          <p:cNvSpPr>
            <a:spLocks noChangeShapeType="1"/>
          </p:cNvSpPr>
          <p:nvPr/>
        </p:nvSpPr>
        <p:spPr bwMode="auto">
          <a:xfrm>
            <a:off x="2044700" y="5529263"/>
            <a:ext cx="0" cy="165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8133" name="Line 11"/>
          <p:cNvSpPr>
            <a:spLocks noChangeShapeType="1"/>
          </p:cNvSpPr>
          <p:nvPr/>
        </p:nvSpPr>
        <p:spPr bwMode="auto">
          <a:xfrm>
            <a:off x="5565775" y="5541963"/>
            <a:ext cx="0" cy="165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nvGrpSpPr>
          <p:cNvPr id="48134" name="Group 12"/>
          <p:cNvGrpSpPr>
            <a:grpSpLocks/>
          </p:cNvGrpSpPr>
          <p:nvPr/>
        </p:nvGrpSpPr>
        <p:grpSpPr bwMode="auto">
          <a:xfrm>
            <a:off x="1903413" y="5473700"/>
            <a:ext cx="288925" cy="288925"/>
            <a:chOff x="1519" y="2205"/>
            <a:chExt cx="182" cy="182"/>
          </a:xfrm>
        </p:grpSpPr>
        <p:sp>
          <p:nvSpPr>
            <p:cNvPr id="48152" name="Line 13"/>
            <p:cNvSpPr>
              <a:spLocks noChangeShapeType="1"/>
            </p:cNvSpPr>
            <p:nvPr/>
          </p:nvSpPr>
          <p:spPr bwMode="auto">
            <a:xfrm>
              <a:off x="1610" y="2205"/>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8153" name="Oval 14"/>
            <p:cNvSpPr>
              <a:spLocks noChangeArrowheads="1"/>
            </p:cNvSpPr>
            <p:nvPr/>
          </p:nvSpPr>
          <p:spPr bwMode="auto">
            <a:xfrm>
              <a:off x="1519" y="2205"/>
              <a:ext cx="182"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48135" name="Text Box 15"/>
          <p:cNvSpPr txBox="1">
            <a:spLocks noChangeArrowheads="1"/>
          </p:cNvSpPr>
          <p:nvPr/>
        </p:nvSpPr>
        <p:spPr bwMode="auto">
          <a:xfrm>
            <a:off x="1524000" y="5194300"/>
            <a:ext cx="54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A</a:t>
            </a:r>
          </a:p>
        </p:txBody>
      </p:sp>
      <p:sp>
        <p:nvSpPr>
          <p:cNvPr id="48136" name="Text Box 16"/>
          <p:cNvSpPr txBox="1">
            <a:spLocks noChangeArrowheads="1"/>
          </p:cNvSpPr>
          <p:nvPr/>
        </p:nvSpPr>
        <p:spPr bwMode="auto">
          <a:xfrm>
            <a:off x="1104900" y="2222500"/>
            <a:ext cx="54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B</a:t>
            </a:r>
          </a:p>
        </p:txBody>
      </p:sp>
      <p:sp>
        <p:nvSpPr>
          <p:cNvPr id="48137" name="Text Box 17"/>
          <p:cNvSpPr txBox="1">
            <a:spLocks noChangeArrowheads="1"/>
          </p:cNvSpPr>
          <p:nvPr/>
        </p:nvSpPr>
        <p:spPr bwMode="auto">
          <a:xfrm>
            <a:off x="863600" y="2501900"/>
            <a:ext cx="109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24.5</a:t>
            </a:r>
          </a:p>
        </p:txBody>
      </p:sp>
      <p:sp>
        <p:nvSpPr>
          <p:cNvPr id="48138" name="Line 20"/>
          <p:cNvSpPr>
            <a:spLocks noChangeShapeType="1"/>
          </p:cNvSpPr>
          <p:nvPr/>
        </p:nvSpPr>
        <p:spPr bwMode="auto">
          <a:xfrm rot="-5400000">
            <a:off x="226219" y="3731419"/>
            <a:ext cx="36623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8139" name="Line 21"/>
          <p:cNvSpPr>
            <a:spLocks noChangeShapeType="1"/>
          </p:cNvSpPr>
          <p:nvPr/>
        </p:nvSpPr>
        <p:spPr bwMode="auto">
          <a:xfrm>
            <a:off x="2019300" y="2743200"/>
            <a:ext cx="1143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8140" name="Text Box 22"/>
          <p:cNvSpPr txBox="1">
            <a:spLocks noChangeArrowheads="1"/>
          </p:cNvSpPr>
          <p:nvPr/>
        </p:nvSpPr>
        <p:spPr bwMode="auto">
          <a:xfrm>
            <a:off x="1219200" y="16002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X(m)</a:t>
            </a:r>
          </a:p>
        </p:txBody>
      </p:sp>
      <p:sp>
        <p:nvSpPr>
          <p:cNvPr id="48141" name="Text Box 23"/>
          <p:cNvSpPr txBox="1">
            <a:spLocks noChangeArrowheads="1"/>
          </p:cNvSpPr>
          <p:nvPr/>
        </p:nvSpPr>
        <p:spPr bwMode="auto">
          <a:xfrm>
            <a:off x="7937500" y="5753100"/>
            <a:ext cx="91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t(s)</a:t>
            </a:r>
          </a:p>
        </p:txBody>
      </p:sp>
      <p:sp>
        <p:nvSpPr>
          <p:cNvPr id="48142" name="Line 24"/>
          <p:cNvSpPr>
            <a:spLocks noChangeShapeType="1"/>
          </p:cNvSpPr>
          <p:nvPr/>
        </p:nvSpPr>
        <p:spPr bwMode="auto">
          <a:xfrm flipV="1">
            <a:off x="2032000" y="3441700"/>
            <a:ext cx="4610100" cy="2184400"/>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8143" name="Line 25"/>
          <p:cNvSpPr>
            <a:spLocks noChangeShapeType="1"/>
          </p:cNvSpPr>
          <p:nvPr/>
        </p:nvSpPr>
        <p:spPr bwMode="auto">
          <a:xfrm>
            <a:off x="2044700" y="2730500"/>
            <a:ext cx="4495800" cy="1587500"/>
          </a:xfrm>
          <a:prstGeom prst="line">
            <a:avLst/>
          </a:prstGeom>
          <a:noFill/>
          <a:ln w="38100">
            <a:solidFill>
              <a:srgbClr val="1F0FEB"/>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8144" name="Line 26"/>
          <p:cNvSpPr>
            <a:spLocks noChangeShapeType="1"/>
          </p:cNvSpPr>
          <p:nvPr/>
        </p:nvSpPr>
        <p:spPr bwMode="auto">
          <a:xfrm>
            <a:off x="5549900" y="3987800"/>
            <a:ext cx="0" cy="16383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48145" name="Line 27"/>
          <p:cNvSpPr>
            <a:spLocks noChangeShapeType="1"/>
          </p:cNvSpPr>
          <p:nvPr/>
        </p:nvSpPr>
        <p:spPr bwMode="auto">
          <a:xfrm flipH="1">
            <a:off x="2057400" y="3962400"/>
            <a:ext cx="3454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48146" name="Text Box 28"/>
          <p:cNvSpPr txBox="1">
            <a:spLocks noChangeArrowheads="1"/>
          </p:cNvSpPr>
          <p:nvPr/>
        </p:nvSpPr>
        <p:spPr bwMode="auto">
          <a:xfrm>
            <a:off x="4584700" y="3352800"/>
            <a:ext cx="162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t>נקודת מפגש</a:t>
            </a:r>
            <a:endParaRPr lang="en-US"/>
          </a:p>
        </p:txBody>
      </p:sp>
      <p:sp>
        <p:nvSpPr>
          <p:cNvPr id="48147" name="Text Box 29"/>
          <p:cNvSpPr txBox="1">
            <a:spLocks noChangeArrowheads="1"/>
          </p:cNvSpPr>
          <p:nvPr/>
        </p:nvSpPr>
        <p:spPr bwMode="auto">
          <a:xfrm>
            <a:off x="4762500" y="5651500"/>
            <a:ext cx="1003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3.0</a:t>
            </a:r>
          </a:p>
        </p:txBody>
      </p:sp>
      <p:sp>
        <p:nvSpPr>
          <p:cNvPr id="48148" name="Text Box 34"/>
          <p:cNvSpPr txBox="1">
            <a:spLocks noChangeArrowheads="1"/>
          </p:cNvSpPr>
          <p:nvPr/>
        </p:nvSpPr>
        <p:spPr bwMode="auto">
          <a:xfrm>
            <a:off x="393700" y="3048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276350" y="1204913"/>
            <a:ext cx="7561263"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he-IL" sz="2400"/>
              <a:t>נציב את הזמן בפונקציה של </a:t>
            </a:r>
            <a:r>
              <a:rPr lang="en-US" sz="2400"/>
              <a:t>A</a:t>
            </a:r>
            <a:r>
              <a:rPr lang="he-IL" sz="2400"/>
              <a:t>.</a:t>
            </a:r>
          </a:p>
          <a:p>
            <a:pPr eaLnBrk="1" hangingPunct="1">
              <a:spcBef>
                <a:spcPct val="50000"/>
              </a:spcBef>
            </a:pPr>
            <a:endParaRPr lang="en-US" sz="2400"/>
          </a:p>
        </p:txBody>
      </p:sp>
      <p:grpSp>
        <p:nvGrpSpPr>
          <p:cNvPr id="49155" name="Group 3"/>
          <p:cNvGrpSpPr>
            <a:grpSpLocks/>
          </p:cNvGrpSpPr>
          <p:nvPr/>
        </p:nvGrpSpPr>
        <p:grpSpPr bwMode="auto">
          <a:xfrm>
            <a:off x="107950" y="115888"/>
            <a:ext cx="8893175" cy="935037"/>
            <a:chOff x="567" y="346"/>
            <a:chExt cx="5035" cy="589"/>
          </a:xfrm>
        </p:grpSpPr>
        <p:sp>
          <p:nvSpPr>
            <p:cNvPr id="84996" name="Rectangle 4"/>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49181" name="Text Box 5"/>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85029" name="Text Box 37"/>
          <p:cNvSpPr txBox="1">
            <a:spLocks noChangeArrowheads="1"/>
          </p:cNvSpPr>
          <p:nvPr/>
        </p:nvSpPr>
        <p:spPr bwMode="auto">
          <a:xfrm>
            <a:off x="2540000" y="1727200"/>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t>A: X</a:t>
            </a:r>
            <a:r>
              <a:rPr lang="en-US" sz="2800" baseline="-25000"/>
              <a:t>A</a:t>
            </a:r>
            <a:r>
              <a:rPr lang="en-US" sz="2800"/>
              <a:t>=4.75t=4.75*3=14.54m</a:t>
            </a:r>
          </a:p>
        </p:txBody>
      </p:sp>
      <p:grpSp>
        <p:nvGrpSpPr>
          <p:cNvPr id="3" name="Group 68"/>
          <p:cNvGrpSpPr>
            <a:grpSpLocks/>
          </p:cNvGrpSpPr>
          <p:nvPr/>
        </p:nvGrpSpPr>
        <p:grpSpPr bwMode="auto">
          <a:xfrm>
            <a:off x="1117600" y="2262188"/>
            <a:ext cx="7696200" cy="4519612"/>
            <a:chOff x="704" y="1425"/>
            <a:chExt cx="4848" cy="2847"/>
          </a:xfrm>
        </p:grpSpPr>
        <p:sp>
          <p:nvSpPr>
            <p:cNvPr id="49163" name="Line 42"/>
            <p:cNvSpPr>
              <a:spLocks noChangeShapeType="1"/>
            </p:cNvSpPr>
            <p:nvPr/>
          </p:nvSpPr>
          <p:spPr bwMode="auto">
            <a:xfrm>
              <a:off x="713" y="3959"/>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9164" name="Line 43"/>
            <p:cNvSpPr>
              <a:spLocks noChangeShapeType="1"/>
            </p:cNvSpPr>
            <p:nvPr/>
          </p:nvSpPr>
          <p:spPr bwMode="auto">
            <a:xfrm>
              <a:off x="1264" y="3900"/>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9165" name="Line 44"/>
            <p:cNvSpPr>
              <a:spLocks noChangeShapeType="1"/>
            </p:cNvSpPr>
            <p:nvPr/>
          </p:nvSpPr>
          <p:spPr bwMode="auto">
            <a:xfrm>
              <a:off x="3482" y="3908"/>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nvGrpSpPr>
            <p:cNvPr id="49166" name="Group 45"/>
            <p:cNvGrpSpPr>
              <a:grpSpLocks/>
            </p:cNvGrpSpPr>
            <p:nvPr/>
          </p:nvGrpSpPr>
          <p:grpSpPr bwMode="auto">
            <a:xfrm>
              <a:off x="1175" y="3865"/>
              <a:ext cx="182" cy="182"/>
              <a:chOff x="1519" y="2205"/>
              <a:chExt cx="182" cy="182"/>
            </a:xfrm>
          </p:grpSpPr>
          <p:sp>
            <p:nvSpPr>
              <p:cNvPr id="49178" name="Line 46"/>
              <p:cNvSpPr>
                <a:spLocks noChangeShapeType="1"/>
              </p:cNvSpPr>
              <p:nvPr/>
            </p:nvSpPr>
            <p:spPr bwMode="auto">
              <a:xfrm>
                <a:off x="1610" y="2205"/>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9179" name="Oval 47"/>
              <p:cNvSpPr>
                <a:spLocks noChangeArrowheads="1"/>
              </p:cNvSpPr>
              <p:nvPr/>
            </p:nvSpPr>
            <p:spPr bwMode="auto">
              <a:xfrm>
                <a:off x="1519" y="2205"/>
                <a:ext cx="182"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49167" name="Text Box 48"/>
            <p:cNvSpPr txBox="1">
              <a:spLocks noChangeArrowheads="1"/>
            </p:cNvSpPr>
            <p:nvPr/>
          </p:nvSpPr>
          <p:spPr bwMode="auto">
            <a:xfrm>
              <a:off x="936" y="3689"/>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A</a:t>
              </a:r>
            </a:p>
          </p:txBody>
        </p:sp>
        <p:sp>
          <p:nvSpPr>
            <p:cNvPr id="49168" name="Line 51"/>
            <p:cNvSpPr>
              <a:spLocks noChangeShapeType="1"/>
            </p:cNvSpPr>
            <p:nvPr/>
          </p:nvSpPr>
          <p:spPr bwMode="auto">
            <a:xfrm rot="-5400000">
              <a:off x="118" y="2768"/>
              <a:ext cx="230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49169" name="Text Box 53"/>
            <p:cNvSpPr txBox="1">
              <a:spLocks noChangeArrowheads="1"/>
            </p:cNvSpPr>
            <p:nvPr/>
          </p:nvSpPr>
          <p:spPr bwMode="auto">
            <a:xfrm>
              <a:off x="744" y="1425"/>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X(m)</a:t>
              </a:r>
            </a:p>
          </p:txBody>
        </p:sp>
        <p:sp>
          <p:nvSpPr>
            <p:cNvPr id="49170" name="Text Box 54"/>
            <p:cNvSpPr txBox="1">
              <a:spLocks noChangeArrowheads="1"/>
            </p:cNvSpPr>
            <p:nvPr/>
          </p:nvSpPr>
          <p:spPr bwMode="auto">
            <a:xfrm>
              <a:off x="4976" y="4041"/>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t(s)</a:t>
              </a:r>
            </a:p>
          </p:txBody>
        </p:sp>
        <p:sp>
          <p:nvSpPr>
            <p:cNvPr id="49171" name="Line 55"/>
            <p:cNvSpPr>
              <a:spLocks noChangeShapeType="1"/>
            </p:cNvSpPr>
            <p:nvPr/>
          </p:nvSpPr>
          <p:spPr bwMode="auto">
            <a:xfrm flipV="1">
              <a:off x="1256" y="2585"/>
              <a:ext cx="2904" cy="1376"/>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9172" name="Line 56"/>
            <p:cNvSpPr>
              <a:spLocks noChangeShapeType="1"/>
            </p:cNvSpPr>
            <p:nvPr/>
          </p:nvSpPr>
          <p:spPr bwMode="auto">
            <a:xfrm>
              <a:off x="1264" y="2137"/>
              <a:ext cx="2832" cy="1000"/>
            </a:xfrm>
            <a:prstGeom prst="line">
              <a:avLst/>
            </a:prstGeom>
            <a:noFill/>
            <a:ln w="38100">
              <a:solidFill>
                <a:srgbClr val="1F0FEB"/>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49173" name="Line 57"/>
            <p:cNvSpPr>
              <a:spLocks noChangeShapeType="1"/>
            </p:cNvSpPr>
            <p:nvPr/>
          </p:nvSpPr>
          <p:spPr bwMode="auto">
            <a:xfrm>
              <a:off x="3472" y="2929"/>
              <a:ext cx="0" cy="103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49174" name="Line 58"/>
            <p:cNvSpPr>
              <a:spLocks noChangeShapeType="1"/>
            </p:cNvSpPr>
            <p:nvPr/>
          </p:nvSpPr>
          <p:spPr bwMode="auto">
            <a:xfrm flipH="1">
              <a:off x="1272" y="2913"/>
              <a:ext cx="2176"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49175" name="Text Box 59"/>
            <p:cNvSpPr txBox="1">
              <a:spLocks noChangeArrowheads="1"/>
            </p:cNvSpPr>
            <p:nvPr/>
          </p:nvSpPr>
          <p:spPr bwMode="auto">
            <a:xfrm>
              <a:off x="2864" y="2529"/>
              <a:ext cx="10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t>נקודת מפגש</a:t>
              </a:r>
              <a:endParaRPr lang="en-US"/>
            </a:p>
          </p:txBody>
        </p:sp>
        <p:sp>
          <p:nvSpPr>
            <p:cNvPr id="49176" name="Text Box 60"/>
            <p:cNvSpPr txBox="1">
              <a:spLocks noChangeArrowheads="1"/>
            </p:cNvSpPr>
            <p:nvPr/>
          </p:nvSpPr>
          <p:spPr bwMode="auto">
            <a:xfrm>
              <a:off x="3000" y="3985"/>
              <a:ext cx="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3.0</a:t>
              </a:r>
            </a:p>
          </p:txBody>
        </p:sp>
        <p:sp>
          <p:nvSpPr>
            <p:cNvPr id="49177" name="Text Box 61"/>
            <p:cNvSpPr txBox="1">
              <a:spLocks noChangeArrowheads="1"/>
            </p:cNvSpPr>
            <p:nvPr/>
          </p:nvSpPr>
          <p:spPr bwMode="auto">
            <a:xfrm>
              <a:off x="704" y="2816"/>
              <a:ext cx="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14.54</a:t>
              </a:r>
            </a:p>
          </p:txBody>
        </p:sp>
      </p:grpSp>
      <p:sp>
        <p:nvSpPr>
          <p:cNvPr id="49158" name="Text Box 67"/>
          <p:cNvSpPr txBox="1">
            <a:spLocks noChangeArrowheads="1"/>
          </p:cNvSpPr>
          <p:nvPr/>
        </p:nvSpPr>
        <p:spPr bwMode="auto">
          <a:xfrm>
            <a:off x="431800" y="3175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
        <p:nvSpPr>
          <p:cNvPr id="85057" name="Text Box 65"/>
          <p:cNvSpPr txBox="1">
            <a:spLocks noChangeArrowheads="1"/>
          </p:cNvSpPr>
          <p:nvPr/>
        </p:nvSpPr>
        <p:spPr bwMode="auto">
          <a:xfrm>
            <a:off x="2819400" y="2552700"/>
            <a:ext cx="5753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sz="2400"/>
              <a:t>ברגע </a:t>
            </a:r>
            <a:r>
              <a:rPr lang="en-US" sz="2400"/>
              <a:t>t=3s</a:t>
            </a:r>
            <a:r>
              <a:rPr lang="he-IL" sz="2400"/>
              <a:t> , שני הגופים יהיו במרחק 14.54 מטר מראשית הצירים בכיוון החיובי.</a:t>
            </a: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0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0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29" grpId="0"/>
      <p:bldP spid="8505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Text Box 9"/>
          <p:cNvSpPr txBox="1">
            <a:spLocks noChangeArrowheads="1"/>
          </p:cNvSpPr>
          <p:nvPr/>
        </p:nvSpPr>
        <p:spPr bwMode="auto">
          <a:xfrm>
            <a:off x="1200150" y="1116013"/>
            <a:ext cx="7561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he-IL" sz="2400"/>
              <a:t>ה.מה  יהיה המרחק בין הגופים ברגע 5 שניות לתנועתם.</a:t>
            </a:r>
          </a:p>
          <a:p>
            <a:pPr lvl="1" eaLnBrk="1" hangingPunct="1"/>
            <a:endParaRPr lang="he-IL" sz="2400"/>
          </a:p>
        </p:txBody>
      </p:sp>
      <p:grpSp>
        <p:nvGrpSpPr>
          <p:cNvPr id="10246" name="Group 3"/>
          <p:cNvGrpSpPr>
            <a:grpSpLocks/>
          </p:cNvGrpSpPr>
          <p:nvPr/>
        </p:nvGrpSpPr>
        <p:grpSpPr bwMode="auto">
          <a:xfrm>
            <a:off x="107950" y="115888"/>
            <a:ext cx="8893175" cy="935037"/>
            <a:chOff x="567" y="346"/>
            <a:chExt cx="5035" cy="589"/>
          </a:xfrm>
        </p:grpSpPr>
        <p:sp>
          <p:nvSpPr>
            <p:cNvPr id="87044" name="Rectangle 4"/>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0274" name="Text Box 5"/>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87065" name="Line 25"/>
          <p:cNvSpPr>
            <a:spLocks noChangeShapeType="1"/>
          </p:cNvSpPr>
          <p:nvPr/>
        </p:nvSpPr>
        <p:spPr bwMode="auto">
          <a:xfrm flipH="1">
            <a:off x="2044700" y="5462588"/>
            <a:ext cx="5765800" cy="0"/>
          </a:xfrm>
          <a:prstGeom prst="line">
            <a:avLst/>
          </a:prstGeom>
          <a:noFill/>
          <a:ln w="38100">
            <a:solidFill>
              <a:srgbClr val="1F0FEB"/>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87069" name="Line 29"/>
          <p:cNvSpPr>
            <a:spLocks noChangeShapeType="1"/>
          </p:cNvSpPr>
          <p:nvPr/>
        </p:nvSpPr>
        <p:spPr bwMode="auto">
          <a:xfrm>
            <a:off x="7810500" y="3544888"/>
            <a:ext cx="0" cy="26924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grpSp>
        <p:nvGrpSpPr>
          <p:cNvPr id="3" name="Group 44"/>
          <p:cNvGrpSpPr>
            <a:grpSpLocks/>
          </p:cNvGrpSpPr>
          <p:nvPr/>
        </p:nvGrpSpPr>
        <p:grpSpPr bwMode="auto">
          <a:xfrm>
            <a:off x="1131888" y="2262188"/>
            <a:ext cx="7681912" cy="4430712"/>
            <a:chOff x="713" y="1425"/>
            <a:chExt cx="4839" cy="2791"/>
          </a:xfrm>
        </p:grpSpPr>
        <p:sp>
          <p:nvSpPr>
            <p:cNvPr id="10258" name="Line 11"/>
            <p:cNvSpPr>
              <a:spLocks noChangeShapeType="1"/>
            </p:cNvSpPr>
            <p:nvPr/>
          </p:nvSpPr>
          <p:spPr bwMode="auto">
            <a:xfrm>
              <a:off x="713" y="3959"/>
              <a:ext cx="462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59" name="Line 12"/>
            <p:cNvSpPr>
              <a:spLocks noChangeShapeType="1"/>
            </p:cNvSpPr>
            <p:nvPr/>
          </p:nvSpPr>
          <p:spPr bwMode="auto">
            <a:xfrm>
              <a:off x="1264" y="3900"/>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60" name="Line 13"/>
            <p:cNvSpPr>
              <a:spLocks noChangeShapeType="1"/>
            </p:cNvSpPr>
            <p:nvPr/>
          </p:nvSpPr>
          <p:spPr bwMode="auto">
            <a:xfrm>
              <a:off x="3482" y="3908"/>
              <a:ext cx="0" cy="104"/>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nvGrpSpPr>
            <p:cNvPr id="10261" name="Group 14"/>
            <p:cNvGrpSpPr>
              <a:grpSpLocks/>
            </p:cNvGrpSpPr>
            <p:nvPr/>
          </p:nvGrpSpPr>
          <p:grpSpPr bwMode="auto">
            <a:xfrm>
              <a:off x="1175" y="3865"/>
              <a:ext cx="182" cy="182"/>
              <a:chOff x="1519" y="2205"/>
              <a:chExt cx="182" cy="182"/>
            </a:xfrm>
          </p:grpSpPr>
          <p:sp>
            <p:nvSpPr>
              <p:cNvPr id="10271" name="Line 15"/>
              <p:cNvSpPr>
                <a:spLocks noChangeShapeType="1"/>
              </p:cNvSpPr>
              <p:nvPr/>
            </p:nvSpPr>
            <p:spPr bwMode="auto">
              <a:xfrm>
                <a:off x="1610" y="2205"/>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72" name="Oval 16"/>
              <p:cNvSpPr>
                <a:spLocks noChangeArrowheads="1"/>
              </p:cNvSpPr>
              <p:nvPr/>
            </p:nvSpPr>
            <p:spPr bwMode="auto">
              <a:xfrm>
                <a:off x="1519" y="2205"/>
                <a:ext cx="182"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10262" name="Text Box 17"/>
            <p:cNvSpPr txBox="1">
              <a:spLocks noChangeArrowheads="1"/>
            </p:cNvSpPr>
            <p:nvPr/>
          </p:nvSpPr>
          <p:spPr bwMode="auto">
            <a:xfrm>
              <a:off x="936" y="3689"/>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A</a:t>
              </a:r>
            </a:p>
          </p:txBody>
        </p:sp>
        <p:sp>
          <p:nvSpPr>
            <p:cNvPr id="10263" name="Line 18"/>
            <p:cNvSpPr>
              <a:spLocks noChangeShapeType="1"/>
            </p:cNvSpPr>
            <p:nvPr/>
          </p:nvSpPr>
          <p:spPr bwMode="auto">
            <a:xfrm rot="-5400000">
              <a:off x="118" y="2768"/>
              <a:ext cx="2307"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64" name="Text Box 20"/>
            <p:cNvSpPr txBox="1">
              <a:spLocks noChangeArrowheads="1"/>
            </p:cNvSpPr>
            <p:nvPr/>
          </p:nvSpPr>
          <p:spPr bwMode="auto">
            <a:xfrm>
              <a:off x="744" y="1425"/>
              <a:ext cx="57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X(m)</a:t>
              </a:r>
            </a:p>
          </p:txBody>
        </p:sp>
        <p:sp>
          <p:nvSpPr>
            <p:cNvPr id="10265" name="Text Box 21"/>
            <p:cNvSpPr txBox="1">
              <a:spLocks noChangeArrowheads="1"/>
            </p:cNvSpPr>
            <p:nvPr/>
          </p:nvSpPr>
          <p:spPr bwMode="auto">
            <a:xfrm>
              <a:off x="4976" y="3929"/>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t(s)</a:t>
              </a:r>
            </a:p>
          </p:txBody>
        </p:sp>
        <p:sp>
          <p:nvSpPr>
            <p:cNvPr id="10266" name="Line 22"/>
            <p:cNvSpPr>
              <a:spLocks noChangeShapeType="1"/>
            </p:cNvSpPr>
            <p:nvPr/>
          </p:nvSpPr>
          <p:spPr bwMode="auto">
            <a:xfrm flipV="1">
              <a:off x="1256" y="2049"/>
              <a:ext cx="4064" cy="1912"/>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67" name="Line 23"/>
            <p:cNvSpPr>
              <a:spLocks noChangeShapeType="1"/>
            </p:cNvSpPr>
            <p:nvPr/>
          </p:nvSpPr>
          <p:spPr bwMode="auto">
            <a:xfrm>
              <a:off x="1264" y="2137"/>
              <a:ext cx="4096" cy="1446"/>
            </a:xfrm>
            <a:prstGeom prst="line">
              <a:avLst/>
            </a:prstGeom>
            <a:noFill/>
            <a:ln w="38100">
              <a:solidFill>
                <a:srgbClr val="1F0FEB"/>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0268" name="Line 24"/>
            <p:cNvSpPr>
              <a:spLocks noChangeShapeType="1"/>
            </p:cNvSpPr>
            <p:nvPr/>
          </p:nvSpPr>
          <p:spPr bwMode="auto">
            <a:xfrm>
              <a:off x="3472" y="2929"/>
              <a:ext cx="0" cy="103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10269" name="Text Box 27"/>
            <p:cNvSpPr txBox="1">
              <a:spLocks noChangeArrowheads="1"/>
            </p:cNvSpPr>
            <p:nvPr/>
          </p:nvSpPr>
          <p:spPr bwMode="auto">
            <a:xfrm>
              <a:off x="3000" y="3985"/>
              <a:ext cx="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3.0</a:t>
              </a:r>
            </a:p>
          </p:txBody>
        </p:sp>
        <p:sp>
          <p:nvSpPr>
            <p:cNvPr id="10270" name="Text Box 30"/>
            <p:cNvSpPr txBox="1">
              <a:spLocks noChangeArrowheads="1"/>
            </p:cNvSpPr>
            <p:nvPr/>
          </p:nvSpPr>
          <p:spPr bwMode="auto">
            <a:xfrm>
              <a:off x="4504" y="3945"/>
              <a:ext cx="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5.0</a:t>
              </a:r>
            </a:p>
          </p:txBody>
        </p:sp>
      </p:grpSp>
      <p:sp>
        <p:nvSpPr>
          <p:cNvPr id="87071" name="Line 31"/>
          <p:cNvSpPr>
            <a:spLocks noChangeShapeType="1"/>
          </p:cNvSpPr>
          <p:nvPr/>
        </p:nvSpPr>
        <p:spPr bwMode="auto">
          <a:xfrm>
            <a:off x="7899400" y="3543300"/>
            <a:ext cx="0" cy="18669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0251" name="Rectangle 3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87072" name="Object 32"/>
          <p:cNvGraphicFramePr>
            <a:graphicFrameLocks noChangeAspect="1"/>
          </p:cNvGraphicFramePr>
          <p:nvPr/>
        </p:nvGraphicFramePr>
        <p:xfrm>
          <a:off x="5861050" y="2490788"/>
          <a:ext cx="1727200" cy="646112"/>
        </p:xfrm>
        <a:graphic>
          <a:graphicData uri="http://schemas.openxmlformats.org/presentationml/2006/ole">
            <mc:AlternateContent xmlns:mc="http://schemas.openxmlformats.org/markup-compatibility/2006">
              <mc:Choice xmlns:v="urn:schemas-microsoft-com:vml" Requires="v">
                <p:oleObj spid="_x0000_s10350" name="משוואה" r:id="rId4" imgW="838080" imgH="317160" progId="Equation.3">
                  <p:embed/>
                </p:oleObj>
              </mc:Choice>
              <mc:Fallback>
                <p:oleObj name="משוואה" r:id="rId4" imgW="838080" imgH="317160" progId="Equation.3">
                  <p:embed/>
                  <p:pic>
                    <p:nvPicPr>
                      <p:cNvPr id="0"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1050" y="2490788"/>
                        <a:ext cx="1727200"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074" name="Line 34"/>
          <p:cNvSpPr>
            <a:spLocks noChangeShapeType="1"/>
          </p:cNvSpPr>
          <p:nvPr/>
        </p:nvSpPr>
        <p:spPr bwMode="auto">
          <a:xfrm flipH="1">
            <a:off x="2019300" y="3544888"/>
            <a:ext cx="5803900" cy="0"/>
          </a:xfrm>
          <a:prstGeom prst="line">
            <a:avLst/>
          </a:prstGeom>
          <a:noFill/>
          <a:ln w="38100">
            <a:solidFill>
              <a:srgbClr val="EF190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aphicFrame>
        <p:nvGraphicFramePr>
          <p:cNvPr id="87075" name="Object 35"/>
          <p:cNvGraphicFramePr>
            <a:graphicFrameLocks noGrp="1" noChangeAspect="1"/>
          </p:cNvGraphicFramePr>
          <p:nvPr>
            <p:ph sz="half" idx="1"/>
          </p:nvPr>
        </p:nvGraphicFramePr>
        <p:xfrm>
          <a:off x="1377950" y="3297238"/>
          <a:ext cx="584200" cy="584200"/>
        </p:xfrm>
        <a:graphic>
          <a:graphicData uri="http://schemas.openxmlformats.org/presentationml/2006/ole">
            <mc:AlternateContent xmlns:mc="http://schemas.openxmlformats.org/markup-compatibility/2006">
              <mc:Choice xmlns:v="urn:schemas-microsoft-com:vml" Requires="v">
                <p:oleObj spid="_x0000_s10351" name="משוואה" r:id="rId6" imgW="317160" imgH="317160" progId="Equation.3">
                  <p:embed/>
                </p:oleObj>
              </mc:Choice>
              <mc:Fallback>
                <p:oleObj name="משוואה" r:id="rId6" imgW="317160" imgH="317160" progId="Equation.3">
                  <p:embed/>
                  <p:pic>
                    <p:nvPicPr>
                      <p:cNvPr id="0" name="Object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7950" y="3297238"/>
                        <a:ext cx="5842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7077" name="Object 37"/>
          <p:cNvGraphicFramePr>
            <a:graphicFrameLocks noGrp="1" noChangeAspect="1"/>
          </p:cNvGraphicFramePr>
          <p:nvPr>
            <p:ph sz="half" idx="2"/>
          </p:nvPr>
        </p:nvGraphicFramePr>
        <p:xfrm>
          <a:off x="1390650" y="5189538"/>
          <a:ext cx="571500" cy="571500"/>
        </p:xfrm>
        <a:graphic>
          <a:graphicData uri="http://schemas.openxmlformats.org/presentationml/2006/ole">
            <mc:AlternateContent xmlns:mc="http://schemas.openxmlformats.org/markup-compatibility/2006">
              <mc:Choice xmlns:v="urn:schemas-microsoft-com:vml" Requires="v">
                <p:oleObj spid="_x0000_s10352" name="משוואה" r:id="rId8" imgW="317160" imgH="317160" progId="Equation.3">
                  <p:embed/>
                </p:oleObj>
              </mc:Choice>
              <mc:Fallback>
                <p:oleObj name="משוואה" r:id="rId8" imgW="317160" imgH="317160" progId="Equation.3">
                  <p:embed/>
                  <p:pic>
                    <p:nvPicPr>
                      <p:cNvPr id="0" name="Object 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90650" y="518953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53" name="Text Box 46"/>
          <p:cNvSpPr txBox="1">
            <a:spLocks noChangeArrowheads="1"/>
          </p:cNvSpPr>
          <p:nvPr/>
        </p:nvSpPr>
        <p:spPr bwMode="auto">
          <a:xfrm>
            <a:off x="393700" y="3048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
        <p:nvSpPr>
          <p:cNvPr id="87083" name="Rectangle 43"/>
          <p:cNvSpPr>
            <a:spLocks noChangeArrowheads="1"/>
          </p:cNvSpPr>
          <p:nvPr/>
        </p:nvSpPr>
        <p:spPr bwMode="auto">
          <a:xfrm>
            <a:off x="3738563" y="1941513"/>
            <a:ext cx="4794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sz="2400"/>
              <a:t>המרחק ביניהם שווה להפרש המיקומים:</a:t>
            </a: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70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70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707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07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7069"/>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87074"/>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870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70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0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707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3" nodeType="clickEffect">
                                  <p:stCondLst>
                                    <p:cond delay="0"/>
                                  </p:stCondLst>
                                  <p:childTnLst>
                                    <p:set>
                                      <p:cBhvr>
                                        <p:cTn id="40" dur="1" fill="hold">
                                          <p:stCondLst>
                                            <p:cond delay="0"/>
                                          </p:stCondLst>
                                        </p:cTn>
                                        <p:tgtEl>
                                          <p:spTgt spid="87069"/>
                                        </p:tgtEl>
                                        <p:attrNameLst>
                                          <p:attrName>style.visibility</p:attrName>
                                        </p:attrNameLst>
                                      </p:cBhvr>
                                      <p:to>
                                        <p:strVal val="visible"/>
                                      </p:to>
                                    </p:set>
                                  </p:childTnLst>
                                </p:cTn>
                              </p:par>
                              <p:par>
                                <p:cTn id="41" presetID="1" presetClass="entr" presetSubtype="0" fill="hold" grpId="2" nodeType="withEffect">
                                  <p:stCondLst>
                                    <p:cond delay="0"/>
                                  </p:stCondLst>
                                  <p:childTnLst>
                                    <p:set>
                                      <p:cBhvr>
                                        <p:cTn id="42" dur="1" fill="hold">
                                          <p:stCondLst>
                                            <p:cond delay="0"/>
                                          </p:stCondLst>
                                        </p:cTn>
                                        <p:tgtEl>
                                          <p:spTgt spid="87074"/>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8706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707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7075"/>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870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708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4" nodeType="clickEffect">
                                  <p:stCondLst>
                                    <p:cond delay="0"/>
                                  </p:stCondLst>
                                  <p:childTnLst>
                                    <p:set>
                                      <p:cBhvr>
                                        <p:cTn id="56" dur="1" fill="hold">
                                          <p:stCondLst>
                                            <p:cond delay="0"/>
                                          </p:stCondLst>
                                        </p:cTn>
                                        <p:tgtEl>
                                          <p:spTgt spid="87069"/>
                                        </p:tgtEl>
                                        <p:attrNameLst>
                                          <p:attrName>style.visibility</p:attrName>
                                        </p:attrNameLst>
                                      </p:cBhvr>
                                      <p:to>
                                        <p:strVal val="visible"/>
                                      </p:to>
                                    </p:set>
                                  </p:childTnLst>
                                </p:cTn>
                              </p:par>
                              <p:par>
                                <p:cTn id="57" presetID="1" presetClass="entr" presetSubtype="0" fill="hold" grpId="3" nodeType="withEffect">
                                  <p:stCondLst>
                                    <p:cond delay="0"/>
                                  </p:stCondLst>
                                  <p:childTnLst>
                                    <p:set>
                                      <p:cBhvr>
                                        <p:cTn id="58" dur="1" fill="hold">
                                          <p:stCondLst>
                                            <p:cond delay="0"/>
                                          </p:stCondLst>
                                        </p:cTn>
                                        <p:tgtEl>
                                          <p:spTgt spid="87074"/>
                                        </p:tgtEl>
                                        <p:attrNameLst>
                                          <p:attrName>style.visibility</p:attrName>
                                        </p:attrNameLst>
                                      </p:cBhvr>
                                      <p:to>
                                        <p:strVal val="visible"/>
                                      </p:to>
                                    </p:set>
                                  </p:childTnLst>
                                </p:cTn>
                              </p:par>
                              <p:par>
                                <p:cTn id="59" presetID="1" presetClass="entr" presetSubtype="0" fill="hold" grpId="3" nodeType="withEffect">
                                  <p:stCondLst>
                                    <p:cond delay="0"/>
                                  </p:stCondLst>
                                  <p:childTnLst>
                                    <p:set>
                                      <p:cBhvr>
                                        <p:cTn id="60" dur="1" fill="hold">
                                          <p:stCondLst>
                                            <p:cond delay="0"/>
                                          </p:stCondLst>
                                        </p:cTn>
                                        <p:tgtEl>
                                          <p:spTgt spid="8706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707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7075"/>
                                        </p:tgtEl>
                                        <p:attrNameLst>
                                          <p:attrName>style.visibility</p:attrName>
                                        </p:attrNameLst>
                                      </p:cBhvr>
                                      <p:to>
                                        <p:strVal val="visible"/>
                                      </p:to>
                                    </p:set>
                                  </p:childTnLst>
                                </p:cTn>
                              </p:par>
                              <p:par>
                                <p:cTn id="65" presetID="1" presetClass="entr" presetSubtype="0" fill="hold" grpId="2" nodeType="withEffect">
                                  <p:stCondLst>
                                    <p:cond delay="0"/>
                                  </p:stCondLst>
                                  <p:childTnLst>
                                    <p:set>
                                      <p:cBhvr>
                                        <p:cTn id="66" dur="1" fill="hold">
                                          <p:stCondLst>
                                            <p:cond delay="0"/>
                                          </p:stCondLst>
                                        </p:cTn>
                                        <p:tgtEl>
                                          <p:spTgt spid="87071"/>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8708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87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5" grpId="0" animBg="1"/>
      <p:bldP spid="87065" grpId="1" animBg="1"/>
      <p:bldP spid="87065" grpId="2" animBg="1"/>
      <p:bldP spid="87065" grpId="3" animBg="1"/>
      <p:bldP spid="87069" grpId="0" animBg="1"/>
      <p:bldP spid="87069" grpId="1" animBg="1"/>
      <p:bldP spid="87069" grpId="2" animBg="1"/>
      <p:bldP spid="87069" grpId="3" animBg="1"/>
      <p:bldP spid="87069" grpId="4" animBg="1"/>
      <p:bldP spid="87071" grpId="0" animBg="1"/>
      <p:bldP spid="87071" grpId="1" animBg="1"/>
      <p:bldP spid="87071" grpId="2" animBg="1"/>
      <p:bldP spid="87074" grpId="0" animBg="1"/>
      <p:bldP spid="87074" grpId="1" animBg="1"/>
      <p:bldP spid="87074" grpId="2" animBg="1"/>
      <p:bldP spid="87074" grpId="3" animBg="1"/>
      <p:bldP spid="87083" grpId="0"/>
      <p:bldP spid="87083"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70" name="Group 3"/>
          <p:cNvGrpSpPr>
            <a:grpSpLocks/>
          </p:cNvGrpSpPr>
          <p:nvPr/>
        </p:nvGrpSpPr>
        <p:grpSpPr bwMode="auto">
          <a:xfrm>
            <a:off x="107950" y="115888"/>
            <a:ext cx="8893175" cy="935037"/>
            <a:chOff x="567" y="346"/>
            <a:chExt cx="5035" cy="589"/>
          </a:xfrm>
        </p:grpSpPr>
        <p:sp>
          <p:nvSpPr>
            <p:cNvPr id="89092" name="Rectangle 4"/>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1282" name="Text Box 5"/>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11271" name="Rectangle 3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1266" name="Object 31"/>
          <p:cNvGraphicFramePr>
            <a:graphicFrameLocks noChangeAspect="1"/>
          </p:cNvGraphicFramePr>
          <p:nvPr/>
        </p:nvGraphicFramePr>
        <p:xfrm>
          <a:off x="2673350" y="2490788"/>
          <a:ext cx="2489200" cy="930275"/>
        </p:xfrm>
        <a:graphic>
          <a:graphicData uri="http://schemas.openxmlformats.org/presentationml/2006/ole">
            <mc:AlternateContent xmlns:mc="http://schemas.openxmlformats.org/markup-compatibility/2006">
              <mc:Choice xmlns:v="urn:schemas-microsoft-com:vml" Requires="v">
                <p:oleObj spid="_x0000_s11383" name="משוואה" r:id="rId4" imgW="838080" imgH="317160" progId="Equation.3">
                  <p:embed/>
                </p:oleObj>
              </mc:Choice>
              <mc:Fallback>
                <p:oleObj name="משוואה" r:id="rId4" imgW="838080" imgH="31716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350" y="2490788"/>
                        <a:ext cx="2489200" cy="930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2" name="Rectangle 3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p>
        </p:txBody>
      </p:sp>
      <p:graphicFrame>
        <p:nvGraphicFramePr>
          <p:cNvPr id="11267" name="Object 32"/>
          <p:cNvGraphicFramePr>
            <a:graphicFrameLocks noChangeAspect="1"/>
          </p:cNvGraphicFramePr>
          <p:nvPr/>
        </p:nvGraphicFramePr>
        <p:xfrm>
          <a:off x="1536700" y="3656013"/>
          <a:ext cx="5262563" cy="628650"/>
        </p:xfrm>
        <a:graphic>
          <a:graphicData uri="http://schemas.openxmlformats.org/presentationml/2006/ole">
            <mc:AlternateContent xmlns:mc="http://schemas.openxmlformats.org/markup-compatibility/2006">
              <mc:Choice xmlns:v="urn:schemas-microsoft-com:vml" Requires="v">
                <p:oleObj spid="_x0000_s11384" name="משוואה" r:id="rId6" imgW="1993900" imgH="241300" progId="Equation.3">
                  <p:embed/>
                </p:oleObj>
              </mc:Choice>
              <mc:Fallback>
                <p:oleObj name="משוואה" r:id="rId6" imgW="1993900" imgH="241300" progId="Equation.3">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6700" y="3656013"/>
                        <a:ext cx="5262563"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3" name="Rectangle 3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1268" name="Object 34"/>
          <p:cNvGraphicFramePr>
            <a:graphicFrameLocks noChangeAspect="1"/>
          </p:cNvGraphicFramePr>
          <p:nvPr/>
        </p:nvGraphicFramePr>
        <p:xfrm>
          <a:off x="1511300" y="4279900"/>
          <a:ext cx="6067425" cy="619125"/>
        </p:xfrm>
        <a:graphic>
          <a:graphicData uri="http://schemas.openxmlformats.org/presentationml/2006/ole">
            <mc:AlternateContent xmlns:mc="http://schemas.openxmlformats.org/markup-compatibility/2006">
              <mc:Choice xmlns:v="urn:schemas-microsoft-com:vml" Requires="v">
                <p:oleObj spid="_x0000_s11385" name="משוואה" r:id="rId8" imgW="2336800" imgH="241300" progId="Equation.3">
                  <p:embed/>
                </p:oleObj>
              </mc:Choice>
              <mc:Fallback>
                <p:oleObj name="משוואה" r:id="rId8" imgW="2336800" imgH="241300" progId="Equation.3">
                  <p:embed/>
                  <p:pic>
                    <p:nvPicPr>
                      <p:cNvPr id="0" name="Object 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11300" y="4279900"/>
                        <a:ext cx="6067425"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4" name="Rectangle 3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1269" name="Object 36"/>
          <p:cNvGraphicFramePr>
            <a:graphicFrameLocks noChangeAspect="1"/>
          </p:cNvGraphicFramePr>
          <p:nvPr/>
        </p:nvGraphicFramePr>
        <p:xfrm>
          <a:off x="1727200" y="5715000"/>
          <a:ext cx="6240463" cy="619125"/>
        </p:xfrm>
        <a:graphic>
          <a:graphicData uri="http://schemas.openxmlformats.org/presentationml/2006/ole">
            <mc:AlternateContent xmlns:mc="http://schemas.openxmlformats.org/markup-compatibility/2006">
              <mc:Choice xmlns:v="urn:schemas-microsoft-com:vml" Requires="v">
                <p:oleObj spid="_x0000_s11386" name="משוואה" r:id="rId10" imgW="2400300" imgH="241300" progId="Equation.3">
                  <p:embed/>
                </p:oleObj>
              </mc:Choice>
              <mc:Fallback>
                <p:oleObj name="משוואה" r:id="rId10" imgW="2400300" imgH="241300" progId="Equation.3">
                  <p:embed/>
                  <p:pic>
                    <p:nvPicPr>
                      <p:cNvPr id="0" name="Object 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27200" y="5715000"/>
                        <a:ext cx="6240463"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75" name="Rectangle 39"/>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1276" name="Text Box 47"/>
          <p:cNvSpPr txBox="1">
            <a:spLocks noChangeArrowheads="1"/>
          </p:cNvSpPr>
          <p:nvPr/>
        </p:nvSpPr>
        <p:spPr bwMode="auto">
          <a:xfrm>
            <a:off x="393700" y="3556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
        <p:nvSpPr>
          <p:cNvPr id="11278" name="Text Box 45"/>
          <p:cNvSpPr txBox="1">
            <a:spLocks noChangeArrowheads="1"/>
          </p:cNvSpPr>
          <p:nvPr/>
        </p:nvSpPr>
        <p:spPr bwMode="auto">
          <a:xfrm>
            <a:off x="1003300" y="1765300"/>
            <a:ext cx="77597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sz="3200"/>
              <a:t>נחשב את ההפרש במיקומים ברגע </a:t>
            </a:r>
            <a:r>
              <a:rPr lang="en-US" sz="3200"/>
              <a:t>t=5s</a:t>
            </a:r>
            <a:r>
              <a:rPr lang="he-IL" sz="3200"/>
              <a:t>: </a:t>
            </a:r>
            <a:endParaRPr lang="en-US" sz="320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 Box 2"/>
          <p:cNvSpPr txBox="1">
            <a:spLocks noChangeArrowheads="1"/>
          </p:cNvSpPr>
          <p:nvPr/>
        </p:nvSpPr>
        <p:spPr bwMode="auto">
          <a:xfrm>
            <a:off x="1200150" y="1116013"/>
            <a:ext cx="75612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he-IL"/>
              <a:t>ו. מתי יהיה המרחק  בין הגופים שווה ל 5 מטר?</a:t>
            </a:r>
          </a:p>
          <a:p>
            <a:pPr lvl="1" eaLnBrk="1" hangingPunct="1"/>
            <a:endParaRPr lang="he-IL" sz="2400"/>
          </a:p>
        </p:txBody>
      </p:sp>
      <p:grpSp>
        <p:nvGrpSpPr>
          <p:cNvPr id="12297" name="Group 3"/>
          <p:cNvGrpSpPr>
            <a:grpSpLocks/>
          </p:cNvGrpSpPr>
          <p:nvPr/>
        </p:nvGrpSpPr>
        <p:grpSpPr bwMode="auto">
          <a:xfrm>
            <a:off x="107950" y="115888"/>
            <a:ext cx="8893175" cy="935037"/>
            <a:chOff x="567" y="346"/>
            <a:chExt cx="5035" cy="589"/>
          </a:xfrm>
        </p:grpSpPr>
        <p:sp>
          <p:nvSpPr>
            <p:cNvPr id="92164" name="Rectangle 4"/>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2326" name="Text Box 5"/>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12298" name="Line 9"/>
          <p:cNvSpPr>
            <a:spLocks noChangeShapeType="1"/>
          </p:cNvSpPr>
          <p:nvPr/>
        </p:nvSpPr>
        <p:spPr bwMode="auto">
          <a:xfrm>
            <a:off x="1131888" y="6284913"/>
            <a:ext cx="734536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2299" name="Line 10"/>
          <p:cNvSpPr>
            <a:spLocks noChangeShapeType="1"/>
          </p:cNvSpPr>
          <p:nvPr/>
        </p:nvSpPr>
        <p:spPr bwMode="auto">
          <a:xfrm>
            <a:off x="2006600" y="6191250"/>
            <a:ext cx="0" cy="165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2300" name="Line 11"/>
          <p:cNvSpPr>
            <a:spLocks noChangeShapeType="1"/>
          </p:cNvSpPr>
          <p:nvPr/>
        </p:nvSpPr>
        <p:spPr bwMode="auto">
          <a:xfrm>
            <a:off x="5527675" y="6203950"/>
            <a:ext cx="0" cy="1651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nvGrpSpPr>
          <p:cNvPr id="12301" name="Group 12"/>
          <p:cNvGrpSpPr>
            <a:grpSpLocks/>
          </p:cNvGrpSpPr>
          <p:nvPr/>
        </p:nvGrpSpPr>
        <p:grpSpPr bwMode="auto">
          <a:xfrm>
            <a:off x="1865313" y="6135688"/>
            <a:ext cx="288925" cy="288925"/>
            <a:chOff x="1519" y="2205"/>
            <a:chExt cx="182" cy="182"/>
          </a:xfrm>
        </p:grpSpPr>
        <p:sp>
          <p:nvSpPr>
            <p:cNvPr id="12323" name="Line 13"/>
            <p:cNvSpPr>
              <a:spLocks noChangeShapeType="1"/>
            </p:cNvSpPr>
            <p:nvPr/>
          </p:nvSpPr>
          <p:spPr bwMode="auto">
            <a:xfrm>
              <a:off x="1610" y="2205"/>
              <a:ext cx="0" cy="18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2324" name="Oval 14"/>
            <p:cNvSpPr>
              <a:spLocks noChangeArrowheads="1"/>
            </p:cNvSpPr>
            <p:nvPr/>
          </p:nvSpPr>
          <p:spPr bwMode="auto">
            <a:xfrm>
              <a:off x="1519" y="2205"/>
              <a:ext cx="182" cy="18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pSp>
      <p:sp>
        <p:nvSpPr>
          <p:cNvPr id="12302" name="Text Box 15"/>
          <p:cNvSpPr txBox="1">
            <a:spLocks noChangeArrowheads="1"/>
          </p:cNvSpPr>
          <p:nvPr/>
        </p:nvSpPr>
        <p:spPr bwMode="auto">
          <a:xfrm>
            <a:off x="1485900" y="5856288"/>
            <a:ext cx="546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400"/>
              <a:t>A</a:t>
            </a:r>
          </a:p>
        </p:txBody>
      </p:sp>
      <p:sp>
        <p:nvSpPr>
          <p:cNvPr id="12303" name="Line 16"/>
          <p:cNvSpPr>
            <a:spLocks noChangeShapeType="1"/>
          </p:cNvSpPr>
          <p:nvPr/>
        </p:nvSpPr>
        <p:spPr bwMode="auto">
          <a:xfrm rot="-5400000">
            <a:off x="188118" y="4393407"/>
            <a:ext cx="3662363"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2304" name="Line 17"/>
          <p:cNvSpPr>
            <a:spLocks noChangeShapeType="1"/>
          </p:cNvSpPr>
          <p:nvPr/>
        </p:nvSpPr>
        <p:spPr bwMode="auto">
          <a:xfrm>
            <a:off x="1981200" y="3405188"/>
            <a:ext cx="1143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2305" name="Text Box 18"/>
          <p:cNvSpPr txBox="1">
            <a:spLocks noChangeArrowheads="1"/>
          </p:cNvSpPr>
          <p:nvPr/>
        </p:nvSpPr>
        <p:spPr bwMode="auto">
          <a:xfrm>
            <a:off x="1181100" y="22621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X(m)</a:t>
            </a:r>
          </a:p>
        </p:txBody>
      </p:sp>
      <p:sp>
        <p:nvSpPr>
          <p:cNvPr id="12306" name="Text Box 19"/>
          <p:cNvSpPr txBox="1">
            <a:spLocks noChangeArrowheads="1"/>
          </p:cNvSpPr>
          <p:nvPr/>
        </p:nvSpPr>
        <p:spPr bwMode="auto">
          <a:xfrm>
            <a:off x="7899400" y="64150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t(s)</a:t>
            </a:r>
          </a:p>
        </p:txBody>
      </p:sp>
      <p:sp>
        <p:nvSpPr>
          <p:cNvPr id="12307" name="Line 20"/>
          <p:cNvSpPr>
            <a:spLocks noChangeShapeType="1"/>
          </p:cNvSpPr>
          <p:nvPr/>
        </p:nvSpPr>
        <p:spPr bwMode="auto">
          <a:xfrm flipV="1">
            <a:off x="1993900" y="3252788"/>
            <a:ext cx="6451600" cy="3035300"/>
          </a:xfrm>
          <a:prstGeom prst="line">
            <a:avLst/>
          </a:prstGeom>
          <a:noFill/>
          <a:ln w="38100">
            <a:solidFill>
              <a:srgbClr val="EF1903"/>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2308" name="Line 21"/>
          <p:cNvSpPr>
            <a:spLocks noChangeShapeType="1"/>
          </p:cNvSpPr>
          <p:nvPr/>
        </p:nvSpPr>
        <p:spPr bwMode="auto">
          <a:xfrm>
            <a:off x="2006600" y="3392488"/>
            <a:ext cx="6502400" cy="2295525"/>
          </a:xfrm>
          <a:prstGeom prst="line">
            <a:avLst/>
          </a:prstGeom>
          <a:noFill/>
          <a:ln w="38100">
            <a:solidFill>
              <a:srgbClr val="1F0FEB"/>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12309" name="Line 22"/>
          <p:cNvSpPr>
            <a:spLocks noChangeShapeType="1"/>
          </p:cNvSpPr>
          <p:nvPr/>
        </p:nvSpPr>
        <p:spPr bwMode="auto">
          <a:xfrm>
            <a:off x="5511800" y="4649788"/>
            <a:ext cx="0" cy="16383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he-IL"/>
          </a:p>
        </p:txBody>
      </p:sp>
      <p:sp>
        <p:nvSpPr>
          <p:cNvPr id="92183" name="Line 23"/>
          <p:cNvSpPr>
            <a:spLocks noChangeShapeType="1"/>
          </p:cNvSpPr>
          <p:nvPr/>
        </p:nvSpPr>
        <p:spPr bwMode="auto">
          <a:xfrm flipH="1">
            <a:off x="2044700" y="4967288"/>
            <a:ext cx="4483100" cy="0"/>
          </a:xfrm>
          <a:prstGeom prst="line">
            <a:avLst/>
          </a:prstGeom>
          <a:noFill/>
          <a:ln w="38100">
            <a:solidFill>
              <a:srgbClr val="1F0FEB"/>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12311" name="Text Box 24"/>
          <p:cNvSpPr txBox="1">
            <a:spLocks noChangeArrowheads="1"/>
          </p:cNvSpPr>
          <p:nvPr/>
        </p:nvSpPr>
        <p:spPr bwMode="auto">
          <a:xfrm>
            <a:off x="4762500" y="6326188"/>
            <a:ext cx="1003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3.0</a:t>
            </a:r>
          </a:p>
        </p:txBody>
      </p:sp>
      <p:sp>
        <p:nvSpPr>
          <p:cNvPr id="12312" name="Text Box 26"/>
          <p:cNvSpPr txBox="1">
            <a:spLocks noChangeArrowheads="1"/>
          </p:cNvSpPr>
          <p:nvPr/>
        </p:nvSpPr>
        <p:spPr bwMode="auto">
          <a:xfrm>
            <a:off x="7150100" y="6262688"/>
            <a:ext cx="1003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t>5.0</a:t>
            </a:r>
          </a:p>
        </p:txBody>
      </p:sp>
      <p:sp>
        <p:nvSpPr>
          <p:cNvPr id="12313" name="Rectangle 2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92189" name="Object 29"/>
          <p:cNvGraphicFramePr>
            <a:graphicFrameLocks noChangeAspect="1"/>
          </p:cNvGraphicFramePr>
          <p:nvPr/>
        </p:nvGraphicFramePr>
        <p:xfrm>
          <a:off x="5721350" y="3341688"/>
          <a:ext cx="1517650" cy="566737"/>
        </p:xfrm>
        <a:graphic>
          <a:graphicData uri="http://schemas.openxmlformats.org/presentationml/2006/ole">
            <mc:AlternateContent xmlns:mc="http://schemas.openxmlformats.org/markup-compatibility/2006">
              <mc:Choice xmlns:v="urn:schemas-microsoft-com:vml" Requires="v">
                <p:oleObj spid="_x0000_s12477" name="משוואה" r:id="rId4" imgW="838080" imgH="317160" progId="Equation.3">
                  <p:embed/>
                </p:oleObj>
              </mc:Choice>
              <mc:Fallback>
                <p:oleObj name="משוואה" r:id="rId4" imgW="838080" imgH="317160" progId="Equation.3">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1350" y="3341688"/>
                        <a:ext cx="1517650" cy="566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2190" name="Line 30"/>
          <p:cNvSpPr>
            <a:spLocks noChangeShapeType="1"/>
          </p:cNvSpPr>
          <p:nvPr/>
        </p:nvSpPr>
        <p:spPr bwMode="auto">
          <a:xfrm flipH="1">
            <a:off x="1993900" y="4167188"/>
            <a:ext cx="4521200" cy="0"/>
          </a:xfrm>
          <a:prstGeom prst="line">
            <a:avLst/>
          </a:prstGeom>
          <a:noFill/>
          <a:ln w="38100">
            <a:solidFill>
              <a:srgbClr val="EF190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aphicFrame>
        <p:nvGraphicFramePr>
          <p:cNvPr id="92191" name="Object 31"/>
          <p:cNvGraphicFramePr>
            <a:graphicFrameLocks noGrp="1" noChangeAspect="1"/>
          </p:cNvGraphicFramePr>
          <p:nvPr>
            <p:ph sz="quarter" idx="1"/>
          </p:nvPr>
        </p:nvGraphicFramePr>
        <p:xfrm>
          <a:off x="1568450" y="3879850"/>
          <a:ext cx="431800" cy="431800"/>
        </p:xfrm>
        <a:graphic>
          <a:graphicData uri="http://schemas.openxmlformats.org/presentationml/2006/ole">
            <mc:AlternateContent xmlns:mc="http://schemas.openxmlformats.org/markup-compatibility/2006">
              <mc:Choice xmlns:v="urn:schemas-microsoft-com:vml" Requires="v">
                <p:oleObj spid="_x0000_s12478" name="משוואה" r:id="rId6" imgW="317160" imgH="317160" progId="Equation.3">
                  <p:embed/>
                </p:oleObj>
              </mc:Choice>
              <mc:Fallback>
                <p:oleObj name="משוואה" r:id="rId6" imgW="317160" imgH="317160" progId="Equation.3">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8450" y="3879850"/>
                        <a:ext cx="4318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192" name="Object 32"/>
          <p:cNvGraphicFramePr>
            <a:graphicFrameLocks noGrp="1" noChangeAspect="1"/>
          </p:cNvGraphicFramePr>
          <p:nvPr>
            <p:ph sz="quarter" idx="2"/>
          </p:nvPr>
        </p:nvGraphicFramePr>
        <p:xfrm>
          <a:off x="1479550" y="4692650"/>
          <a:ext cx="508000" cy="508000"/>
        </p:xfrm>
        <a:graphic>
          <a:graphicData uri="http://schemas.openxmlformats.org/presentationml/2006/ole">
            <mc:AlternateContent xmlns:mc="http://schemas.openxmlformats.org/markup-compatibility/2006">
              <mc:Choice xmlns:v="urn:schemas-microsoft-com:vml" Requires="v">
                <p:oleObj spid="_x0000_s12479" name="משוואה" r:id="rId8" imgW="317160" imgH="317160" progId="Equation.3">
                  <p:embed/>
                </p:oleObj>
              </mc:Choice>
              <mc:Fallback>
                <p:oleObj name="משוואה" r:id="rId8" imgW="317160" imgH="317160" progId="Equation.3">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9550" y="4692650"/>
                        <a:ext cx="5080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203" name="Object 43"/>
          <p:cNvGraphicFramePr>
            <a:graphicFrameLocks noGrp="1" noChangeAspect="1"/>
          </p:cNvGraphicFramePr>
          <p:nvPr>
            <p:ph sz="quarter" idx="4"/>
          </p:nvPr>
        </p:nvGraphicFramePr>
        <p:xfrm>
          <a:off x="3251200" y="3324225"/>
          <a:ext cx="1508125" cy="571500"/>
        </p:xfrm>
        <a:graphic>
          <a:graphicData uri="http://schemas.openxmlformats.org/presentationml/2006/ole">
            <mc:AlternateContent xmlns:mc="http://schemas.openxmlformats.org/markup-compatibility/2006">
              <mc:Choice xmlns:v="urn:schemas-microsoft-com:vml" Requires="v">
                <p:oleObj spid="_x0000_s12480" name="משוואה" r:id="rId10" imgW="838080" imgH="317160" progId="Equation.3">
                  <p:embed/>
                </p:oleObj>
              </mc:Choice>
              <mc:Fallback>
                <p:oleObj name="משוואה" r:id="rId10" imgW="838080" imgH="317160" progId="Equation.3">
                  <p:embed/>
                  <p:pic>
                    <p:nvPicPr>
                      <p:cNvPr id="0" name="Object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51200" y="3324225"/>
                        <a:ext cx="1508125"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93" name="Line 33"/>
          <p:cNvSpPr>
            <a:spLocks noChangeShapeType="1"/>
          </p:cNvSpPr>
          <p:nvPr/>
        </p:nvSpPr>
        <p:spPr bwMode="auto">
          <a:xfrm>
            <a:off x="4521200" y="4279900"/>
            <a:ext cx="0" cy="8255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194" name="Line 34"/>
          <p:cNvSpPr>
            <a:spLocks noChangeShapeType="1"/>
          </p:cNvSpPr>
          <p:nvPr/>
        </p:nvSpPr>
        <p:spPr bwMode="auto">
          <a:xfrm>
            <a:off x="6553200" y="4140200"/>
            <a:ext cx="0" cy="8255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195" name="Line 35"/>
          <p:cNvSpPr>
            <a:spLocks noChangeShapeType="1"/>
          </p:cNvSpPr>
          <p:nvPr/>
        </p:nvSpPr>
        <p:spPr bwMode="auto">
          <a:xfrm flipH="1">
            <a:off x="2032000" y="4319588"/>
            <a:ext cx="2451100" cy="0"/>
          </a:xfrm>
          <a:prstGeom prst="line">
            <a:avLst/>
          </a:prstGeom>
          <a:noFill/>
          <a:ln w="38100">
            <a:solidFill>
              <a:srgbClr val="1F0FEB"/>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e-IL"/>
          </a:p>
        </p:txBody>
      </p:sp>
      <p:sp>
        <p:nvSpPr>
          <p:cNvPr id="92196" name="Line 36"/>
          <p:cNvSpPr>
            <a:spLocks noChangeShapeType="1"/>
          </p:cNvSpPr>
          <p:nvPr/>
        </p:nvSpPr>
        <p:spPr bwMode="auto">
          <a:xfrm flipH="1">
            <a:off x="2019300" y="5081588"/>
            <a:ext cx="2501900" cy="0"/>
          </a:xfrm>
          <a:prstGeom prst="line">
            <a:avLst/>
          </a:prstGeom>
          <a:noFill/>
          <a:ln w="38100">
            <a:solidFill>
              <a:srgbClr val="EF1903"/>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he-IL"/>
          </a:p>
        </p:txBody>
      </p:sp>
      <p:graphicFrame>
        <p:nvGraphicFramePr>
          <p:cNvPr id="92206" name="Object 46"/>
          <p:cNvGraphicFramePr>
            <a:graphicFrameLocks noChangeAspect="1"/>
          </p:cNvGraphicFramePr>
          <p:nvPr/>
        </p:nvGraphicFramePr>
        <p:xfrm>
          <a:off x="1466850" y="4883150"/>
          <a:ext cx="457200" cy="457200"/>
        </p:xfrm>
        <a:graphic>
          <a:graphicData uri="http://schemas.openxmlformats.org/presentationml/2006/ole">
            <mc:AlternateContent xmlns:mc="http://schemas.openxmlformats.org/markup-compatibility/2006">
              <mc:Choice xmlns:v="urn:schemas-microsoft-com:vml" Requires="v">
                <p:oleObj spid="_x0000_s12481" name="משוואה" r:id="rId12" imgW="317160" imgH="317160" progId="Equation.3">
                  <p:embed/>
                </p:oleObj>
              </mc:Choice>
              <mc:Fallback>
                <p:oleObj name="משוואה" r:id="rId12" imgW="317160" imgH="317160" progId="Equation.3">
                  <p:embed/>
                  <p:pic>
                    <p:nvPicPr>
                      <p:cNvPr id="0" name="Object 4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6850" y="488315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08" name="Object 48"/>
          <p:cNvGraphicFramePr>
            <a:graphicFrameLocks noGrp="1" noChangeAspect="1"/>
          </p:cNvGraphicFramePr>
          <p:nvPr>
            <p:ph sz="quarter" idx="3"/>
          </p:nvPr>
        </p:nvGraphicFramePr>
        <p:xfrm>
          <a:off x="1466850" y="4073525"/>
          <a:ext cx="546100" cy="546100"/>
        </p:xfrm>
        <a:graphic>
          <a:graphicData uri="http://schemas.openxmlformats.org/presentationml/2006/ole">
            <mc:AlternateContent xmlns:mc="http://schemas.openxmlformats.org/markup-compatibility/2006">
              <mc:Choice xmlns:v="urn:schemas-microsoft-com:vml" Requires="v">
                <p:oleObj spid="_x0000_s12482" name="משוואה" r:id="rId13" imgW="317160" imgH="317160" progId="Equation.3">
                  <p:embed/>
                </p:oleObj>
              </mc:Choice>
              <mc:Fallback>
                <p:oleObj name="משוואה" r:id="rId13" imgW="317160" imgH="317160" progId="Equation.3">
                  <p:embed/>
                  <p:pic>
                    <p:nvPicPr>
                      <p:cNvPr id="0" name="Object 4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66850" y="4073525"/>
                        <a:ext cx="5461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9" name="Text Box 54"/>
          <p:cNvSpPr txBox="1">
            <a:spLocks noChangeArrowheads="1"/>
          </p:cNvSpPr>
          <p:nvPr/>
        </p:nvSpPr>
        <p:spPr bwMode="auto">
          <a:xfrm>
            <a:off x="431800" y="3683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220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2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xit" presetSubtype="0" fill="hold" grpId="1" nodeType="clickEffect">
                                  <p:stCondLst>
                                    <p:cond delay="0"/>
                                  </p:stCondLst>
                                  <p:childTnLst>
                                    <p:animEffect transition="out" filter="fade">
                                      <p:cBhvr>
                                        <p:cTn id="30" dur="2000"/>
                                        <p:tgtEl>
                                          <p:spTgt spid="92193"/>
                                        </p:tgtEl>
                                      </p:cBhvr>
                                    </p:animEffect>
                                    <p:set>
                                      <p:cBhvr>
                                        <p:cTn id="31" dur="1" fill="hold">
                                          <p:stCondLst>
                                            <p:cond delay="1999"/>
                                          </p:stCondLst>
                                        </p:cTn>
                                        <p:tgtEl>
                                          <p:spTgt spid="9219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92195"/>
                                        </p:tgtEl>
                                      </p:cBhvr>
                                    </p:animEffect>
                                    <p:set>
                                      <p:cBhvr>
                                        <p:cTn id="34" dur="1" fill="hold">
                                          <p:stCondLst>
                                            <p:cond delay="1999"/>
                                          </p:stCondLst>
                                        </p:cTn>
                                        <p:tgtEl>
                                          <p:spTgt spid="92195"/>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2000"/>
                                        <p:tgtEl>
                                          <p:spTgt spid="92208"/>
                                        </p:tgtEl>
                                      </p:cBhvr>
                                    </p:animEffect>
                                    <p:set>
                                      <p:cBhvr>
                                        <p:cTn id="37" dur="1" fill="hold">
                                          <p:stCondLst>
                                            <p:cond delay="1999"/>
                                          </p:stCondLst>
                                        </p:cTn>
                                        <p:tgtEl>
                                          <p:spTgt spid="92208"/>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92196"/>
                                        </p:tgtEl>
                                      </p:cBhvr>
                                    </p:animEffect>
                                    <p:set>
                                      <p:cBhvr>
                                        <p:cTn id="40" dur="1" fill="hold">
                                          <p:stCondLst>
                                            <p:cond delay="1999"/>
                                          </p:stCondLst>
                                        </p:cTn>
                                        <p:tgtEl>
                                          <p:spTgt spid="9219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92206"/>
                                        </p:tgtEl>
                                      </p:cBhvr>
                                    </p:animEffect>
                                    <p:set>
                                      <p:cBhvr>
                                        <p:cTn id="43" dur="1" fill="hold">
                                          <p:stCondLst>
                                            <p:cond delay="1999"/>
                                          </p:stCondLst>
                                        </p:cTn>
                                        <p:tgtEl>
                                          <p:spTgt spid="92206"/>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92194"/>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92190"/>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nodeType="clickEffect">
                                  <p:stCondLst>
                                    <p:cond delay="0"/>
                                  </p:stCondLst>
                                  <p:childTnLst>
                                    <p:set>
                                      <p:cBhvr>
                                        <p:cTn id="55" dur="1" fill="hold">
                                          <p:stCondLst>
                                            <p:cond delay="0"/>
                                          </p:stCondLst>
                                        </p:cTn>
                                        <p:tgtEl>
                                          <p:spTgt spid="92191"/>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92183"/>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nodeType="clickEffect">
                                  <p:stCondLst>
                                    <p:cond delay="0"/>
                                  </p:stCondLst>
                                  <p:childTnLst>
                                    <p:set>
                                      <p:cBhvr>
                                        <p:cTn id="63" dur="1" fill="hold">
                                          <p:stCondLst>
                                            <p:cond delay="0"/>
                                          </p:stCondLst>
                                        </p:cTn>
                                        <p:tgtEl>
                                          <p:spTgt spid="92192"/>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92189"/>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2" nodeType="clickEffect">
                                  <p:stCondLst>
                                    <p:cond delay="0"/>
                                  </p:stCondLst>
                                  <p:childTnLst>
                                    <p:set>
                                      <p:cBhvr>
                                        <p:cTn id="71" dur="1" fill="hold">
                                          <p:stCondLst>
                                            <p:cond delay="0"/>
                                          </p:stCondLst>
                                        </p:cTn>
                                        <p:tgtEl>
                                          <p:spTgt spid="92193"/>
                                        </p:tgtEl>
                                        <p:attrNameLst>
                                          <p:attrName>style.visibility</p:attrName>
                                        </p:attrNameLst>
                                      </p:cBhvr>
                                      <p:to>
                                        <p:strVal val="visible"/>
                                      </p:to>
                                    </p:set>
                                  </p:childTnLst>
                                </p:cTn>
                              </p:par>
                              <p:par>
                                <p:cTn id="72" presetID="1" presetClass="entr" presetSubtype="0" fill="hold" grpId="2" nodeType="withEffect">
                                  <p:stCondLst>
                                    <p:cond delay="0"/>
                                  </p:stCondLst>
                                  <p:childTnLst>
                                    <p:set>
                                      <p:cBhvr>
                                        <p:cTn id="73" dur="1" fill="hold">
                                          <p:stCondLst>
                                            <p:cond delay="0"/>
                                          </p:stCondLst>
                                        </p:cTn>
                                        <p:tgtEl>
                                          <p:spTgt spid="92196"/>
                                        </p:tgtEl>
                                        <p:attrNameLst>
                                          <p:attrName>style.visibility</p:attrName>
                                        </p:attrNameLst>
                                      </p:cBhvr>
                                      <p:to>
                                        <p:strVal val="visible"/>
                                      </p:to>
                                    </p:set>
                                  </p:childTnLst>
                                </p:cTn>
                              </p:par>
                              <p:par>
                                <p:cTn id="74" presetID="1" presetClass="entr" presetSubtype="0" fill="hold" grpId="2" nodeType="withEffect">
                                  <p:stCondLst>
                                    <p:cond delay="0"/>
                                  </p:stCondLst>
                                  <p:childTnLst>
                                    <p:set>
                                      <p:cBhvr>
                                        <p:cTn id="75" dur="1" fill="hold">
                                          <p:stCondLst>
                                            <p:cond delay="0"/>
                                          </p:stCondLst>
                                        </p:cTn>
                                        <p:tgtEl>
                                          <p:spTgt spid="92195"/>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92208"/>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92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3" grpId="0" animBg="1"/>
      <p:bldP spid="92190" grpId="0" animBg="1"/>
      <p:bldP spid="92193" grpId="0" animBg="1"/>
      <p:bldP spid="92193" grpId="1" animBg="1"/>
      <p:bldP spid="92193" grpId="2" animBg="1"/>
      <p:bldP spid="92194" grpId="0" animBg="1"/>
      <p:bldP spid="92195" grpId="0" animBg="1"/>
      <p:bldP spid="92195" grpId="1" animBg="1"/>
      <p:bldP spid="92195" grpId="2" animBg="1"/>
      <p:bldP spid="92196" grpId="0" animBg="1"/>
      <p:bldP spid="92196" grpId="1" animBg="1"/>
      <p:bldP spid="92196" grpId="2"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2"/>
          <p:cNvSpPr txBox="1">
            <a:spLocks noChangeArrowheads="1"/>
          </p:cNvSpPr>
          <p:nvPr/>
        </p:nvSpPr>
        <p:spPr bwMode="auto">
          <a:xfrm>
            <a:off x="1200150" y="1116013"/>
            <a:ext cx="75612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he-IL"/>
              <a:t>ו. מתי יהיה המרחק  בין הגופים שווה ל 5 מטר?</a:t>
            </a:r>
          </a:p>
          <a:p>
            <a:pPr lvl="1" eaLnBrk="1" hangingPunct="1"/>
            <a:endParaRPr lang="he-IL" sz="2400"/>
          </a:p>
        </p:txBody>
      </p:sp>
      <p:grpSp>
        <p:nvGrpSpPr>
          <p:cNvPr id="13318" name="Group 3"/>
          <p:cNvGrpSpPr>
            <a:grpSpLocks/>
          </p:cNvGrpSpPr>
          <p:nvPr/>
        </p:nvGrpSpPr>
        <p:grpSpPr bwMode="auto">
          <a:xfrm>
            <a:off x="107950" y="115888"/>
            <a:ext cx="8893175" cy="935037"/>
            <a:chOff x="567" y="346"/>
            <a:chExt cx="5035" cy="589"/>
          </a:xfrm>
        </p:grpSpPr>
        <p:sp>
          <p:nvSpPr>
            <p:cNvPr id="97284" name="Rectangle 4"/>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3329" name="Text Box 5"/>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13319" name="Rectangle 2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3320" name="Rectangle 4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3314" name="Object 42"/>
          <p:cNvGraphicFramePr>
            <a:graphicFrameLocks noChangeAspect="1"/>
          </p:cNvGraphicFramePr>
          <p:nvPr/>
        </p:nvGraphicFramePr>
        <p:xfrm>
          <a:off x="2527300" y="1951038"/>
          <a:ext cx="3101975" cy="630237"/>
        </p:xfrm>
        <a:graphic>
          <a:graphicData uri="http://schemas.openxmlformats.org/presentationml/2006/ole">
            <mc:AlternateContent xmlns:mc="http://schemas.openxmlformats.org/markup-compatibility/2006">
              <mc:Choice xmlns:v="urn:schemas-microsoft-com:vml" Requires="v">
                <p:oleObj spid="_x0000_s13405" name="משוואה" r:id="rId4" imgW="1168400" imgH="241300" progId="Equation.3">
                  <p:embed/>
                </p:oleObj>
              </mc:Choice>
              <mc:Fallback>
                <p:oleObj name="משוואה" r:id="rId4" imgW="1168400" imgH="241300" progId="Equation.3">
                  <p:embed/>
                  <p:pic>
                    <p:nvPicPr>
                      <p:cNvPr id="0" name="Object 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7300" y="1951038"/>
                        <a:ext cx="3101975"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Rectangle 45"/>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3315" name="Object 44"/>
          <p:cNvGraphicFramePr>
            <a:graphicFrameLocks noChangeAspect="1"/>
          </p:cNvGraphicFramePr>
          <p:nvPr/>
        </p:nvGraphicFramePr>
        <p:xfrm>
          <a:off x="1574800" y="3014663"/>
          <a:ext cx="5181600" cy="549275"/>
        </p:xfrm>
        <a:graphic>
          <a:graphicData uri="http://schemas.openxmlformats.org/presentationml/2006/ole">
            <mc:AlternateContent xmlns:mc="http://schemas.openxmlformats.org/markup-compatibility/2006">
              <mc:Choice xmlns:v="urn:schemas-microsoft-com:vml" Requires="v">
                <p:oleObj spid="_x0000_s13406" name="משוואה" r:id="rId6" imgW="2070100" imgH="215900" progId="Equation.3">
                  <p:embed/>
                </p:oleObj>
              </mc:Choice>
              <mc:Fallback>
                <p:oleObj name="משוואה" r:id="rId6" imgW="2070100" imgH="215900" progId="Equation.3">
                  <p:embed/>
                  <p:pic>
                    <p:nvPicPr>
                      <p:cNvPr id="0" name="Object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4800" y="3014663"/>
                        <a:ext cx="5181600"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2" name="Rectangle 47"/>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3316" name="Object 46"/>
          <p:cNvGraphicFramePr>
            <a:graphicFrameLocks noChangeAspect="1"/>
          </p:cNvGraphicFramePr>
          <p:nvPr/>
        </p:nvGraphicFramePr>
        <p:xfrm>
          <a:off x="1524000" y="3992563"/>
          <a:ext cx="5572125" cy="1314450"/>
        </p:xfrm>
        <a:graphic>
          <a:graphicData uri="http://schemas.openxmlformats.org/presentationml/2006/ole">
            <mc:AlternateContent xmlns:mc="http://schemas.openxmlformats.org/markup-compatibility/2006">
              <mc:Choice xmlns:v="urn:schemas-microsoft-com:vml" Requires="v">
                <p:oleObj spid="_x0000_s13407" name="משוואה" r:id="rId8" imgW="1892300" imgH="444500" progId="Equation.3">
                  <p:embed/>
                </p:oleObj>
              </mc:Choice>
              <mc:Fallback>
                <p:oleObj name="משוואה" r:id="rId8" imgW="1892300" imgH="444500" progId="Equation.3">
                  <p:embed/>
                  <p:pic>
                    <p:nvPicPr>
                      <p:cNvPr id="0" name="Object 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992563"/>
                        <a:ext cx="5572125"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Text Box 53"/>
          <p:cNvSpPr txBox="1">
            <a:spLocks noChangeArrowheads="1"/>
          </p:cNvSpPr>
          <p:nvPr/>
        </p:nvSpPr>
        <p:spPr bwMode="auto">
          <a:xfrm>
            <a:off x="381000" y="3048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
        <p:nvSpPr>
          <p:cNvPr id="13325" name="Text Box 51"/>
          <p:cNvSpPr txBox="1">
            <a:spLocks noChangeArrowheads="1"/>
          </p:cNvSpPr>
          <p:nvPr/>
        </p:nvSpPr>
        <p:spPr bwMode="auto">
          <a:xfrm>
            <a:off x="4559300" y="1574800"/>
            <a:ext cx="4127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a:t>נחשב בפעם הראשונה: </a:t>
            </a:r>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2"/>
          <p:cNvSpPr txBox="1">
            <a:spLocks noChangeArrowheads="1"/>
          </p:cNvSpPr>
          <p:nvPr/>
        </p:nvSpPr>
        <p:spPr bwMode="auto">
          <a:xfrm>
            <a:off x="1200150" y="1116013"/>
            <a:ext cx="75612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he-IL" sz="3000" dirty="0"/>
              <a:t>ו. מתי יהיה המרחק  בין הגופים שווה ל 5 מטר?</a:t>
            </a:r>
          </a:p>
          <a:p>
            <a:pPr lvl="1" eaLnBrk="1" hangingPunct="1"/>
            <a:endParaRPr lang="he-IL" sz="3000" dirty="0"/>
          </a:p>
        </p:txBody>
      </p:sp>
      <p:grpSp>
        <p:nvGrpSpPr>
          <p:cNvPr id="14342" name="Group 3"/>
          <p:cNvGrpSpPr>
            <a:grpSpLocks/>
          </p:cNvGrpSpPr>
          <p:nvPr/>
        </p:nvGrpSpPr>
        <p:grpSpPr bwMode="auto">
          <a:xfrm>
            <a:off x="107950" y="115888"/>
            <a:ext cx="8893175" cy="935037"/>
            <a:chOff x="567" y="346"/>
            <a:chExt cx="5035" cy="589"/>
          </a:xfrm>
        </p:grpSpPr>
        <p:sp>
          <p:nvSpPr>
            <p:cNvPr id="99332" name="Rectangle 4"/>
            <p:cNvSpPr>
              <a:spLocks noChangeArrowheads="1"/>
            </p:cNvSpPr>
            <p:nvPr/>
          </p:nvSpPr>
          <p:spPr bwMode="auto">
            <a:xfrm>
              <a:off x="567" y="346"/>
              <a:ext cx="5035" cy="589"/>
            </a:xfrm>
            <a:prstGeom prst="rect">
              <a:avLst/>
            </a:prstGeom>
            <a:solidFill>
              <a:srgbClr val="0066FF"/>
            </a:solidFill>
            <a:ln w="9525">
              <a:solidFill>
                <a:schemeClr val="tx1"/>
              </a:solidFill>
              <a:miter lim="800000"/>
              <a:headEnd/>
              <a:tailEnd/>
            </a:ln>
            <a:effectLst>
              <a:outerShdw dist="107763" dir="18900000" algn="ctr" rotWithShape="0">
                <a:schemeClr val="bg2">
                  <a:alpha val="50000"/>
                </a:schemeClr>
              </a:outerShdw>
            </a:effectLst>
          </p:spPr>
          <p:txBody>
            <a:bodyPr wrap="none" anchor="ctr"/>
            <a:lstStyle/>
            <a:p>
              <a:pPr>
                <a:defRPr/>
              </a:pPr>
              <a:endParaRPr lang="en-US">
                <a:latin typeface="Arial" charset="0"/>
                <a:cs typeface="Arial" charset="0"/>
              </a:endParaRPr>
            </a:p>
          </p:txBody>
        </p:sp>
        <p:sp>
          <p:nvSpPr>
            <p:cNvPr id="14356" name="Text Box 5"/>
            <p:cNvSpPr txBox="1">
              <a:spLocks noChangeArrowheads="1"/>
            </p:cNvSpPr>
            <p:nvPr/>
          </p:nvSpPr>
          <p:spPr bwMode="auto">
            <a:xfrm>
              <a:off x="793" y="414"/>
              <a:ext cx="4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spcBef>
                  <a:spcPct val="50000"/>
                </a:spcBef>
              </a:pPr>
              <a:r>
                <a:rPr lang="he-IL" sz="4400">
                  <a:solidFill>
                    <a:schemeClr val="bg1"/>
                  </a:solidFill>
                  <a:cs typeface="BN Sharon" pitchFamily="2" charset="-79"/>
                </a:rPr>
                <a:t>פתרון</a:t>
              </a:r>
              <a:endParaRPr lang="en-US" sz="4400">
                <a:solidFill>
                  <a:schemeClr val="bg1"/>
                </a:solidFill>
                <a:cs typeface="BN Sharon" pitchFamily="2" charset="-79"/>
              </a:endParaRPr>
            </a:p>
          </p:txBody>
        </p:sp>
      </p:grpSp>
      <p:sp>
        <p:nvSpPr>
          <p:cNvPr id="14343" name="Rectangle 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344" name="Rectangle 10"/>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345" name="Rectangle 12"/>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346" name="Rectangle 14"/>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4347" name="Rectangle 17"/>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4338" name="Object 16"/>
          <p:cNvGraphicFramePr>
            <a:graphicFrameLocks noChangeAspect="1"/>
          </p:cNvGraphicFramePr>
          <p:nvPr/>
        </p:nvGraphicFramePr>
        <p:xfrm>
          <a:off x="1879600" y="1773238"/>
          <a:ext cx="3279775" cy="666750"/>
        </p:xfrm>
        <a:graphic>
          <a:graphicData uri="http://schemas.openxmlformats.org/presentationml/2006/ole">
            <mc:AlternateContent xmlns:mc="http://schemas.openxmlformats.org/markup-compatibility/2006">
              <mc:Choice xmlns:v="urn:schemas-microsoft-com:vml" Requires="v">
                <p:oleObj spid="_x0000_s14432" name="משוואה" r:id="rId4" imgW="1168400" imgH="241300" progId="Equation.3">
                  <p:embed/>
                </p:oleObj>
              </mc:Choice>
              <mc:Fallback>
                <p:oleObj name="משוואה" r:id="rId4" imgW="1168400" imgH="24130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1773238"/>
                        <a:ext cx="3279775"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8" name="Rectangle 19"/>
          <p:cNvSpPr>
            <a:spLocks noChangeArrowheads="1"/>
          </p:cNvSpPr>
          <p:nvPr/>
        </p:nvSpPr>
        <p:spPr bwMode="auto">
          <a:xfrm>
            <a:off x="0" y="3319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4339" name="Object 18"/>
          <p:cNvGraphicFramePr>
            <a:graphicFrameLocks noChangeAspect="1"/>
          </p:cNvGraphicFramePr>
          <p:nvPr/>
        </p:nvGraphicFramePr>
        <p:xfrm>
          <a:off x="1651000" y="2836863"/>
          <a:ext cx="6380163" cy="676275"/>
        </p:xfrm>
        <a:graphic>
          <a:graphicData uri="http://schemas.openxmlformats.org/presentationml/2006/ole">
            <mc:AlternateContent xmlns:mc="http://schemas.openxmlformats.org/markup-compatibility/2006">
              <mc:Choice xmlns:v="urn:schemas-microsoft-com:vml" Requires="v">
                <p:oleObj spid="_x0000_s14433" name="משוואה" r:id="rId6" imgW="2070100" imgH="215900" progId="Equation.3">
                  <p:embed/>
                </p:oleObj>
              </mc:Choice>
              <mc:Fallback>
                <p:oleObj name="משוואה" r:id="rId6" imgW="2070100" imgH="215900" progId="Equation.3">
                  <p:embed/>
                  <p:pic>
                    <p:nvPicPr>
                      <p:cNvPr id="0" name="Objec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1000" y="2836863"/>
                        <a:ext cx="6380163" cy="676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9" name="Rectangle 21"/>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graphicFrame>
        <p:nvGraphicFramePr>
          <p:cNvPr id="14340" name="Object 20"/>
          <p:cNvGraphicFramePr>
            <a:graphicFrameLocks noChangeAspect="1"/>
          </p:cNvGraphicFramePr>
          <p:nvPr/>
        </p:nvGraphicFramePr>
        <p:xfrm>
          <a:off x="1739900" y="4005263"/>
          <a:ext cx="5786438" cy="1470025"/>
        </p:xfrm>
        <a:graphic>
          <a:graphicData uri="http://schemas.openxmlformats.org/presentationml/2006/ole">
            <mc:AlternateContent xmlns:mc="http://schemas.openxmlformats.org/markup-compatibility/2006">
              <mc:Choice xmlns:v="urn:schemas-microsoft-com:vml" Requires="v">
                <p:oleObj spid="_x0000_s14434" name="משוואה" r:id="rId8" imgW="1764534" imgH="444307" progId="Equation.3">
                  <p:embed/>
                </p:oleObj>
              </mc:Choice>
              <mc:Fallback>
                <p:oleObj name="משוואה" r:id="rId8" imgW="1764534" imgH="444307"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9900" y="4005263"/>
                        <a:ext cx="5786438" cy="147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50" name="Text Box 27"/>
          <p:cNvSpPr txBox="1">
            <a:spLocks noChangeArrowheads="1"/>
          </p:cNvSpPr>
          <p:nvPr/>
        </p:nvSpPr>
        <p:spPr bwMode="auto">
          <a:xfrm>
            <a:off x="431800" y="342900"/>
            <a:ext cx="1219200" cy="396875"/>
          </a:xfrm>
          <a:prstGeom prst="rect">
            <a:avLst/>
          </a:prstGeom>
          <a:solidFill>
            <a:srgbClr val="E6F70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000"/>
              <a:t>X=X</a:t>
            </a:r>
            <a:r>
              <a:rPr lang="en-US" sz="2000" baseline="-25000"/>
              <a:t>0</a:t>
            </a:r>
            <a:r>
              <a:rPr lang="en-US" sz="2000"/>
              <a:t>+Vt</a:t>
            </a:r>
          </a:p>
        </p:txBody>
      </p:sp>
      <p:sp>
        <p:nvSpPr>
          <p:cNvPr id="14352" name="Text Box 25"/>
          <p:cNvSpPr txBox="1">
            <a:spLocks noChangeArrowheads="1"/>
          </p:cNvSpPr>
          <p:nvPr/>
        </p:nvSpPr>
        <p:spPr bwMode="auto">
          <a:xfrm>
            <a:off x="5401559" y="1827669"/>
            <a:ext cx="32569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he-IL" sz="3000" dirty="0"/>
              <a:t>נחשב בפעם השנייה: </a:t>
            </a:r>
            <a:endParaRPr lang="en-US" sz="30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579"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580"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581"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582"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583"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24584"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585"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586"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24587" name="Group 11"/>
          <p:cNvGrpSpPr>
            <a:grpSpLocks/>
          </p:cNvGrpSpPr>
          <p:nvPr/>
        </p:nvGrpSpPr>
        <p:grpSpPr bwMode="auto">
          <a:xfrm>
            <a:off x="684213" y="5157788"/>
            <a:ext cx="4824412" cy="719137"/>
            <a:chOff x="431" y="3249"/>
            <a:chExt cx="3039" cy="453"/>
          </a:xfrm>
        </p:grpSpPr>
        <p:sp>
          <p:nvSpPr>
            <p:cNvPr id="24588"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4589"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4590"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693278534"/>
      </p:ext>
    </p:extLst>
  </p:cSld>
  <p:clrMapOvr>
    <a:masterClrMapping/>
  </p:clrMapOvr>
  <p:transition advClick="0" advTm="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4" name="Object 6"/>
          <p:cNvGraphicFramePr>
            <a:graphicFrameLocks noChangeAspect="1"/>
          </p:cNvGraphicFramePr>
          <p:nvPr/>
        </p:nvGraphicFramePr>
        <p:xfrm>
          <a:off x="4514850" y="2889250"/>
          <a:ext cx="114300" cy="215900"/>
        </p:xfrm>
        <a:graphic>
          <a:graphicData uri="http://schemas.openxmlformats.org/presentationml/2006/ole">
            <mc:AlternateContent xmlns:mc="http://schemas.openxmlformats.org/markup-compatibility/2006">
              <mc:Choice xmlns:v="urn:schemas-microsoft-com:vml" Requires="v">
                <p:oleObj spid="_x0000_s138242" name="Equation" r:id="rId3" imgW="114120" imgH="215640" progId="Equation.3">
                  <p:embed/>
                </p:oleObj>
              </mc:Choice>
              <mc:Fallback>
                <p:oleObj name="Equation" r:id="rId3" imgW="11412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28892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67" name="Object 19"/>
          <p:cNvGraphicFramePr>
            <a:graphicFrameLocks noChangeAspect="1"/>
          </p:cNvGraphicFramePr>
          <p:nvPr/>
        </p:nvGraphicFramePr>
        <p:xfrm>
          <a:off x="830263" y="620713"/>
          <a:ext cx="2781300" cy="871537"/>
        </p:xfrm>
        <a:graphic>
          <a:graphicData uri="http://schemas.openxmlformats.org/presentationml/2006/ole">
            <mc:AlternateContent xmlns:mc="http://schemas.openxmlformats.org/markup-compatibility/2006">
              <mc:Choice xmlns:v="urn:schemas-microsoft-com:vml" Requires="v">
                <p:oleObj spid="_x0000_s138243" name="Equation" r:id="rId5" imgW="1257120" imgH="393480" progId="Equation.3">
                  <p:embed/>
                </p:oleObj>
              </mc:Choice>
              <mc:Fallback>
                <p:oleObj name="Equation" r:id="rId5" imgW="1257120" imgH="393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263" y="620713"/>
                        <a:ext cx="2781300" cy="871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5"/>
          <p:cNvSpPr txBox="1">
            <a:spLocks noChangeArrowheads="1"/>
          </p:cNvSpPr>
          <p:nvPr/>
        </p:nvSpPr>
        <p:spPr bwMode="auto">
          <a:xfrm>
            <a:off x="5795963" y="692150"/>
            <a:ext cx="3168650" cy="808038"/>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t>העתק   - </a:t>
            </a:r>
            <a:r>
              <a:rPr lang="en-US">
                <a:sym typeface="Symbol" panose="05050102010706020507" pitchFamily="18" charset="2"/>
              </a:rPr>
              <a:t>X</a:t>
            </a:r>
            <a:r>
              <a:rPr lang="he-IL">
                <a:sym typeface="Symbol" panose="05050102010706020507" pitchFamily="18" charset="2"/>
              </a:rPr>
              <a:t> - יחידות מטר (</a:t>
            </a:r>
            <a:r>
              <a:rPr lang="en-US">
                <a:sym typeface="Symbol" panose="05050102010706020507" pitchFamily="18" charset="2"/>
              </a:rPr>
              <a:t>m</a:t>
            </a:r>
            <a:r>
              <a:rPr lang="he-IL">
                <a:sym typeface="Symbol" panose="05050102010706020507" pitchFamily="18" charset="2"/>
              </a:rPr>
              <a:t>)</a:t>
            </a:r>
          </a:p>
          <a:p>
            <a:pPr>
              <a:spcBef>
                <a:spcPct val="50000"/>
              </a:spcBef>
            </a:pPr>
            <a:r>
              <a:rPr lang="he-IL">
                <a:sym typeface="Symbol" panose="05050102010706020507" pitchFamily="18" charset="2"/>
              </a:rPr>
              <a:t>זמן       - </a:t>
            </a:r>
            <a:r>
              <a:rPr lang="en-US">
                <a:sym typeface="Symbol" panose="05050102010706020507" pitchFamily="18" charset="2"/>
              </a:rPr>
              <a:t>t </a:t>
            </a:r>
            <a:r>
              <a:rPr lang="he-IL">
                <a:sym typeface="Symbol" panose="05050102010706020507" pitchFamily="18" charset="2"/>
              </a:rPr>
              <a:t> - יחידות שנייה (</a:t>
            </a:r>
            <a:r>
              <a:rPr lang="en-US">
                <a:sym typeface="Symbol" panose="05050102010706020507" pitchFamily="18" charset="2"/>
              </a:rPr>
              <a:t>s</a:t>
            </a:r>
            <a:r>
              <a:rPr lang="he-IL">
                <a:sym typeface="Symbol" panose="05050102010706020507" pitchFamily="18" charset="2"/>
              </a:rPr>
              <a:t>)</a:t>
            </a:r>
          </a:p>
        </p:txBody>
      </p:sp>
      <p:grpSp>
        <p:nvGrpSpPr>
          <p:cNvPr id="2147" name="Group 99"/>
          <p:cNvGrpSpPr>
            <a:grpSpLocks/>
          </p:cNvGrpSpPr>
          <p:nvPr/>
        </p:nvGrpSpPr>
        <p:grpSpPr bwMode="auto">
          <a:xfrm>
            <a:off x="3924300" y="692150"/>
            <a:ext cx="1871663" cy="831850"/>
            <a:chOff x="2562" y="642"/>
            <a:chExt cx="1179" cy="524"/>
          </a:xfrm>
        </p:grpSpPr>
        <p:sp>
          <p:nvSpPr>
            <p:cNvPr id="2055" name="Text Box 7"/>
            <p:cNvSpPr txBox="1">
              <a:spLocks noChangeArrowheads="1"/>
            </p:cNvSpPr>
            <p:nvPr/>
          </p:nvSpPr>
          <p:spPr bwMode="auto">
            <a:xfrm>
              <a:off x="2562" y="762"/>
              <a:ext cx="117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t>מהירות =		</a:t>
              </a:r>
              <a:endParaRPr lang="en-US"/>
            </a:p>
          </p:txBody>
        </p:sp>
        <p:sp>
          <p:nvSpPr>
            <p:cNvPr id="2056" name="Rectangle 8"/>
            <p:cNvSpPr>
              <a:spLocks noChangeArrowheads="1"/>
            </p:cNvSpPr>
            <p:nvPr/>
          </p:nvSpPr>
          <p:spPr bwMode="auto">
            <a:xfrm>
              <a:off x="2658" y="642"/>
              <a:ext cx="45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he-IL"/>
                <a:t>העתק</a:t>
              </a:r>
              <a:endParaRPr lang="en-US"/>
            </a:p>
          </p:txBody>
        </p:sp>
        <p:sp>
          <p:nvSpPr>
            <p:cNvPr id="2057" name="Rectangle 9"/>
            <p:cNvSpPr>
              <a:spLocks noChangeArrowheads="1"/>
            </p:cNvSpPr>
            <p:nvPr/>
          </p:nvSpPr>
          <p:spPr bwMode="auto">
            <a:xfrm>
              <a:off x="2721" y="898"/>
              <a:ext cx="2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he-IL"/>
                <a:t>זמן</a:t>
              </a:r>
              <a:endParaRPr lang="en-US"/>
            </a:p>
          </p:txBody>
        </p:sp>
        <p:sp>
          <p:nvSpPr>
            <p:cNvPr id="2058" name="Line 10"/>
            <p:cNvSpPr>
              <a:spLocks noChangeShapeType="1"/>
            </p:cNvSpPr>
            <p:nvPr/>
          </p:nvSpPr>
          <p:spPr bwMode="auto">
            <a:xfrm>
              <a:off x="2653" y="890"/>
              <a:ext cx="4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e-IL"/>
            </a:p>
          </p:txBody>
        </p:sp>
      </p:grpSp>
      <p:grpSp>
        <p:nvGrpSpPr>
          <p:cNvPr id="2173" name="Group 125"/>
          <p:cNvGrpSpPr>
            <a:grpSpLocks/>
          </p:cNvGrpSpPr>
          <p:nvPr/>
        </p:nvGrpSpPr>
        <p:grpSpPr bwMode="auto">
          <a:xfrm>
            <a:off x="5795963" y="1595438"/>
            <a:ext cx="3168650" cy="754062"/>
            <a:chOff x="3651" y="1095"/>
            <a:chExt cx="1996" cy="475"/>
          </a:xfrm>
        </p:grpSpPr>
        <p:sp>
          <p:nvSpPr>
            <p:cNvPr id="2167" name="Rectangle 119"/>
            <p:cNvSpPr>
              <a:spLocks noChangeArrowheads="1"/>
            </p:cNvSpPr>
            <p:nvPr/>
          </p:nvSpPr>
          <p:spPr bwMode="auto">
            <a:xfrm>
              <a:off x="3651" y="1215"/>
              <a:ext cx="19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he-IL">
                  <a:sym typeface="Symbol" panose="05050102010706020507" pitchFamily="18" charset="2"/>
                </a:rPr>
                <a:t>מהירות – </a:t>
              </a:r>
              <a:r>
                <a:rPr lang="en-US">
                  <a:sym typeface="Symbol" panose="05050102010706020507" pitchFamily="18" charset="2"/>
                </a:rPr>
                <a:t>V</a:t>
              </a:r>
              <a:r>
                <a:rPr lang="he-IL">
                  <a:sym typeface="Symbol" panose="05050102010706020507" pitchFamily="18" charset="2"/>
                </a:rPr>
                <a:t>  - יחידות (      )</a:t>
              </a:r>
              <a:endParaRPr lang="en-US">
                <a:sym typeface="Symbol" panose="05050102010706020507" pitchFamily="18" charset="2"/>
              </a:endParaRPr>
            </a:p>
          </p:txBody>
        </p:sp>
        <p:grpSp>
          <p:nvGrpSpPr>
            <p:cNvPr id="2172" name="Group 124"/>
            <p:cNvGrpSpPr>
              <a:grpSpLocks/>
            </p:cNvGrpSpPr>
            <p:nvPr/>
          </p:nvGrpSpPr>
          <p:grpSpPr bwMode="auto">
            <a:xfrm>
              <a:off x="3651" y="1095"/>
              <a:ext cx="1996" cy="475"/>
              <a:chOff x="3651" y="1095"/>
              <a:chExt cx="1996" cy="475"/>
            </a:xfrm>
          </p:grpSpPr>
          <p:graphicFrame>
            <p:nvGraphicFramePr>
              <p:cNvPr id="2165" name="Object 117"/>
              <p:cNvGraphicFramePr>
                <a:graphicFrameLocks noChangeAspect="1"/>
              </p:cNvGraphicFramePr>
              <p:nvPr/>
            </p:nvGraphicFramePr>
            <p:xfrm>
              <a:off x="4076" y="1095"/>
              <a:ext cx="230" cy="475"/>
            </p:xfrm>
            <a:graphic>
              <a:graphicData uri="http://schemas.openxmlformats.org/presentationml/2006/ole">
                <mc:AlternateContent xmlns:mc="http://schemas.openxmlformats.org/markup-compatibility/2006">
                  <mc:Choice xmlns:v="urn:schemas-microsoft-com:vml" Requires="v">
                    <p:oleObj spid="_x0000_s138244" name="Equation" r:id="rId7" imgW="190440" imgH="393480" progId="Equation.3">
                      <p:embed/>
                    </p:oleObj>
                  </mc:Choice>
                  <mc:Fallback>
                    <p:oleObj name="Equation" r:id="rId7" imgW="190440" imgH="393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6" y="1095"/>
                            <a:ext cx="230" cy="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68" name="Rectangle 120"/>
              <p:cNvSpPr>
                <a:spLocks noChangeArrowheads="1"/>
              </p:cNvSpPr>
              <p:nvPr/>
            </p:nvSpPr>
            <p:spPr bwMode="auto">
              <a:xfrm>
                <a:off x="3651" y="1162"/>
                <a:ext cx="1996" cy="408"/>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grpSp>
      <p:sp>
        <p:nvSpPr>
          <p:cNvPr id="2174" name="Text Box 126"/>
          <p:cNvSpPr txBox="1">
            <a:spLocks noChangeArrowheads="1"/>
          </p:cNvSpPr>
          <p:nvPr/>
        </p:nvSpPr>
        <p:spPr bwMode="auto">
          <a:xfrm>
            <a:off x="684213" y="1557338"/>
            <a:ext cx="4930775" cy="796925"/>
          </a:xfrm>
          <a:prstGeom prst="rect">
            <a:avLst/>
          </a:prstGeom>
          <a:noFill/>
          <a:ln w="57150">
            <a:solidFill>
              <a:srgbClr val="EB2807"/>
            </a:solidFill>
            <a:miter lim="800000"/>
            <a:headEnd/>
            <a:tailEnd/>
          </a:ln>
          <a:effectLst/>
          <a:extLst>
            <a:ext uri="{909E8E84-426E-40DD-AFC4-6F175D3DCCD1}">
              <a14:hiddenFill xmlns:a14="http://schemas.microsoft.com/office/drawing/2010/main">
                <a:solidFill>
                  <a:srgbClr val="EB280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sz="1700" b="1"/>
              <a:t>תנועה קצובה – תנועה שבה הגוף בכל פרקי זמן שווים </a:t>
            </a:r>
          </a:p>
          <a:p>
            <a:pPr algn="ctr">
              <a:spcBef>
                <a:spcPct val="50000"/>
              </a:spcBef>
            </a:pPr>
            <a:r>
              <a:rPr lang="he-IL" sz="1700" b="1"/>
              <a:t>עובר מרחקים שווים.</a:t>
            </a:r>
            <a:endParaRPr lang="en-US" sz="1700" b="1"/>
          </a:p>
        </p:txBody>
      </p:sp>
      <p:sp>
        <p:nvSpPr>
          <p:cNvPr id="2175" name="Text Box 127"/>
          <p:cNvSpPr txBox="1">
            <a:spLocks noChangeArrowheads="1"/>
          </p:cNvSpPr>
          <p:nvPr/>
        </p:nvSpPr>
        <p:spPr bwMode="auto">
          <a:xfrm>
            <a:off x="1116013" y="-26988"/>
            <a:ext cx="6624637"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sz="3600" b="1" u="sng"/>
              <a:t>מהירות ממוצעת ומהירות רגעית</a:t>
            </a:r>
            <a:endParaRPr lang="en-US" sz="3600" b="1" u="sng"/>
          </a:p>
        </p:txBody>
      </p:sp>
      <p:sp>
        <p:nvSpPr>
          <p:cNvPr id="2176" name="Rectangle 128"/>
          <p:cNvSpPr>
            <a:spLocks noChangeArrowheads="1"/>
          </p:cNvSpPr>
          <p:nvPr/>
        </p:nvSpPr>
        <p:spPr bwMode="auto">
          <a:xfrm>
            <a:off x="1187450" y="2636838"/>
            <a:ext cx="6697663" cy="669925"/>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704975" algn="l"/>
              </a:tabLst>
              <a:defRPr>
                <a:solidFill>
                  <a:schemeClr val="tx1"/>
                </a:solidFill>
                <a:latin typeface="Arial" panose="020B0604020202020204" pitchFamily="34" charset="0"/>
                <a:cs typeface="Arial" panose="020B0604020202020204" pitchFamily="34" charset="0"/>
              </a:defRPr>
            </a:lvl1pPr>
            <a:lvl2pPr>
              <a:tabLst>
                <a:tab pos="1704975" algn="l"/>
              </a:tabLst>
              <a:defRPr>
                <a:solidFill>
                  <a:schemeClr val="tx1"/>
                </a:solidFill>
                <a:latin typeface="Arial" panose="020B0604020202020204" pitchFamily="34" charset="0"/>
                <a:cs typeface="Arial" panose="020B0604020202020204" pitchFamily="34" charset="0"/>
              </a:defRPr>
            </a:lvl2pPr>
            <a:lvl3pPr>
              <a:tabLst>
                <a:tab pos="1704975" algn="l"/>
              </a:tabLst>
              <a:defRPr>
                <a:solidFill>
                  <a:schemeClr val="tx1"/>
                </a:solidFill>
                <a:latin typeface="Arial" panose="020B0604020202020204" pitchFamily="34" charset="0"/>
                <a:cs typeface="Arial" panose="020B0604020202020204" pitchFamily="34" charset="0"/>
              </a:defRPr>
            </a:lvl3pPr>
            <a:lvl4pPr>
              <a:tabLst>
                <a:tab pos="1704975" algn="l"/>
              </a:tabLst>
              <a:defRPr>
                <a:solidFill>
                  <a:schemeClr val="tx1"/>
                </a:solidFill>
                <a:latin typeface="Arial" panose="020B0604020202020204" pitchFamily="34" charset="0"/>
                <a:cs typeface="Arial" panose="020B0604020202020204" pitchFamily="34" charset="0"/>
              </a:defRPr>
            </a:lvl4pPr>
            <a:lvl5pPr>
              <a:tabLst>
                <a:tab pos="1704975" algn="l"/>
              </a:tabLst>
              <a:defRPr>
                <a:solidFill>
                  <a:schemeClr val="tx1"/>
                </a:solidFill>
                <a:latin typeface="Arial" panose="020B0604020202020204" pitchFamily="34" charset="0"/>
                <a:cs typeface="Arial" panose="020B0604020202020204" pitchFamily="34" charset="0"/>
              </a:defRPr>
            </a:lvl5pPr>
            <a:lvl6pPr fontAlgn="base">
              <a:spcBef>
                <a:spcPct val="0"/>
              </a:spcBef>
              <a:spcAft>
                <a:spcPct val="0"/>
              </a:spcAft>
              <a:tabLst>
                <a:tab pos="1704975" algn="l"/>
              </a:tabLst>
              <a:defRPr>
                <a:solidFill>
                  <a:schemeClr val="tx1"/>
                </a:solidFill>
                <a:latin typeface="Arial" panose="020B0604020202020204" pitchFamily="34" charset="0"/>
                <a:cs typeface="Arial" panose="020B0604020202020204" pitchFamily="34" charset="0"/>
              </a:defRPr>
            </a:lvl6pPr>
            <a:lvl7pPr fontAlgn="base">
              <a:spcBef>
                <a:spcPct val="0"/>
              </a:spcBef>
              <a:spcAft>
                <a:spcPct val="0"/>
              </a:spcAft>
              <a:tabLst>
                <a:tab pos="1704975" algn="l"/>
              </a:tabLst>
              <a:defRPr>
                <a:solidFill>
                  <a:schemeClr val="tx1"/>
                </a:solidFill>
                <a:latin typeface="Arial" panose="020B0604020202020204" pitchFamily="34" charset="0"/>
                <a:cs typeface="Arial" panose="020B0604020202020204" pitchFamily="34" charset="0"/>
              </a:defRPr>
            </a:lvl7pPr>
            <a:lvl8pPr fontAlgn="base">
              <a:spcBef>
                <a:spcPct val="0"/>
              </a:spcBef>
              <a:spcAft>
                <a:spcPct val="0"/>
              </a:spcAft>
              <a:tabLst>
                <a:tab pos="1704975" algn="l"/>
              </a:tabLst>
              <a:defRPr>
                <a:solidFill>
                  <a:schemeClr val="tx1"/>
                </a:solidFill>
                <a:latin typeface="Arial" panose="020B0604020202020204" pitchFamily="34" charset="0"/>
                <a:cs typeface="Arial" panose="020B0604020202020204" pitchFamily="34" charset="0"/>
              </a:defRPr>
            </a:lvl8pPr>
            <a:lvl9pPr fontAlgn="base">
              <a:spcBef>
                <a:spcPct val="0"/>
              </a:spcBef>
              <a:spcAft>
                <a:spcPct val="0"/>
              </a:spcAft>
              <a:tabLst>
                <a:tab pos="1704975" algn="l"/>
              </a:tabLst>
              <a:defRPr>
                <a:solidFill>
                  <a:schemeClr val="tx1"/>
                </a:solidFill>
                <a:latin typeface="Arial" panose="020B0604020202020204" pitchFamily="34" charset="0"/>
                <a:cs typeface="Arial" panose="020B0604020202020204" pitchFamily="34" charset="0"/>
              </a:defRPr>
            </a:lvl9pPr>
          </a:lstStyle>
          <a:p>
            <a:pPr algn="ctr"/>
            <a:r>
              <a:rPr lang="he-IL" b="1" u="sng"/>
              <a:t>מהירות ממוצעת -</a:t>
            </a:r>
            <a:r>
              <a:rPr lang="he-IL"/>
              <a:t> 	יחס של העתק שעובר הגוף לזמן שחלף תוך כדי תנועת הגוף. מהירות ממוצעת היא גודל ווקטור. </a:t>
            </a:r>
            <a:endParaRPr lang="en-US"/>
          </a:p>
        </p:txBody>
      </p:sp>
      <p:graphicFrame>
        <p:nvGraphicFramePr>
          <p:cNvPr id="2180" name="Object 132"/>
          <p:cNvGraphicFramePr>
            <a:graphicFrameLocks noChangeAspect="1"/>
          </p:cNvGraphicFramePr>
          <p:nvPr/>
        </p:nvGraphicFramePr>
        <p:xfrm>
          <a:off x="2484438" y="3500438"/>
          <a:ext cx="4119562" cy="1103312"/>
        </p:xfrm>
        <a:graphic>
          <a:graphicData uri="http://schemas.openxmlformats.org/presentationml/2006/ole">
            <mc:AlternateContent xmlns:mc="http://schemas.openxmlformats.org/markup-compatibility/2006">
              <mc:Choice xmlns:v="urn:schemas-microsoft-com:vml" Requires="v">
                <p:oleObj spid="_x0000_s138245" name="Equation" r:id="rId9" imgW="1612800" imgH="431640" progId="Equation.3">
                  <p:embed/>
                </p:oleObj>
              </mc:Choice>
              <mc:Fallback>
                <p:oleObj name="Equation" r:id="rId9" imgW="1612800" imgH="4316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4438" y="3500438"/>
                        <a:ext cx="4119562" cy="110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82" name="Rectangle 134"/>
          <p:cNvSpPr>
            <a:spLocks noChangeArrowheads="1"/>
          </p:cNvSpPr>
          <p:nvPr/>
        </p:nvSpPr>
        <p:spPr bwMode="auto">
          <a:xfrm>
            <a:off x="1189038" y="4922838"/>
            <a:ext cx="6696075" cy="944562"/>
          </a:xfrm>
          <a:prstGeom prst="rect">
            <a:avLst/>
          </a:prstGeom>
          <a:noFill/>
          <a:ln w="2857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he-IL" b="1" u="sng"/>
              <a:t>מהירות רגעית -</a:t>
            </a:r>
            <a:r>
              <a:rPr lang="he-IL"/>
              <a:t> מהירות ממוצעת הנמדדת בזמן השואף לאפס (ברגע הנתון). בתנועה קצובה לאורך קו ישר מהירות ממוצעת שווה למהירות רגעית.</a:t>
            </a:r>
            <a:r>
              <a:rPr lang="en-US"/>
              <a:t> </a:t>
            </a:r>
          </a:p>
        </p:txBody>
      </p:sp>
      <p:graphicFrame>
        <p:nvGraphicFramePr>
          <p:cNvPr id="2183" name="Object 135"/>
          <p:cNvGraphicFramePr>
            <a:graphicFrameLocks noChangeAspect="1"/>
          </p:cNvGraphicFramePr>
          <p:nvPr/>
        </p:nvGraphicFramePr>
        <p:xfrm>
          <a:off x="3394075" y="5805488"/>
          <a:ext cx="1881188" cy="1004887"/>
        </p:xfrm>
        <a:graphic>
          <a:graphicData uri="http://schemas.openxmlformats.org/presentationml/2006/ole">
            <mc:AlternateContent xmlns:mc="http://schemas.openxmlformats.org/markup-compatibility/2006">
              <mc:Choice xmlns:v="urn:schemas-microsoft-com:vml" Requires="v">
                <p:oleObj spid="_x0000_s138246" name="Equation" r:id="rId11" imgW="736560" imgH="393480" progId="Equation.3">
                  <p:embed/>
                </p:oleObj>
              </mc:Choice>
              <mc:Fallback>
                <p:oleObj name="Equation" r:id="rId11" imgW="736560" imgH="393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4075" y="5805488"/>
                        <a:ext cx="1881188"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604093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grpId="0" nodeType="clickEffect">
                                  <p:stCondLst>
                                    <p:cond delay="0"/>
                                  </p:stCondLst>
                                  <p:childTnLst>
                                    <p:set>
                                      <p:cBhvr>
                                        <p:cTn id="10" dur="1" fill="hold">
                                          <p:stCondLst>
                                            <p:cond delay="0"/>
                                          </p:stCondLst>
                                        </p:cTn>
                                        <p:tgtEl>
                                          <p:spTgt spid="2053"/>
                                        </p:tgtEl>
                                        <p:attrNameLst>
                                          <p:attrName>style.visibility</p:attrName>
                                        </p:attrNameLst>
                                      </p:cBhvr>
                                      <p:to>
                                        <p:strVal val="visible"/>
                                      </p:to>
                                    </p:set>
                                    <p:animEffect transition="in" filter="diamond(in)">
                                      <p:cBhvr>
                                        <p:cTn id="11" dur="2000"/>
                                        <p:tgtEl>
                                          <p:spTgt spid="20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2147"/>
                                        </p:tgtEl>
                                        <p:attrNameLst>
                                          <p:attrName>style.visibility</p:attrName>
                                        </p:attrNameLst>
                                      </p:cBhvr>
                                      <p:to>
                                        <p:strVal val="visible"/>
                                      </p:to>
                                    </p:set>
                                    <p:animEffect transition="in" filter="diamond(in)">
                                      <p:cBhvr>
                                        <p:cTn id="16" dur="2000"/>
                                        <p:tgtEl>
                                          <p:spTgt spid="214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nodeType="clickEffect">
                                  <p:stCondLst>
                                    <p:cond delay="0"/>
                                  </p:stCondLst>
                                  <p:childTnLst>
                                    <p:set>
                                      <p:cBhvr>
                                        <p:cTn id="20" dur="1" fill="hold">
                                          <p:stCondLst>
                                            <p:cond delay="0"/>
                                          </p:stCondLst>
                                        </p:cTn>
                                        <p:tgtEl>
                                          <p:spTgt spid="2173"/>
                                        </p:tgtEl>
                                        <p:attrNameLst>
                                          <p:attrName>style.visibility</p:attrName>
                                        </p:attrNameLst>
                                      </p:cBhvr>
                                      <p:to>
                                        <p:strVal val="visible"/>
                                      </p:to>
                                    </p:set>
                                    <p:animEffect transition="in" filter="diamond(in)">
                                      <p:cBhvr>
                                        <p:cTn id="21" dur="2000"/>
                                        <p:tgtEl>
                                          <p:spTgt spid="217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2067"/>
                                        </p:tgtEl>
                                        <p:attrNameLst>
                                          <p:attrName>style.visibility</p:attrName>
                                        </p:attrNameLst>
                                      </p:cBhvr>
                                      <p:to>
                                        <p:strVal val="visible"/>
                                      </p:to>
                                    </p:set>
                                    <p:animEffect transition="in" filter="diamond(in)">
                                      <p:cBhvr>
                                        <p:cTn id="26" dur="2000"/>
                                        <p:tgtEl>
                                          <p:spTgt spid="206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174"/>
                                        </p:tgtEl>
                                        <p:attrNameLst>
                                          <p:attrName>style.visibility</p:attrName>
                                        </p:attrNameLst>
                                      </p:cBhvr>
                                      <p:to>
                                        <p:strVal val="visible"/>
                                      </p:to>
                                    </p:set>
                                    <p:animEffect transition="in" filter="slide(fromBottom)">
                                      <p:cBhvr>
                                        <p:cTn id="31" dur="500"/>
                                        <p:tgtEl>
                                          <p:spTgt spid="217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2176"/>
                                        </p:tgtEl>
                                        <p:attrNameLst>
                                          <p:attrName>style.visibility</p:attrName>
                                        </p:attrNameLst>
                                      </p:cBhvr>
                                      <p:to>
                                        <p:strVal val="visible"/>
                                      </p:to>
                                    </p:set>
                                    <p:animEffect transition="in" filter="slide(fromBottom)">
                                      <p:cBhvr>
                                        <p:cTn id="36" dur="500"/>
                                        <p:tgtEl>
                                          <p:spTgt spid="217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2" presetClass="entr" presetSubtype="4" fill="hold" nodeType="clickEffect">
                                  <p:stCondLst>
                                    <p:cond delay="0"/>
                                  </p:stCondLst>
                                  <p:childTnLst>
                                    <p:set>
                                      <p:cBhvr>
                                        <p:cTn id="40" dur="1" fill="hold">
                                          <p:stCondLst>
                                            <p:cond delay="0"/>
                                          </p:stCondLst>
                                        </p:cTn>
                                        <p:tgtEl>
                                          <p:spTgt spid="2180"/>
                                        </p:tgtEl>
                                        <p:attrNameLst>
                                          <p:attrName>style.visibility</p:attrName>
                                        </p:attrNameLst>
                                      </p:cBhvr>
                                      <p:to>
                                        <p:strVal val="visible"/>
                                      </p:to>
                                    </p:set>
                                    <p:animEffect transition="in" filter="slide(fromBottom)">
                                      <p:cBhvr>
                                        <p:cTn id="41" dur="500"/>
                                        <p:tgtEl>
                                          <p:spTgt spid="21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2182"/>
                                        </p:tgtEl>
                                        <p:attrNameLst>
                                          <p:attrName>style.visibility</p:attrName>
                                        </p:attrNameLst>
                                      </p:cBhvr>
                                      <p:to>
                                        <p:strVal val="visible"/>
                                      </p:to>
                                    </p:set>
                                    <p:animEffect transition="in" filter="slide(fromBottom)">
                                      <p:cBhvr>
                                        <p:cTn id="46" dur="500"/>
                                        <p:tgtEl>
                                          <p:spTgt spid="218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2" presetClass="entr" presetSubtype="4" fill="hold" nodeType="clickEffect">
                                  <p:stCondLst>
                                    <p:cond delay="0"/>
                                  </p:stCondLst>
                                  <p:childTnLst>
                                    <p:set>
                                      <p:cBhvr>
                                        <p:cTn id="50" dur="1" fill="hold">
                                          <p:stCondLst>
                                            <p:cond delay="0"/>
                                          </p:stCondLst>
                                        </p:cTn>
                                        <p:tgtEl>
                                          <p:spTgt spid="2183"/>
                                        </p:tgtEl>
                                        <p:attrNameLst>
                                          <p:attrName>style.visibility</p:attrName>
                                        </p:attrNameLst>
                                      </p:cBhvr>
                                      <p:to>
                                        <p:strVal val="visible"/>
                                      </p:to>
                                    </p:set>
                                    <p:animEffect transition="in" filter="slide(fromBottom)">
                                      <p:cBhvr>
                                        <p:cTn id="51" dur="500"/>
                                        <p:tgtEl>
                                          <p:spTgt spid="218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mph" presetSubtype="0" fill="hold" nodeType="clickEffect">
                                  <p:stCondLst>
                                    <p:cond delay="0"/>
                                  </p:stCondLst>
                                  <p:childTnLst>
                                    <p:animScale>
                                      <p:cBhvr>
                                        <p:cTn id="55" dur="2000" fill="hold"/>
                                        <p:tgtEl>
                                          <p:spTgt spid="218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174" grpId="0" animBg="1"/>
      <p:bldP spid="2175" grpId="0"/>
      <p:bldP spid="2176" grpId="0" animBg="1"/>
      <p:bldP spid="218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4" name="Object 4"/>
          <p:cNvGraphicFramePr>
            <a:graphicFrameLocks noGrp="1" noChangeAspect="1"/>
          </p:cNvGraphicFramePr>
          <p:nvPr>
            <p:ph sz="quarter" idx="1"/>
          </p:nvPr>
        </p:nvGraphicFramePr>
        <p:xfrm>
          <a:off x="-107950" y="1671638"/>
          <a:ext cx="2643188" cy="641350"/>
        </p:xfrm>
        <a:graphic>
          <a:graphicData uri="http://schemas.openxmlformats.org/presentationml/2006/ole">
            <mc:AlternateContent xmlns:mc="http://schemas.openxmlformats.org/markup-compatibility/2006">
              <mc:Choice xmlns:v="urn:schemas-microsoft-com:vml" Requires="v">
                <p:oleObj spid="_x0000_s139266" name="Equation" r:id="rId3" imgW="2120760" imgH="431640" progId="Equation.3">
                  <p:embed/>
                </p:oleObj>
              </mc:Choice>
              <mc:Fallback>
                <p:oleObj name="Equation" r:id="rId3" imgW="21207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1671638"/>
                        <a:ext cx="2643188"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7"/>
          <p:cNvGraphicFramePr>
            <a:graphicFrameLocks noGrp="1" noChangeAspect="1"/>
          </p:cNvGraphicFramePr>
          <p:nvPr>
            <p:ph sz="quarter" idx="2"/>
          </p:nvPr>
        </p:nvGraphicFramePr>
        <p:xfrm>
          <a:off x="2598738" y="1347788"/>
          <a:ext cx="1944687" cy="1257300"/>
        </p:xfrm>
        <a:graphic>
          <a:graphicData uri="http://schemas.openxmlformats.org/presentationml/2006/ole">
            <mc:AlternateContent xmlns:mc="http://schemas.openxmlformats.org/markup-compatibility/2006">
              <mc:Choice xmlns:v="urn:schemas-microsoft-com:vml" Requires="v">
                <p:oleObj spid="_x0000_s139267" name="Equation" r:id="rId5" imgW="1295280" imgH="838080" progId="Equation.3">
                  <p:embed/>
                </p:oleObj>
              </mc:Choice>
              <mc:Fallback>
                <p:oleObj name="Equation" r:id="rId5" imgW="1295280" imgH="8380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8738" y="1347788"/>
                        <a:ext cx="1944687"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0"/>
          <p:cNvGraphicFramePr>
            <a:graphicFrameLocks noGrp="1" noChangeAspect="1"/>
          </p:cNvGraphicFramePr>
          <p:nvPr>
            <p:ph sz="quarter" idx="3"/>
          </p:nvPr>
        </p:nvGraphicFramePr>
        <p:xfrm>
          <a:off x="4437063" y="1370013"/>
          <a:ext cx="2005012" cy="911225"/>
        </p:xfrm>
        <a:graphic>
          <a:graphicData uri="http://schemas.openxmlformats.org/presentationml/2006/ole">
            <mc:AlternateContent xmlns:mc="http://schemas.openxmlformats.org/markup-compatibility/2006">
              <mc:Choice xmlns:v="urn:schemas-microsoft-com:vml" Requires="v">
                <p:oleObj spid="_x0000_s139268" name="Equation" r:id="rId7" imgW="1257120" imgH="571320" progId="Equation.3">
                  <p:embed/>
                </p:oleObj>
              </mc:Choice>
              <mc:Fallback>
                <p:oleObj name="Equation" r:id="rId7" imgW="1257120" imgH="5713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7063" y="1370013"/>
                        <a:ext cx="2005012"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6" name="Object 16"/>
          <p:cNvGraphicFramePr>
            <a:graphicFrameLocks noChangeAspect="1"/>
          </p:cNvGraphicFramePr>
          <p:nvPr/>
        </p:nvGraphicFramePr>
        <p:xfrm>
          <a:off x="3348038" y="2463800"/>
          <a:ext cx="2952750" cy="1090613"/>
        </p:xfrm>
        <a:graphic>
          <a:graphicData uri="http://schemas.openxmlformats.org/presentationml/2006/ole">
            <mc:AlternateContent xmlns:mc="http://schemas.openxmlformats.org/markup-compatibility/2006">
              <mc:Choice xmlns:v="urn:schemas-microsoft-com:vml" Requires="v">
                <p:oleObj spid="_x0000_s139269" name="Equation" r:id="rId9" imgW="1549080" imgH="571320" progId="Equation.3">
                  <p:embed/>
                </p:oleObj>
              </mc:Choice>
              <mc:Fallback>
                <p:oleObj name="Equation" r:id="rId9" imgW="1549080" imgH="5713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038" y="2463800"/>
                        <a:ext cx="295275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528" name="Group 48"/>
          <p:cNvGrpSpPr>
            <a:grpSpLocks/>
          </p:cNvGrpSpPr>
          <p:nvPr/>
        </p:nvGrpSpPr>
        <p:grpSpPr bwMode="auto">
          <a:xfrm>
            <a:off x="1285875" y="260350"/>
            <a:ext cx="6886575" cy="1079500"/>
            <a:chOff x="810" y="164"/>
            <a:chExt cx="4338" cy="680"/>
          </a:xfrm>
        </p:grpSpPr>
        <p:graphicFrame>
          <p:nvGraphicFramePr>
            <p:cNvPr id="20498" name="Object 18"/>
            <p:cNvGraphicFramePr>
              <a:graphicFrameLocks noChangeAspect="1"/>
            </p:cNvGraphicFramePr>
            <p:nvPr/>
          </p:nvGraphicFramePr>
          <p:xfrm>
            <a:off x="1483" y="164"/>
            <a:ext cx="399" cy="409"/>
          </p:xfrm>
          <a:graphic>
            <a:graphicData uri="http://schemas.openxmlformats.org/presentationml/2006/ole">
              <mc:AlternateContent xmlns:mc="http://schemas.openxmlformats.org/markup-compatibility/2006">
                <mc:Choice xmlns:v="urn:schemas-microsoft-com:vml" Requires="v">
                  <p:oleObj spid="_x0000_s139270" name="Equation" r:id="rId11" imgW="380835" imgH="393529" progId="Equation.3">
                    <p:embed/>
                  </p:oleObj>
                </mc:Choice>
                <mc:Fallback>
                  <p:oleObj name="Equation" r:id="rId11" imgW="380835"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3" y="164"/>
                          <a:ext cx="399" cy="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9" name="Rectangle 19"/>
            <p:cNvSpPr>
              <a:spLocks noChangeArrowheads="1"/>
            </p:cNvSpPr>
            <p:nvPr/>
          </p:nvSpPr>
          <p:spPr bwMode="auto">
            <a:xfrm>
              <a:off x="1812" y="255"/>
              <a:ext cx="3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e-IL">
                  <a:cs typeface="Times New Roman" panose="02020603050405020304" pitchFamily="18" charset="0"/>
                </a:rPr>
                <a:t>א) רוכב אופנוע נסע מכרמיאל לחיפה. חצי זמן הוא עבר במהירות</a:t>
              </a:r>
              <a:r>
                <a:rPr lang="he-IL" sz="1400">
                  <a:cs typeface="Times New Roman" panose="02020603050405020304" pitchFamily="18" charset="0"/>
                </a:rPr>
                <a:t>    </a:t>
              </a:r>
              <a:endParaRPr lang="he-IL"/>
            </a:p>
          </p:txBody>
        </p:sp>
        <p:graphicFrame>
          <p:nvGraphicFramePr>
            <p:cNvPr id="20501" name="Object 21"/>
            <p:cNvGraphicFramePr>
              <a:graphicFrameLocks noChangeAspect="1"/>
            </p:cNvGraphicFramePr>
            <p:nvPr/>
          </p:nvGraphicFramePr>
          <p:xfrm>
            <a:off x="2900" y="436"/>
            <a:ext cx="398" cy="408"/>
          </p:xfrm>
          <a:graphic>
            <a:graphicData uri="http://schemas.openxmlformats.org/presentationml/2006/ole">
              <mc:AlternateContent xmlns:mc="http://schemas.openxmlformats.org/markup-compatibility/2006">
                <mc:Choice xmlns:v="urn:schemas-microsoft-com:vml" Requires="v">
                  <p:oleObj spid="_x0000_s139271" name="Equation" r:id="rId13" imgW="380835" imgH="393529" progId="Equation.3">
                    <p:embed/>
                  </p:oleObj>
                </mc:Choice>
                <mc:Fallback>
                  <p:oleObj name="Equation" r:id="rId13" imgW="380835"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00" y="436"/>
                          <a:ext cx="398" cy="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02" name="Rectangle 22"/>
            <p:cNvSpPr>
              <a:spLocks noChangeArrowheads="1"/>
            </p:cNvSpPr>
            <p:nvPr/>
          </p:nvSpPr>
          <p:spPr bwMode="auto">
            <a:xfrm>
              <a:off x="810" y="527"/>
              <a:ext cx="420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e-IL">
                  <a:cs typeface="Times New Roman" panose="02020603050405020304" pitchFamily="18" charset="0"/>
                </a:rPr>
                <a:t> ומחצית שנייה של הזמן במהירות</a:t>
              </a:r>
              <a:r>
                <a:rPr lang="he-IL" sz="1400">
                  <a:cs typeface="Times New Roman" panose="02020603050405020304" pitchFamily="18" charset="0"/>
                </a:rPr>
                <a:t>                  . </a:t>
              </a:r>
              <a:r>
                <a:rPr lang="he-IL"/>
                <a:t>מהי המירות ממוצעת של האופנוע?</a:t>
              </a:r>
            </a:p>
          </p:txBody>
        </p:sp>
      </p:grpSp>
      <p:grpSp>
        <p:nvGrpSpPr>
          <p:cNvPr id="20529" name="Group 49"/>
          <p:cNvGrpSpPr>
            <a:grpSpLocks/>
          </p:cNvGrpSpPr>
          <p:nvPr/>
        </p:nvGrpSpPr>
        <p:grpSpPr bwMode="auto">
          <a:xfrm>
            <a:off x="1154113" y="3338513"/>
            <a:ext cx="6953250" cy="1025525"/>
            <a:chOff x="727" y="2103"/>
            <a:chExt cx="4380" cy="646"/>
          </a:xfrm>
        </p:grpSpPr>
        <p:graphicFrame>
          <p:nvGraphicFramePr>
            <p:cNvPr id="20509" name="Object 29"/>
            <p:cNvGraphicFramePr>
              <a:graphicFrameLocks noChangeAspect="1"/>
            </p:cNvGraphicFramePr>
            <p:nvPr/>
          </p:nvGraphicFramePr>
          <p:xfrm>
            <a:off x="1030" y="2103"/>
            <a:ext cx="399" cy="409"/>
          </p:xfrm>
          <a:graphic>
            <a:graphicData uri="http://schemas.openxmlformats.org/presentationml/2006/ole">
              <mc:AlternateContent xmlns:mc="http://schemas.openxmlformats.org/markup-compatibility/2006">
                <mc:Choice xmlns:v="urn:schemas-microsoft-com:vml" Requires="v">
                  <p:oleObj spid="_x0000_s139272" name="Equation" r:id="rId15" imgW="380835" imgH="393529" progId="Equation.3">
                    <p:embed/>
                  </p:oleObj>
                </mc:Choice>
                <mc:Fallback>
                  <p:oleObj name="Equation" r:id="rId15" imgW="380835"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0" y="2103"/>
                          <a:ext cx="399" cy="4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0" name="Rectangle 30"/>
            <p:cNvSpPr>
              <a:spLocks noChangeArrowheads="1"/>
            </p:cNvSpPr>
            <p:nvPr/>
          </p:nvSpPr>
          <p:spPr bwMode="auto">
            <a:xfrm>
              <a:off x="1384" y="2194"/>
              <a:ext cx="372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e-IL">
                  <a:cs typeface="Times New Roman" panose="02020603050405020304" pitchFamily="18" charset="0"/>
                </a:rPr>
                <a:t>ב) רוכב אופנוע נסע בחזרה מחיפה לכרמיאל. חצי דרך הוא עבר במהירות</a:t>
              </a:r>
              <a:r>
                <a:rPr lang="he-IL" sz="1400">
                  <a:cs typeface="Times New Roman" panose="02020603050405020304" pitchFamily="18" charset="0"/>
                </a:rPr>
                <a:t>    </a:t>
              </a:r>
              <a:endParaRPr lang="he-IL"/>
            </a:p>
          </p:txBody>
        </p:sp>
        <p:graphicFrame>
          <p:nvGraphicFramePr>
            <p:cNvPr id="20511" name="Object 31"/>
            <p:cNvGraphicFramePr>
              <a:graphicFrameLocks noChangeAspect="1"/>
            </p:cNvGraphicFramePr>
            <p:nvPr/>
          </p:nvGraphicFramePr>
          <p:xfrm>
            <a:off x="2800" y="2341"/>
            <a:ext cx="398" cy="408"/>
          </p:xfrm>
          <a:graphic>
            <a:graphicData uri="http://schemas.openxmlformats.org/presentationml/2006/ole">
              <mc:AlternateContent xmlns:mc="http://schemas.openxmlformats.org/markup-compatibility/2006">
                <mc:Choice xmlns:v="urn:schemas-microsoft-com:vml" Requires="v">
                  <p:oleObj spid="_x0000_s139273" name="Equation" r:id="rId16" imgW="380835" imgH="393529" progId="Equation.3">
                    <p:embed/>
                  </p:oleObj>
                </mc:Choice>
                <mc:Fallback>
                  <p:oleObj name="Equation" r:id="rId16" imgW="380835"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0" y="2341"/>
                          <a:ext cx="398" cy="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2" name="Rectangle 32"/>
            <p:cNvSpPr>
              <a:spLocks noChangeArrowheads="1"/>
            </p:cNvSpPr>
            <p:nvPr/>
          </p:nvSpPr>
          <p:spPr bwMode="auto">
            <a:xfrm>
              <a:off x="727" y="2432"/>
              <a:ext cx="424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he-IL">
                  <a:cs typeface="Times New Roman" panose="02020603050405020304" pitchFamily="18" charset="0"/>
                </a:rPr>
                <a:t> ומחצית שנייה של הדרך במהירות</a:t>
              </a:r>
              <a:r>
                <a:rPr lang="he-IL" sz="1400">
                  <a:cs typeface="Times New Roman" panose="02020603050405020304" pitchFamily="18" charset="0"/>
                </a:rPr>
                <a:t>                  . </a:t>
              </a:r>
              <a:r>
                <a:rPr lang="he-IL"/>
                <a:t>מהי המירות ממוצעת של האופנוע?</a:t>
              </a:r>
            </a:p>
          </p:txBody>
        </p:sp>
      </p:grpSp>
      <p:graphicFrame>
        <p:nvGraphicFramePr>
          <p:cNvPr id="20513" name="Object 33"/>
          <p:cNvGraphicFramePr>
            <a:graphicFrameLocks noGrp="1" noChangeAspect="1"/>
          </p:cNvGraphicFramePr>
          <p:nvPr>
            <p:ph sz="quarter" idx="4"/>
          </p:nvPr>
        </p:nvGraphicFramePr>
        <p:xfrm>
          <a:off x="31750" y="4637088"/>
          <a:ext cx="2701925" cy="754062"/>
        </p:xfrm>
        <a:graphic>
          <a:graphicData uri="http://schemas.openxmlformats.org/presentationml/2006/ole">
            <mc:AlternateContent xmlns:mc="http://schemas.openxmlformats.org/markup-compatibility/2006">
              <mc:Choice xmlns:v="urn:schemas-microsoft-com:vml" Requires="v">
                <p:oleObj spid="_x0000_s139274" name="Equation" r:id="rId17" imgW="1549080" imgH="431640" progId="Equation.3">
                  <p:embed/>
                </p:oleObj>
              </mc:Choice>
              <mc:Fallback>
                <p:oleObj name="Equation" r:id="rId17" imgW="1549080" imgH="431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750" y="4637088"/>
                        <a:ext cx="2701925"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6" name="Object 36"/>
          <p:cNvGraphicFramePr>
            <a:graphicFrameLocks noChangeAspect="1"/>
          </p:cNvGraphicFramePr>
          <p:nvPr/>
        </p:nvGraphicFramePr>
        <p:xfrm>
          <a:off x="2693988" y="4221163"/>
          <a:ext cx="1301750" cy="1511300"/>
        </p:xfrm>
        <a:graphic>
          <a:graphicData uri="http://schemas.openxmlformats.org/presentationml/2006/ole">
            <mc:AlternateContent xmlns:mc="http://schemas.openxmlformats.org/markup-compatibility/2006">
              <mc:Choice xmlns:v="urn:schemas-microsoft-com:vml" Requires="v">
                <p:oleObj spid="_x0000_s139275" name="Equation" r:id="rId19" imgW="787320" imgH="914400" progId="Equation.3">
                  <p:embed/>
                </p:oleObj>
              </mc:Choice>
              <mc:Fallback>
                <p:oleObj name="Equation" r:id="rId19" imgW="787320" imgH="9144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93988" y="4221163"/>
                        <a:ext cx="130175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7" name="Object 37"/>
          <p:cNvGraphicFramePr>
            <a:graphicFrameLocks noChangeAspect="1"/>
          </p:cNvGraphicFramePr>
          <p:nvPr/>
        </p:nvGraphicFramePr>
        <p:xfrm>
          <a:off x="3203575" y="5808663"/>
          <a:ext cx="2879725" cy="860425"/>
        </p:xfrm>
        <a:graphic>
          <a:graphicData uri="http://schemas.openxmlformats.org/presentationml/2006/ole">
            <mc:AlternateContent xmlns:mc="http://schemas.openxmlformats.org/markup-compatibility/2006">
              <mc:Choice xmlns:v="urn:schemas-microsoft-com:vml" Requires="v">
                <p:oleObj spid="_x0000_s139276" name="Equation" r:id="rId21" imgW="1320480" imgH="393480" progId="Equation.3">
                  <p:embed/>
                </p:oleObj>
              </mc:Choice>
              <mc:Fallback>
                <p:oleObj name="Equation" r:id="rId21" imgW="1320480" imgH="39348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203575" y="5808663"/>
                        <a:ext cx="2879725"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8" name="Object 38"/>
          <p:cNvGraphicFramePr>
            <a:graphicFrameLocks noChangeAspect="1"/>
          </p:cNvGraphicFramePr>
          <p:nvPr/>
        </p:nvGraphicFramePr>
        <p:xfrm>
          <a:off x="3986213" y="4722813"/>
          <a:ext cx="3106737" cy="938212"/>
        </p:xfrm>
        <a:graphic>
          <a:graphicData uri="http://schemas.openxmlformats.org/presentationml/2006/ole">
            <mc:AlternateContent xmlns:mc="http://schemas.openxmlformats.org/markup-compatibility/2006">
              <mc:Choice xmlns:v="urn:schemas-microsoft-com:vml" Requires="v">
                <p:oleObj spid="_x0000_s139277" name="Equation" r:id="rId23" imgW="2184120" imgH="660240" progId="Equation.3">
                  <p:embed/>
                </p:oleObj>
              </mc:Choice>
              <mc:Fallback>
                <p:oleObj name="Equation" r:id="rId23" imgW="2184120" imgH="6602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986213" y="4722813"/>
                        <a:ext cx="3106737" cy="93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20" name="Text Box 40"/>
          <p:cNvSpPr txBox="1">
            <a:spLocks noChangeArrowheads="1"/>
          </p:cNvSpPr>
          <p:nvPr/>
        </p:nvSpPr>
        <p:spPr bwMode="auto">
          <a:xfrm>
            <a:off x="2051050" y="0"/>
            <a:ext cx="5113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he-IL" sz="2400" b="1" u="sng"/>
              <a:t>דוגמאות חישוב</a:t>
            </a:r>
            <a:endParaRPr lang="en-US" sz="2400" b="1" u="sng"/>
          </a:p>
        </p:txBody>
      </p:sp>
      <p:graphicFrame>
        <p:nvGraphicFramePr>
          <p:cNvPr id="20521" name="Object 41"/>
          <p:cNvGraphicFramePr>
            <a:graphicFrameLocks noChangeAspect="1"/>
          </p:cNvGraphicFramePr>
          <p:nvPr/>
        </p:nvGraphicFramePr>
        <p:xfrm>
          <a:off x="6562725" y="1341438"/>
          <a:ext cx="2473325" cy="935037"/>
        </p:xfrm>
        <a:graphic>
          <a:graphicData uri="http://schemas.openxmlformats.org/presentationml/2006/ole">
            <mc:AlternateContent xmlns:mc="http://schemas.openxmlformats.org/markup-compatibility/2006">
              <mc:Choice xmlns:v="urn:schemas-microsoft-com:vml" Requires="v">
                <p:oleObj spid="_x0000_s139278" name="Equation" r:id="rId25" imgW="1511280" imgH="571320" progId="Equation.3">
                  <p:embed/>
                </p:oleObj>
              </mc:Choice>
              <mc:Fallback>
                <p:oleObj name="Equation" r:id="rId25" imgW="1511280" imgH="57132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62725" y="1341438"/>
                        <a:ext cx="2473325"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2" name="Object 42"/>
          <p:cNvGraphicFramePr>
            <a:graphicFrameLocks noChangeAspect="1"/>
          </p:cNvGraphicFramePr>
          <p:nvPr/>
        </p:nvGraphicFramePr>
        <p:xfrm>
          <a:off x="7092950" y="4718050"/>
          <a:ext cx="2051050" cy="957263"/>
        </p:xfrm>
        <a:graphic>
          <a:graphicData uri="http://schemas.openxmlformats.org/presentationml/2006/ole">
            <mc:AlternateContent xmlns:mc="http://schemas.openxmlformats.org/markup-compatibility/2006">
              <mc:Choice xmlns:v="urn:schemas-microsoft-com:vml" Requires="v">
                <p:oleObj spid="_x0000_s139279" name="Equation" r:id="rId27" imgW="1333440" imgH="622080" progId="Equation.3">
                  <p:embed/>
                </p:oleObj>
              </mc:Choice>
              <mc:Fallback>
                <p:oleObj name="Equation" r:id="rId27" imgW="1333440" imgH="6220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092950" y="4718050"/>
                        <a:ext cx="205105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838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0528"/>
                                        </p:tgtEl>
                                        <p:attrNameLst>
                                          <p:attrName>style.visibility</p:attrName>
                                        </p:attrNameLst>
                                      </p:cBhvr>
                                      <p:to>
                                        <p:strVal val="visible"/>
                                      </p:to>
                                    </p:set>
                                    <p:animEffect transition="in" filter="wedge">
                                      <p:cBhvr>
                                        <p:cTn id="7" dur="2000"/>
                                        <p:tgtEl>
                                          <p:spTgt spid="205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dissolve">
                                      <p:cBhvr>
                                        <p:cTn id="12" dur="500"/>
                                        <p:tgtEl>
                                          <p:spTgt spid="204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dissolve">
                                      <p:cBhvr>
                                        <p:cTn id="17" dur="500"/>
                                        <p:tgtEl>
                                          <p:spTgt spid="20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0490"/>
                                        </p:tgtEl>
                                        <p:attrNameLst>
                                          <p:attrName>style.visibility</p:attrName>
                                        </p:attrNameLst>
                                      </p:cBhvr>
                                      <p:to>
                                        <p:strVal val="visible"/>
                                      </p:to>
                                    </p:set>
                                    <p:animEffect transition="in" filter="dissolve">
                                      <p:cBhvr>
                                        <p:cTn id="22" dur="500"/>
                                        <p:tgtEl>
                                          <p:spTgt spid="2049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0521"/>
                                        </p:tgtEl>
                                        <p:attrNameLst>
                                          <p:attrName>style.visibility</p:attrName>
                                        </p:attrNameLst>
                                      </p:cBhvr>
                                      <p:to>
                                        <p:strVal val="visible"/>
                                      </p:to>
                                    </p:set>
                                    <p:animEffect transition="in" filter="dissolve">
                                      <p:cBhvr>
                                        <p:cTn id="27" dur="500"/>
                                        <p:tgtEl>
                                          <p:spTgt spid="205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iterate type="lt">
                                    <p:tmPct val="5000"/>
                                  </p:iterate>
                                  <p:childTnLst>
                                    <p:set>
                                      <p:cBhvr>
                                        <p:cTn id="31" dur="1" fill="hold">
                                          <p:stCondLst>
                                            <p:cond delay="0"/>
                                          </p:stCondLst>
                                        </p:cTn>
                                        <p:tgtEl>
                                          <p:spTgt spid="20496"/>
                                        </p:tgtEl>
                                        <p:attrNameLst>
                                          <p:attrName>style.visibility</p:attrName>
                                        </p:attrNameLst>
                                      </p:cBhvr>
                                      <p:to>
                                        <p:strVal val="visible"/>
                                      </p:to>
                                    </p:set>
                                    <p:anim calcmode="lin" valueType="num">
                                      <p:cBhvr>
                                        <p:cTn id="32" dur="1000" fill="hold"/>
                                        <p:tgtEl>
                                          <p:spTgt spid="20496"/>
                                        </p:tgtEl>
                                        <p:attrNameLst>
                                          <p:attrName>ppt_w</p:attrName>
                                        </p:attrNameLst>
                                      </p:cBhvr>
                                      <p:tavLst>
                                        <p:tav tm="0">
                                          <p:val>
                                            <p:fltVal val="0"/>
                                          </p:val>
                                        </p:tav>
                                        <p:tav tm="100000">
                                          <p:val>
                                            <p:strVal val="#ppt_w"/>
                                          </p:val>
                                        </p:tav>
                                      </p:tavLst>
                                    </p:anim>
                                    <p:anim calcmode="lin" valueType="num">
                                      <p:cBhvr>
                                        <p:cTn id="33" dur="1000" fill="hold"/>
                                        <p:tgtEl>
                                          <p:spTgt spid="20496"/>
                                        </p:tgtEl>
                                        <p:attrNameLst>
                                          <p:attrName>ppt_h</p:attrName>
                                        </p:attrNameLst>
                                      </p:cBhvr>
                                      <p:tavLst>
                                        <p:tav tm="0">
                                          <p:val>
                                            <p:fltVal val="0"/>
                                          </p:val>
                                        </p:tav>
                                        <p:tav tm="100000">
                                          <p:val>
                                            <p:strVal val="#ppt_h"/>
                                          </p:val>
                                        </p:tav>
                                      </p:tavLst>
                                    </p:anim>
                                    <p:anim calcmode="lin" valueType="num">
                                      <p:cBhvr>
                                        <p:cTn id="34" dur="1000" fill="hold"/>
                                        <p:tgtEl>
                                          <p:spTgt spid="20496"/>
                                        </p:tgtEl>
                                        <p:attrNameLst>
                                          <p:attrName>style.rotation</p:attrName>
                                        </p:attrNameLst>
                                      </p:cBhvr>
                                      <p:tavLst>
                                        <p:tav tm="0">
                                          <p:val>
                                            <p:fltVal val="90"/>
                                          </p:val>
                                        </p:tav>
                                        <p:tav tm="100000">
                                          <p:val>
                                            <p:fltVal val="0"/>
                                          </p:val>
                                        </p:tav>
                                      </p:tavLst>
                                    </p:anim>
                                    <p:animEffect transition="in" filter="fade">
                                      <p:cBhvr>
                                        <p:cTn id="35" dur="1000"/>
                                        <p:tgtEl>
                                          <p:spTgt spid="2049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0" presetClass="entr" presetSubtype="0" fill="hold" nodeType="clickEffect">
                                  <p:stCondLst>
                                    <p:cond delay="0"/>
                                  </p:stCondLst>
                                  <p:childTnLst>
                                    <p:set>
                                      <p:cBhvr>
                                        <p:cTn id="39" dur="1" fill="hold">
                                          <p:stCondLst>
                                            <p:cond delay="0"/>
                                          </p:stCondLst>
                                        </p:cTn>
                                        <p:tgtEl>
                                          <p:spTgt spid="20529"/>
                                        </p:tgtEl>
                                        <p:attrNameLst>
                                          <p:attrName>style.visibility</p:attrName>
                                        </p:attrNameLst>
                                      </p:cBhvr>
                                      <p:to>
                                        <p:strVal val="visible"/>
                                      </p:to>
                                    </p:set>
                                    <p:animEffect transition="in" filter="wedge">
                                      <p:cBhvr>
                                        <p:cTn id="40" dur="2000"/>
                                        <p:tgtEl>
                                          <p:spTgt spid="205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20513"/>
                                        </p:tgtEl>
                                        <p:attrNameLst>
                                          <p:attrName>style.visibility</p:attrName>
                                        </p:attrNameLst>
                                      </p:cBhvr>
                                      <p:to>
                                        <p:strVal val="visible"/>
                                      </p:to>
                                    </p:set>
                                    <p:animEffect transition="in" filter="dissolve">
                                      <p:cBhvr>
                                        <p:cTn id="45" dur="500"/>
                                        <p:tgtEl>
                                          <p:spTgt spid="20513"/>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20516"/>
                                        </p:tgtEl>
                                        <p:attrNameLst>
                                          <p:attrName>style.visibility</p:attrName>
                                        </p:attrNameLst>
                                      </p:cBhvr>
                                      <p:to>
                                        <p:strVal val="visible"/>
                                      </p:to>
                                    </p:set>
                                    <p:animEffect transition="in" filter="dissolve">
                                      <p:cBhvr>
                                        <p:cTn id="50" dur="500"/>
                                        <p:tgtEl>
                                          <p:spTgt spid="2051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nodeType="clickEffect">
                                  <p:stCondLst>
                                    <p:cond delay="0"/>
                                  </p:stCondLst>
                                  <p:childTnLst>
                                    <p:set>
                                      <p:cBhvr>
                                        <p:cTn id="54" dur="1" fill="hold">
                                          <p:stCondLst>
                                            <p:cond delay="0"/>
                                          </p:stCondLst>
                                        </p:cTn>
                                        <p:tgtEl>
                                          <p:spTgt spid="20518"/>
                                        </p:tgtEl>
                                        <p:attrNameLst>
                                          <p:attrName>style.visibility</p:attrName>
                                        </p:attrNameLst>
                                      </p:cBhvr>
                                      <p:to>
                                        <p:strVal val="visible"/>
                                      </p:to>
                                    </p:set>
                                    <p:animEffect transition="in" filter="dissolve">
                                      <p:cBhvr>
                                        <p:cTn id="55" dur="500"/>
                                        <p:tgtEl>
                                          <p:spTgt spid="20518"/>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20522"/>
                                        </p:tgtEl>
                                        <p:attrNameLst>
                                          <p:attrName>style.visibility</p:attrName>
                                        </p:attrNameLst>
                                      </p:cBhvr>
                                      <p:to>
                                        <p:strVal val="visible"/>
                                      </p:to>
                                    </p:set>
                                    <p:animEffect transition="in" filter="dissolve">
                                      <p:cBhvr>
                                        <p:cTn id="60" dur="500"/>
                                        <p:tgtEl>
                                          <p:spTgt spid="2052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1" presetClass="entr" presetSubtype="0" fill="hold" nodeType="clickEffect">
                                  <p:stCondLst>
                                    <p:cond delay="0"/>
                                  </p:stCondLst>
                                  <p:iterate type="lt">
                                    <p:tmPct val="5000"/>
                                  </p:iterate>
                                  <p:childTnLst>
                                    <p:set>
                                      <p:cBhvr>
                                        <p:cTn id="64" dur="1" fill="hold">
                                          <p:stCondLst>
                                            <p:cond delay="0"/>
                                          </p:stCondLst>
                                        </p:cTn>
                                        <p:tgtEl>
                                          <p:spTgt spid="20517"/>
                                        </p:tgtEl>
                                        <p:attrNameLst>
                                          <p:attrName>style.visibility</p:attrName>
                                        </p:attrNameLst>
                                      </p:cBhvr>
                                      <p:to>
                                        <p:strVal val="visible"/>
                                      </p:to>
                                    </p:set>
                                    <p:anim calcmode="lin" valueType="num">
                                      <p:cBhvr>
                                        <p:cTn id="65" dur="1000" fill="hold"/>
                                        <p:tgtEl>
                                          <p:spTgt spid="20517"/>
                                        </p:tgtEl>
                                        <p:attrNameLst>
                                          <p:attrName>ppt_w</p:attrName>
                                        </p:attrNameLst>
                                      </p:cBhvr>
                                      <p:tavLst>
                                        <p:tav tm="0">
                                          <p:val>
                                            <p:fltVal val="0"/>
                                          </p:val>
                                        </p:tav>
                                        <p:tav tm="100000">
                                          <p:val>
                                            <p:strVal val="#ppt_w"/>
                                          </p:val>
                                        </p:tav>
                                      </p:tavLst>
                                    </p:anim>
                                    <p:anim calcmode="lin" valueType="num">
                                      <p:cBhvr>
                                        <p:cTn id="66" dur="1000" fill="hold"/>
                                        <p:tgtEl>
                                          <p:spTgt spid="20517"/>
                                        </p:tgtEl>
                                        <p:attrNameLst>
                                          <p:attrName>ppt_h</p:attrName>
                                        </p:attrNameLst>
                                      </p:cBhvr>
                                      <p:tavLst>
                                        <p:tav tm="0">
                                          <p:val>
                                            <p:fltVal val="0"/>
                                          </p:val>
                                        </p:tav>
                                        <p:tav tm="100000">
                                          <p:val>
                                            <p:strVal val="#ppt_h"/>
                                          </p:val>
                                        </p:tav>
                                      </p:tavLst>
                                    </p:anim>
                                    <p:anim calcmode="lin" valueType="num">
                                      <p:cBhvr>
                                        <p:cTn id="67" dur="1000" fill="hold"/>
                                        <p:tgtEl>
                                          <p:spTgt spid="20517"/>
                                        </p:tgtEl>
                                        <p:attrNameLst>
                                          <p:attrName>style.rotation</p:attrName>
                                        </p:attrNameLst>
                                      </p:cBhvr>
                                      <p:tavLst>
                                        <p:tav tm="0">
                                          <p:val>
                                            <p:fltVal val="90"/>
                                          </p:val>
                                        </p:tav>
                                        <p:tav tm="100000">
                                          <p:val>
                                            <p:fltVal val="0"/>
                                          </p:val>
                                        </p:tav>
                                      </p:tavLst>
                                    </p:anim>
                                    <p:animEffect transition="in" filter="fade">
                                      <p:cBhvr>
                                        <p:cTn id="68" dur="1000"/>
                                        <p:tgtEl>
                                          <p:spTgt spid="2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2</a:t>
            </a:r>
            <a:endParaRPr lang="he-IL" dirty="0"/>
          </a:p>
        </p:txBody>
      </p:sp>
      <p:sp>
        <p:nvSpPr>
          <p:cNvPr id="3" name="מציין מיקום תוכן 2"/>
          <p:cNvSpPr>
            <a:spLocks noGrp="1"/>
          </p:cNvSpPr>
          <p:nvPr>
            <p:ph idx="1"/>
          </p:nvPr>
        </p:nvSpPr>
        <p:spPr/>
        <p:txBody>
          <a:bodyPr/>
          <a:lstStyle/>
          <a:p>
            <a:pPr marL="0" indent="0">
              <a:buNone/>
            </a:pPr>
            <a:r>
              <a:rPr lang="he-IL" sz="2400" dirty="0" smtClean="0">
                <a:latin typeface="David" panose="020E0502060401010101" pitchFamily="34" charset="-79"/>
                <a:cs typeface="David" panose="020E0502060401010101" pitchFamily="34" charset="-79"/>
              </a:rPr>
              <a:t>לפניכם תרשים עקבות, המתאר את מיקומו של גוף בפרקי זמן של שניה אחת. הגוף נע שמאלה.</a:t>
            </a:r>
          </a:p>
          <a:p>
            <a:pPr marL="457200" indent="-457200">
              <a:buFont typeface="+mj-cs"/>
              <a:buAutoNum type="hebrew2Minus"/>
            </a:pPr>
            <a:r>
              <a:rPr lang="he-IL" sz="2400" dirty="0" smtClean="0">
                <a:latin typeface="David" panose="020E0502060401010101" pitchFamily="34" charset="-79"/>
                <a:cs typeface="David" panose="020E0502060401010101" pitchFamily="34" charset="-79"/>
              </a:rPr>
              <a:t>מה ניתן ללמוד על מהירות הגוף?</a:t>
            </a:r>
          </a:p>
          <a:p>
            <a:pPr marL="457200" indent="-457200">
              <a:buFont typeface="+mj-cs"/>
              <a:buAutoNum type="hebrew2Minus"/>
            </a:pPr>
            <a:r>
              <a:rPr lang="he-IL" sz="2400" dirty="0" smtClean="0">
                <a:latin typeface="David" panose="020E0502060401010101" pitchFamily="34" charset="-79"/>
                <a:cs typeface="David" panose="020E0502060401010101" pitchFamily="34" charset="-79"/>
              </a:rPr>
              <a:t>מהי מהירות הגוף? </a:t>
            </a:r>
          </a:p>
          <a:p>
            <a:pPr marL="457200" indent="-457200">
              <a:buFont typeface="+mj-cs"/>
              <a:buAutoNum type="hebrew2Minus"/>
            </a:pPr>
            <a:r>
              <a:rPr lang="he-IL" sz="2400" dirty="0" smtClean="0">
                <a:latin typeface="David" panose="020E0502060401010101" pitchFamily="34" charset="-79"/>
                <a:cs typeface="David" panose="020E0502060401010101" pitchFamily="34" charset="-79"/>
              </a:rPr>
              <a:t>היכן יימצא הגוף לאחר 10 שניות מתחילת תנועתו?</a:t>
            </a:r>
            <a:endParaRPr lang="he-IL" sz="2400" dirty="0">
              <a:latin typeface="David" panose="020E0502060401010101" pitchFamily="34" charset="-79"/>
              <a:cs typeface="David" panose="020E0502060401010101" pitchFamily="34" charset="-79"/>
            </a:endParaRPr>
          </a:p>
        </p:txBody>
      </p:sp>
      <p:grpSp>
        <p:nvGrpSpPr>
          <p:cNvPr id="20" name="Group 36"/>
          <p:cNvGrpSpPr/>
          <p:nvPr/>
        </p:nvGrpSpPr>
        <p:grpSpPr>
          <a:xfrm>
            <a:off x="1273895" y="3866176"/>
            <a:ext cx="6596211" cy="848614"/>
            <a:chOff x="1247775" y="3604906"/>
            <a:chExt cx="6596211" cy="848614"/>
          </a:xfrm>
        </p:grpSpPr>
        <p:grpSp>
          <p:nvGrpSpPr>
            <p:cNvPr id="22" name="Group 21"/>
            <p:cNvGrpSpPr/>
            <p:nvPr/>
          </p:nvGrpSpPr>
          <p:grpSpPr>
            <a:xfrm>
              <a:off x="1247775" y="3944540"/>
              <a:ext cx="6457950" cy="508980"/>
              <a:chOff x="1247775" y="3944540"/>
              <a:chExt cx="6457950" cy="508980"/>
            </a:xfrm>
          </p:grpSpPr>
          <p:grpSp>
            <p:nvGrpSpPr>
              <p:cNvPr id="28" name="Group 9"/>
              <p:cNvGrpSpPr/>
              <p:nvPr/>
            </p:nvGrpSpPr>
            <p:grpSpPr>
              <a:xfrm>
                <a:off x="1247775" y="3944540"/>
                <a:ext cx="6457950" cy="130969"/>
                <a:chOff x="1247775" y="3944540"/>
                <a:chExt cx="6457950" cy="130969"/>
              </a:xfrm>
            </p:grpSpPr>
            <p:cxnSp>
              <p:nvCxnSpPr>
                <p:cNvPr id="40" name="Straight Arrow Connector 4"/>
                <p:cNvCxnSpPr/>
                <p:nvPr/>
              </p:nvCxnSpPr>
              <p:spPr>
                <a:xfrm>
                  <a:off x="1247775" y="4010025"/>
                  <a:ext cx="645795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Connector 8"/>
                <p:cNvCxnSpPr/>
                <p:nvPr/>
              </p:nvCxnSpPr>
              <p:spPr>
                <a:xfrm>
                  <a:off x="16597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Straight Connector 10"/>
                <p:cNvCxnSpPr/>
                <p:nvPr/>
              </p:nvCxnSpPr>
              <p:spPr>
                <a:xfrm>
                  <a:off x="21296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3" name="Straight Connector 11"/>
                <p:cNvCxnSpPr/>
                <p:nvPr/>
              </p:nvCxnSpPr>
              <p:spPr>
                <a:xfrm>
                  <a:off x="25995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4" name="Straight Connector 12"/>
                <p:cNvCxnSpPr/>
                <p:nvPr/>
              </p:nvCxnSpPr>
              <p:spPr>
                <a:xfrm>
                  <a:off x="30694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5" name="Straight Connector 13"/>
                <p:cNvCxnSpPr/>
                <p:nvPr/>
              </p:nvCxnSpPr>
              <p:spPr>
                <a:xfrm>
                  <a:off x="35393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6" name="Straight Connector 14"/>
                <p:cNvCxnSpPr/>
                <p:nvPr/>
              </p:nvCxnSpPr>
              <p:spPr>
                <a:xfrm>
                  <a:off x="40092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15"/>
                <p:cNvCxnSpPr/>
                <p:nvPr/>
              </p:nvCxnSpPr>
              <p:spPr>
                <a:xfrm>
                  <a:off x="44791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8" name="Straight Connector 16"/>
                <p:cNvCxnSpPr/>
                <p:nvPr/>
              </p:nvCxnSpPr>
              <p:spPr>
                <a:xfrm>
                  <a:off x="49490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9" name="Straight Connector 17"/>
                <p:cNvCxnSpPr/>
                <p:nvPr/>
              </p:nvCxnSpPr>
              <p:spPr>
                <a:xfrm>
                  <a:off x="54189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50" name="Straight Connector 18"/>
                <p:cNvCxnSpPr/>
                <p:nvPr/>
              </p:nvCxnSpPr>
              <p:spPr>
                <a:xfrm>
                  <a:off x="58888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Straight Connector 19"/>
                <p:cNvCxnSpPr/>
                <p:nvPr/>
              </p:nvCxnSpPr>
              <p:spPr>
                <a:xfrm>
                  <a:off x="63587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grpSp>
          <p:sp>
            <p:nvSpPr>
              <p:cNvPr id="29" name="TextBox 28"/>
              <p:cNvSpPr txBox="1"/>
              <p:nvPr/>
            </p:nvSpPr>
            <p:spPr>
              <a:xfrm>
                <a:off x="1462463" y="4084188"/>
                <a:ext cx="411956" cy="369332"/>
              </a:xfrm>
              <a:prstGeom prst="rect">
                <a:avLst/>
              </a:prstGeom>
              <a:noFill/>
              <a:ln>
                <a:noFill/>
              </a:ln>
            </p:spPr>
            <p:txBody>
              <a:bodyPr wrap="square" rtlCol="0">
                <a:spAutoFit/>
              </a:bodyPr>
              <a:lstStyle/>
              <a:p>
                <a:pPr algn="ctr" rtl="0"/>
                <a:r>
                  <a:rPr lang="en-US" dirty="0" smtClean="0">
                    <a:solidFill>
                      <a:schemeClr val="accent2">
                        <a:lumMod val="75000"/>
                      </a:schemeClr>
                    </a:solidFill>
                    <a:latin typeface="Calibri" panose="020F0502020204030204" pitchFamily="34" charset="0"/>
                    <a:cs typeface="Calibri" panose="020F0502020204030204" pitchFamily="34" charset="0"/>
                  </a:rPr>
                  <a:t>0</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0" name="TextBox 29"/>
              <p:cNvSpPr txBox="1"/>
              <p:nvPr/>
            </p:nvSpPr>
            <p:spPr>
              <a:xfrm>
                <a:off x="1931871"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1</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1" name="TextBox 30"/>
              <p:cNvSpPr txBox="1"/>
              <p:nvPr/>
            </p:nvSpPr>
            <p:spPr>
              <a:xfrm>
                <a:off x="2401279"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2</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2" name="TextBox 31"/>
              <p:cNvSpPr txBox="1"/>
              <p:nvPr/>
            </p:nvSpPr>
            <p:spPr>
              <a:xfrm>
                <a:off x="2870687"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3</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3" name="TextBox 32"/>
              <p:cNvSpPr txBox="1"/>
              <p:nvPr/>
            </p:nvSpPr>
            <p:spPr>
              <a:xfrm>
                <a:off x="3340095"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4</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4" name="TextBox 33"/>
              <p:cNvSpPr txBox="1"/>
              <p:nvPr/>
            </p:nvSpPr>
            <p:spPr>
              <a:xfrm>
                <a:off x="3809503"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5</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5" name="TextBox 34"/>
              <p:cNvSpPr txBox="1"/>
              <p:nvPr/>
            </p:nvSpPr>
            <p:spPr>
              <a:xfrm>
                <a:off x="4278911"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6</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6" name="TextBox 35"/>
              <p:cNvSpPr txBox="1"/>
              <p:nvPr/>
            </p:nvSpPr>
            <p:spPr>
              <a:xfrm>
                <a:off x="4748319"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7</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7" name="TextBox 36"/>
              <p:cNvSpPr txBox="1"/>
              <p:nvPr/>
            </p:nvSpPr>
            <p:spPr>
              <a:xfrm>
                <a:off x="5217727"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8</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8" name="TextBox 37"/>
              <p:cNvSpPr txBox="1"/>
              <p:nvPr/>
            </p:nvSpPr>
            <p:spPr>
              <a:xfrm>
                <a:off x="5687135"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9</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9" name="TextBox 38"/>
              <p:cNvSpPr txBox="1"/>
              <p:nvPr/>
            </p:nvSpPr>
            <p:spPr>
              <a:xfrm>
                <a:off x="6095576" y="4084188"/>
                <a:ext cx="531644" cy="369332"/>
              </a:xfrm>
              <a:prstGeom prst="rect">
                <a:avLst/>
              </a:prstGeom>
              <a:noFill/>
              <a:ln>
                <a:noFill/>
              </a:ln>
            </p:spPr>
            <p:txBody>
              <a:bodyPr wrap="square" rtlCol="0">
                <a:spAutoFit/>
              </a:bodyPr>
              <a:lstStyle/>
              <a:p>
                <a:pPr algn="ctr" rtl="0"/>
                <a:r>
                  <a:rPr lang="en-US" dirty="0" smtClean="0">
                    <a:solidFill>
                      <a:schemeClr val="accent2">
                        <a:lumMod val="75000"/>
                      </a:schemeClr>
                    </a:solidFill>
                    <a:latin typeface="Calibri" panose="020F0502020204030204" pitchFamily="34" charset="0"/>
                    <a:cs typeface="Calibri" panose="020F0502020204030204" pitchFamily="34" charset="0"/>
                  </a:rPr>
                  <a:t>10</a:t>
                </a:r>
                <a:endParaRPr lang="en-GB" dirty="0">
                  <a:solidFill>
                    <a:schemeClr val="accent2">
                      <a:lumMod val="75000"/>
                    </a:schemeClr>
                  </a:solidFill>
                  <a:latin typeface="Calibri" panose="020F0502020204030204" pitchFamily="34" charset="0"/>
                  <a:cs typeface="Calibri" panose="020F0502020204030204" pitchFamily="34" charset="0"/>
                </a:endParaRPr>
              </a:p>
            </p:txBody>
          </p:sp>
        </p:grpSp>
        <p:sp>
          <p:nvSpPr>
            <p:cNvPr id="23" name="Oval 32"/>
            <p:cNvSpPr/>
            <p:nvPr/>
          </p:nvSpPr>
          <p:spPr>
            <a:xfrm>
              <a:off x="2805055" y="3979254"/>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34"/>
            <p:cNvSpPr/>
            <p:nvPr/>
          </p:nvSpPr>
          <p:spPr>
            <a:xfrm>
              <a:off x="5163143" y="3979255"/>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35"/>
            <p:cNvSpPr/>
            <p:nvPr/>
          </p:nvSpPr>
          <p:spPr>
            <a:xfrm>
              <a:off x="3979949" y="3984017"/>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917232" y="3604906"/>
              <a:ext cx="553357" cy="338554"/>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t = 0</a:t>
              </a:r>
              <a:endParaRPr lang="en-GB" sz="1600" dirty="0">
                <a:latin typeface="Calibri" panose="020F0502020204030204" pitchFamily="34" charset="0"/>
                <a:cs typeface="Calibri" panose="020F0502020204030204" pitchFamily="34" charset="0"/>
              </a:endParaRPr>
            </a:p>
          </p:txBody>
        </p:sp>
        <p:sp>
          <p:nvSpPr>
            <p:cNvPr id="27" name="TextBox 26"/>
            <p:cNvSpPr txBox="1"/>
            <p:nvPr/>
          </p:nvSpPr>
          <p:spPr>
            <a:xfrm>
              <a:off x="7564742" y="4084188"/>
              <a:ext cx="279244" cy="338554"/>
            </a:xfrm>
            <a:prstGeom prst="rect">
              <a:avLst/>
            </a:prstGeom>
            <a:noFill/>
          </p:spPr>
          <p:txBody>
            <a:bodyPr wrap="none" rtlCol="0">
              <a:spAutoFit/>
            </a:bodyPr>
            <a:lstStyle/>
            <a:p>
              <a:r>
                <a:rPr lang="en-US" sz="1600" b="1" dirty="0">
                  <a:solidFill>
                    <a:schemeClr val="accent2">
                      <a:lumMod val="75000"/>
                    </a:schemeClr>
                  </a:solidFill>
                  <a:latin typeface="Calibri" panose="020F0502020204030204" pitchFamily="34" charset="0"/>
                  <a:cs typeface="Calibri" panose="020F0502020204030204" pitchFamily="34" charset="0"/>
                </a:rPr>
                <a:t>x</a:t>
              </a:r>
              <a:endParaRPr lang="en-GB" sz="1600" b="1" dirty="0">
                <a:solidFill>
                  <a:schemeClr val="accent2">
                    <a:lumMod val="7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433143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2 (א)</a:t>
            </a:r>
            <a:endParaRPr lang="he-IL" dirty="0"/>
          </a:p>
        </p:txBody>
      </p:sp>
      <p:sp>
        <p:nvSpPr>
          <p:cNvPr id="3" name="מציין מיקום תוכן 2"/>
          <p:cNvSpPr>
            <a:spLocks noGrp="1"/>
          </p:cNvSpPr>
          <p:nvPr>
            <p:ph idx="1"/>
          </p:nvPr>
        </p:nvSpPr>
        <p:spPr/>
        <p:txBody>
          <a:bodyPr/>
          <a:lstStyle/>
          <a:p>
            <a:pPr marL="457200" indent="-457200">
              <a:buFont typeface="+mj-cs"/>
              <a:buAutoNum type="hebrew2Minus"/>
            </a:pPr>
            <a:r>
              <a:rPr lang="he-IL" sz="2500" dirty="0" smtClean="0">
                <a:latin typeface="David" panose="020E0502060401010101" pitchFamily="34" charset="-79"/>
                <a:cs typeface="David" panose="020E0502060401010101" pitchFamily="34" charset="-79"/>
              </a:rPr>
              <a:t>מהירות הגוף היא קבועה. מדוע?</a:t>
            </a:r>
          </a:p>
          <a:p>
            <a:r>
              <a:rPr lang="he-IL" sz="2500" dirty="0" smtClean="0">
                <a:latin typeface="David" panose="020E0502060401010101" pitchFamily="34" charset="-79"/>
                <a:cs typeface="David" panose="020E0502060401010101" pitchFamily="34" charset="-79"/>
              </a:rPr>
              <a:t>המהירות קבועה, מכיוון שהגוף עובר מרחקים קבועים בפרקי זמן שווים.</a:t>
            </a:r>
            <a:r>
              <a:rPr lang="en-US" sz="2500" dirty="0" smtClean="0">
                <a:latin typeface="David" panose="020E0502060401010101" pitchFamily="34" charset="-79"/>
                <a:cs typeface="David" panose="020E0502060401010101" pitchFamily="34" charset="-79"/>
              </a:rPr>
              <a:t/>
            </a:r>
            <a:br>
              <a:rPr lang="en-US" sz="2500" dirty="0" smtClean="0">
                <a:latin typeface="David" panose="020E0502060401010101" pitchFamily="34" charset="-79"/>
                <a:cs typeface="David" panose="020E0502060401010101" pitchFamily="34" charset="-79"/>
              </a:rPr>
            </a:br>
            <a:r>
              <a:rPr lang="he-IL" sz="2500" dirty="0" smtClean="0">
                <a:latin typeface="David" panose="020E0502060401010101" pitchFamily="34" charset="-79"/>
                <a:cs typeface="David" panose="020E0502060401010101" pitchFamily="34" charset="-79"/>
              </a:rPr>
              <a:t>על פי התרשים נוכל לומר כי הגוף עובר שניים וחצי מטרים בכל שנייה. </a:t>
            </a:r>
            <a:endParaRPr lang="he-IL" sz="2500" dirty="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p:txBody>
      </p:sp>
      <p:grpSp>
        <p:nvGrpSpPr>
          <p:cNvPr id="21" name="Group 5"/>
          <p:cNvGrpSpPr/>
          <p:nvPr/>
        </p:nvGrpSpPr>
        <p:grpSpPr>
          <a:xfrm>
            <a:off x="1273895" y="3866176"/>
            <a:ext cx="6596211" cy="848614"/>
            <a:chOff x="1247775" y="3604906"/>
            <a:chExt cx="6596211" cy="848614"/>
          </a:xfrm>
        </p:grpSpPr>
        <p:grpSp>
          <p:nvGrpSpPr>
            <p:cNvPr id="22" name="Group 6"/>
            <p:cNvGrpSpPr/>
            <p:nvPr/>
          </p:nvGrpSpPr>
          <p:grpSpPr>
            <a:xfrm>
              <a:off x="1247775" y="3944540"/>
              <a:ext cx="6457950" cy="508980"/>
              <a:chOff x="1247775" y="3944540"/>
              <a:chExt cx="6457950" cy="508980"/>
            </a:xfrm>
          </p:grpSpPr>
          <p:grpSp>
            <p:nvGrpSpPr>
              <p:cNvPr id="28" name="Group 12"/>
              <p:cNvGrpSpPr/>
              <p:nvPr/>
            </p:nvGrpSpPr>
            <p:grpSpPr>
              <a:xfrm>
                <a:off x="1247775" y="3944540"/>
                <a:ext cx="6457950" cy="130969"/>
                <a:chOff x="1247775" y="3944540"/>
                <a:chExt cx="6457950" cy="130969"/>
              </a:xfrm>
            </p:grpSpPr>
            <p:cxnSp>
              <p:nvCxnSpPr>
                <p:cNvPr id="40" name="Straight Arrow Connector 24"/>
                <p:cNvCxnSpPr/>
                <p:nvPr/>
              </p:nvCxnSpPr>
              <p:spPr>
                <a:xfrm>
                  <a:off x="1247775" y="4010025"/>
                  <a:ext cx="645795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1" name="Straight Connector 25"/>
                <p:cNvCxnSpPr/>
                <p:nvPr/>
              </p:nvCxnSpPr>
              <p:spPr>
                <a:xfrm>
                  <a:off x="16597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2" name="Straight Connector 26"/>
                <p:cNvCxnSpPr/>
                <p:nvPr/>
              </p:nvCxnSpPr>
              <p:spPr>
                <a:xfrm>
                  <a:off x="21296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3" name="Straight Connector 27"/>
                <p:cNvCxnSpPr/>
                <p:nvPr/>
              </p:nvCxnSpPr>
              <p:spPr>
                <a:xfrm>
                  <a:off x="25995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4" name="Straight Connector 28"/>
                <p:cNvCxnSpPr/>
                <p:nvPr/>
              </p:nvCxnSpPr>
              <p:spPr>
                <a:xfrm>
                  <a:off x="30694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5" name="Straight Connector 29"/>
                <p:cNvCxnSpPr/>
                <p:nvPr/>
              </p:nvCxnSpPr>
              <p:spPr>
                <a:xfrm>
                  <a:off x="35393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6" name="Straight Connector 30"/>
                <p:cNvCxnSpPr/>
                <p:nvPr/>
              </p:nvCxnSpPr>
              <p:spPr>
                <a:xfrm>
                  <a:off x="40092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31"/>
                <p:cNvCxnSpPr/>
                <p:nvPr/>
              </p:nvCxnSpPr>
              <p:spPr>
                <a:xfrm>
                  <a:off x="44791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8" name="Straight Connector 32"/>
                <p:cNvCxnSpPr/>
                <p:nvPr/>
              </p:nvCxnSpPr>
              <p:spPr>
                <a:xfrm>
                  <a:off x="49490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9" name="Straight Connector 33"/>
                <p:cNvCxnSpPr/>
                <p:nvPr/>
              </p:nvCxnSpPr>
              <p:spPr>
                <a:xfrm>
                  <a:off x="54189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50" name="Straight Connector 34"/>
                <p:cNvCxnSpPr/>
                <p:nvPr/>
              </p:nvCxnSpPr>
              <p:spPr>
                <a:xfrm>
                  <a:off x="58888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Straight Connector 35"/>
                <p:cNvCxnSpPr/>
                <p:nvPr/>
              </p:nvCxnSpPr>
              <p:spPr>
                <a:xfrm>
                  <a:off x="63587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grpSp>
          <p:sp>
            <p:nvSpPr>
              <p:cNvPr id="29" name="TextBox 28"/>
              <p:cNvSpPr txBox="1"/>
              <p:nvPr/>
            </p:nvSpPr>
            <p:spPr>
              <a:xfrm>
                <a:off x="1462463" y="4084188"/>
                <a:ext cx="411956" cy="369332"/>
              </a:xfrm>
              <a:prstGeom prst="rect">
                <a:avLst/>
              </a:prstGeom>
              <a:noFill/>
              <a:ln>
                <a:noFill/>
              </a:ln>
            </p:spPr>
            <p:txBody>
              <a:bodyPr wrap="square" rtlCol="0">
                <a:spAutoFit/>
              </a:bodyPr>
              <a:lstStyle/>
              <a:p>
                <a:pPr algn="ctr" rtl="0"/>
                <a:r>
                  <a:rPr lang="en-US" dirty="0" smtClean="0">
                    <a:solidFill>
                      <a:schemeClr val="accent2">
                        <a:lumMod val="75000"/>
                      </a:schemeClr>
                    </a:solidFill>
                    <a:latin typeface="Calibri" panose="020F0502020204030204" pitchFamily="34" charset="0"/>
                    <a:cs typeface="Calibri" panose="020F0502020204030204" pitchFamily="34" charset="0"/>
                  </a:rPr>
                  <a:t>0</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0" name="TextBox 29"/>
              <p:cNvSpPr txBox="1"/>
              <p:nvPr/>
            </p:nvSpPr>
            <p:spPr>
              <a:xfrm>
                <a:off x="1931871"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1</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1" name="TextBox 30"/>
              <p:cNvSpPr txBox="1"/>
              <p:nvPr/>
            </p:nvSpPr>
            <p:spPr>
              <a:xfrm>
                <a:off x="2401279"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2</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2" name="TextBox 31"/>
              <p:cNvSpPr txBox="1"/>
              <p:nvPr/>
            </p:nvSpPr>
            <p:spPr>
              <a:xfrm>
                <a:off x="2870687"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3</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3" name="TextBox 32"/>
              <p:cNvSpPr txBox="1"/>
              <p:nvPr/>
            </p:nvSpPr>
            <p:spPr>
              <a:xfrm>
                <a:off x="3340095"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4</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4" name="TextBox 33"/>
              <p:cNvSpPr txBox="1"/>
              <p:nvPr/>
            </p:nvSpPr>
            <p:spPr>
              <a:xfrm>
                <a:off x="3809503"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5</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5" name="TextBox 34"/>
              <p:cNvSpPr txBox="1"/>
              <p:nvPr/>
            </p:nvSpPr>
            <p:spPr>
              <a:xfrm>
                <a:off x="4278911"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6</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6" name="TextBox 35"/>
              <p:cNvSpPr txBox="1"/>
              <p:nvPr/>
            </p:nvSpPr>
            <p:spPr>
              <a:xfrm>
                <a:off x="4748319"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7</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7" name="TextBox 36"/>
              <p:cNvSpPr txBox="1"/>
              <p:nvPr/>
            </p:nvSpPr>
            <p:spPr>
              <a:xfrm>
                <a:off x="5217727"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8</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8" name="TextBox 37"/>
              <p:cNvSpPr txBox="1"/>
              <p:nvPr/>
            </p:nvSpPr>
            <p:spPr>
              <a:xfrm>
                <a:off x="5687135"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9</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9" name="TextBox 38"/>
              <p:cNvSpPr txBox="1"/>
              <p:nvPr/>
            </p:nvSpPr>
            <p:spPr>
              <a:xfrm>
                <a:off x="6095576" y="4084188"/>
                <a:ext cx="531644" cy="369332"/>
              </a:xfrm>
              <a:prstGeom prst="rect">
                <a:avLst/>
              </a:prstGeom>
              <a:noFill/>
              <a:ln>
                <a:noFill/>
              </a:ln>
            </p:spPr>
            <p:txBody>
              <a:bodyPr wrap="square" rtlCol="0">
                <a:spAutoFit/>
              </a:bodyPr>
              <a:lstStyle/>
              <a:p>
                <a:pPr algn="ctr" rtl="0"/>
                <a:r>
                  <a:rPr lang="en-US" dirty="0" smtClean="0">
                    <a:solidFill>
                      <a:schemeClr val="accent2">
                        <a:lumMod val="75000"/>
                      </a:schemeClr>
                    </a:solidFill>
                    <a:latin typeface="Calibri" panose="020F0502020204030204" pitchFamily="34" charset="0"/>
                    <a:cs typeface="Calibri" panose="020F0502020204030204" pitchFamily="34" charset="0"/>
                  </a:rPr>
                  <a:t>10</a:t>
                </a:r>
                <a:endParaRPr lang="en-GB" dirty="0">
                  <a:solidFill>
                    <a:schemeClr val="accent2">
                      <a:lumMod val="75000"/>
                    </a:schemeClr>
                  </a:solidFill>
                  <a:latin typeface="Calibri" panose="020F0502020204030204" pitchFamily="34" charset="0"/>
                  <a:cs typeface="Calibri" panose="020F0502020204030204" pitchFamily="34" charset="0"/>
                </a:endParaRPr>
              </a:p>
            </p:txBody>
          </p:sp>
        </p:grpSp>
        <p:sp>
          <p:nvSpPr>
            <p:cNvPr id="23" name="Oval 7"/>
            <p:cNvSpPr/>
            <p:nvPr/>
          </p:nvSpPr>
          <p:spPr>
            <a:xfrm>
              <a:off x="2805055" y="3979254"/>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8"/>
            <p:cNvSpPr/>
            <p:nvPr/>
          </p:nvSpPr>
          <p:spPr>
            <a:xfrm>
              <a:off x="5163143" y="3979255"/>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9"/>
            <p:cNvSpPr/>
            <p:nvPr/>
          </p:nvSpPr>
          <p:spPr>
            <a:xfrm>
              <a:off x="3979949" y="3984017"/>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917232" y="3604906"/>
              <a:ext cx="553357" cy="338554"/>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t = 0</a:t>
              </a:r>
              <a:endParaRPr lang="en-GB" sz="1600" dirty="0">
                <a:latin typeface="Calibri" panose="020F0502020204030204" pitchFamily="34" charset="0"/>
                <a:cs typeface="Calibri" panose="020F0502020204030204" pitchFamily="34" charset="0"/>
              </a:endParaRPr>
            </a:p>
          </p:txBody>
        </p:sp>
        <p:sp>
          <p:nvSpPr>
            <p:cNvPr id="27" name="TextBox 26"/>
            <p:cNvSpPr txBox="1"/>
            <p:nvPr/>
          </p:nvSpPr>
          <p:spPr>
            <a:xfrm>
              <a:off x="7564742" y="4084188"/>
              <a:ext cx="279244" cy="338554"/>
            </a:xfrm>
            <a:prstGeom prst="rect">
              <a:avLst/>
            </a:prstGeom>
            <a:noFill/>
          </p:spPr>
          <p:txBody>
            <a:bodyPr wrap="none" rtlCol="0">
              <a:spAutoFit/>
            </a:bodyPr>
            <a:lstStyle/>
            <a:p>
              <a:r>
                <a:rPr lang="en-US" sz="1600" b="1" dirty="0">
                  <a:solidFill>
                    <a:schemeClr val="accent2">
                      <a:lumMod val="75000"/>
                    </a:schemeClr>
                  </a:solidFill>
                  <a:latin typeface="Calibri" panose="020F0502020204030204" pitchFamily="34" charset="0"/>
                  <a:cs typeface="Calibri" panose="020F0502020204030204" pitchFamily="34" charset="0"/>
                </a:rPr>
                <a:t>x</a:t>
              </a:r>
              <a:endParaRPr lang="en-GB" sz="1600" b="1" dirty="0">
                <a:solidFill>
                  <a:schemeClr val="accent2">
                    <a:lumMod val="75000"/>
                  </a:schemeClr>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472852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2 (ב)</a:t>
            </a:r>
            <a:endParaRPr lang="he-IL" dirty="0"/>
          </a:p>
        </p:txBody>
      </p:sp>
      <p:sp>
        <p:nvSpPr>
          <p:cNvPr id="3" name="מציין מיקום תוכן 2"/>
          <p:cNvSpPr>
            <a:spLocks noGrp="1"/>
          </p:cNvSpPr>
          <p:nvPr>
            <p:ph idx="1"/>
          </p:nvPr>
        </p:nvSpPr>
        <p:spPr/>
        <p:txBody>
          <a:bodyPr/>
          <a:lstStyle/>
          <a:p>
            <a:pPr marL="457200" indent="-457200">
              <a:buFont typeface="+mj-cs"/>
              <a:buAutoNum type="hebrew2Minus" startAt="2"/>
            </a:pPr>
            <a:r>
              <a:rPr lang="he-IL" sz="2400" dirty="0" smtClean="0">
                <a:latin typeface="David" panose="020E0502060401010101" pitchFamily="34" charset="-79"/>
                <a:cs typeface="David" panose="020E0502060401010101" pitchFamily="34" charset="-79"/>
              </a:rPr>
              <a:t>מהי מהירות הגוף? </a:t>
            </a:r>
            <a:endParaRPr lang="he-IL" sz="2400" dirty="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הגוף עובר 2.5 מטרים בכל שניה, ולכן מהירותו היא:</a:t>
            </a:r>
          </a:p>
          <a:p>
            <a:endParaRPr lang="he-IL" sz="2400" dirty="0">
              <a:latin typeface="David" panose="020E0502060401010101" pitchFamily="34" charset="-79"/>
              <a:cs typeface="David" panose="020E0502060401010101" pitchFamily="34" charset="-79"/>
            </a:endParaRPr>
          </a:p>
        </p:txBody>
      </p:sp>
      <p:grpSp>
        <p:nvGrpSpPr>
          <p:cNvPr id="24" name="Group 5"/>
          <p:cNvGrpSpPr/>
          <p:nvPr/>
        </p:nvGrpSpPr>
        <p:grpSpPr>
          <a:xfrm>
            <a:off x="1273895" y="3866176"/>
            <a:ext cx="6596211" cy="848614"/>
            <a:chOff x="1247775" y="3604906"/>
            <a:chExt cx="6596211" cy="848614"/>
          </a:xfrm>
        </p:grpSpPr>
        <p:grpSp>
          <p:nvGrpSpPr>
            <p:cNvPr id="25" name="Group 6"/>
            <p:cNvGrpSpPr/>
            <p:nvPr/>
          </p:nvGrpSpPr>
          <p:grpSpPr>
            <a:xfrm>
              <a:off x="1247775" y="3944540"/>
              <a:ext cx="6457950" cy="508980"/>
              <a:chOff x="1247775" y="3944540"/>
              <a:chExt cx="6457950" cy="508980"/>
            </a:xfrm>
          </p:grpSpPr>
          <p:grpSp>
            <p:nvGrpSpPr>
              <p:cNvPr id="31" name="Group 12"/>
              <p:cNvGrpSpPr/>
              <p:nvPr/>
            </p:nvGrpSpPr>
            <p:grpSpPr>
              <a:xfrm>
                <a:off x="1247775" y="3944540"/>
                <a:ext cx="6457950" cy="130969"/>
                <a:chOff x="1247775" y="3944540"/>
                <a:chExt cx="6457950" cy="130969"/>
              </a:xfrm>
            </p:grpSpPr>
            <p:cxnSp>
              <p:nvCxnSpPr>
                <p:cNvPr id="43" name="Straight Arrow Connector 24"/>
                <p:cNvCxnSpPr/>
                <p:nvPr/>
              </p:nvCxnSpPr>
              <p:spPr>
                <a:xfrm>
                  <a:off x="1247775" y="4010025"/>
                  <a:ext cx="645795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44" name="Straight Connector 25"/>
                <p:cNvCxnSpPr/>
                <p:nvPr/>
              </p:nvCxnSpPr>
              <p:spPr>
                <a:xfrm>
                  <a:off x="16597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5" name="Straight Connector 26"/>
                <p:cNvCxnSpPr/>
                <p:nvPr/>
              </p:nvCxnSpPr>
              <p:spPr>
                <a:xfrm>
                  <a:off x="21296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6" name="Straight Connector 27"/>
                <p:cNvCxnSpPr/>
                <p:nvPr/>
              </p:nvCxnSpPr>
              <p:spPr>
                <a:xfrm>
                  <a:off x="25995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7" name="Straight Connector 28"/>
                <p:cNvCxnSpPr/>
                <p:nvPr/>
              </p:nvCxnSpPr>
              <p:spPr>
                <a:xfrm>
                  <a:off x="30694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8" name="Straight Connector 29"/>
                <p:cNvCxnSpPr/>
                <p:nvPr/>
              </p:nvCxnSpPr>
              <p:spPr>
                <a:xfrm>
                  <a:off x="35393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49" name="Straight Connector 30"/>
                <p:cNvCxnSpPr/>
                <p:nvPr/>
              </p:nvCxnSpPr>
              <p:spPr>
                <a:xfrm>
                  <a:off x="40092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50" name="Straight Connector 31"/>
                <p:cNvCxnSpPr/>
                <p:nvPr/>
              </p:nvCxnSpPr>
              <p:spPr>
                <a:xfrm>
                  <a:off x="44791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51" name="Straight Connector 32"/>
                <p:cNvCxnSpPr/>
                <p:nvPr/>
              </p:nvCxnSpPr>
              <p:spPr>
                <a:xfrm>
                  <a:off x="49490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52" name="Straight Connector 33"/>
                <p:cNvCxnSpPr/>
                <p:nvPr/>
              </p:nvCxnSpPr>
              <p:spPr>
                <a:xfrm>
                  <a:off x="54189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53" name="Straight Connector 34"/>
                <p:cNvCxnSpPr/>
                <p:nvPr/>
              </p:nvCxnSpPr>
              <p:spPr>
                <a:xfrm>
                  <a:off x="58888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54" name="Straight Connector 35"/>
                <p:cNvCxnSpPr/>
                <p:nvPr/>
              </p:nvCxnSpPr>
              <p:spPr>
                <a:xfrm>
                  <a:off x="63587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grpSp>
          <p:sp>
            <p:nvSpPr>
              <p:cNvPr id="32" name="TextBox 31"/>
              <p:cNvSpPr txBox="1"/>
              <p:nvPr/>
            </p:nvSpPr>
            <p:spPr>
              <a:xfrm>
                <a:off x="1462463" y="4084188"/>
                <a:ext cx="411956" cy="369332"/>
              </a:xfrm>
              <a:prstGeom prst="rect">
                <a:avLst/>
              </a:prstGeom>
              <a:noFill/>
              <a:ln>
                <a:noFill/>
              </a:ln>
            </p:spPr>
            <p:txBody>
              <a:bodyPr wrap="square" rtlCol="0">
                <a:spAutoFit/>
              </a:bodyPr>
              <a:lstStyle/>
              <a:p>
                <a:pPr algn="ctr" rtl="0"/>
                <a:r>
                  <a:rPr lang="en-US" dirty="0" smtClean="0">
                    <a:solidFill>
                      <a:schemeClr val="accent2">
                        <a:lumMod val="75000"/>
                      </a:schemeClr>
                    </a:solidFill>
                    <a:latin typeface="Calibri" panose="020F0502020204030204" pitchFamily="34" charset="0"/>
                    <a:cs typeface="Calibri" panose="020F0502020204030204" pitchFamily="34" charset="0"/>
                  </a:rPr>
                  <a:t>0</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3" name="TextBox 32"/>
              <p:cNvSpPr txBox="1"/>
              <p:nvPr/>
            </p:nvSpPr>
            <p:spPr>
              <a:xfrm>
                <a:off x="1931871"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1</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4" name="TextBox 33"/>
              <p:cNvSpPr txBox="1"/>
              <p:nvPr/>
            </p:nvSpPr>
            <p:spPr>
              <a:xfrm>
                <a:off x="2401279"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2</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5" name="TextBox 34"/>
              <p:cNvSpPr txBox="1"/>
              <p:nvPr/>
            </p:nvSpPr>
            <p:spPr>
              <a:xfrm>
                <a:off x="2870687"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3</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6" name="TextBox 35"/>
              <p:cNvSpPr txBox="1"/>
              <p:nvPr/>
            </p:nvSpPr>
            <p:spPr>
              <a:xfrm>
                <a:off x="3340095"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4</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7" name="TextBox 36"/>
              <p:cNvSpPr txBox="1"/>
              <p:nvPr/>
            </p:nvSpPr>
            <p:spPr>
              <a:xfrm>
                <a:off x="3809503"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5</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8" name="TextBox 37"/>
              <p:cNvSpPr txBox="1"/>
              <p:nvPr/>
            </p:nvSpPr>
            <p:spPr>
              <a:xfrm>
                <a:off x="4278911"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6</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39" name="TextBox 38"/>
              <p:cNvSpPr txBox="1"/>
              <p:nvPr/>
            </p:nvSpPr>
            <p:spPr>
              <a:xfrm>
                <a:off x="4748319"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7</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40" name="TextBox 39"/>
              <p:cNvSpPr txBox="1"/>
              <p:nvPr/>
            </p:nvSpPr>
            <p:spPr>
              <a:xfrm>
                <a:off x="5217727"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8</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41" name="TextBox 40"/>
              <p:cNvSpPr txBox="1"/>
              <p:nvPr/>
            </p:nvSpPr>
            <p:spPr>
              <a:xfrm>
                <a:off x="5687135"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9</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42" name="TextBox 41"/>
              <p:cNvSpPr txBox="1"/>
              <p:nvPr/>
            </p:nvSpPr>
            <p:spPr>
              <a:xfrm>
                <a:off x="6095576" y="4084188"/>
                <a:ext cx="531644" cy="369332"/>
              </a:xfrm>
              <a:prstGeom prst="rect">
                <a:avLst/>
              </a:prstGeom>
              <a:noFill/>
              <a:ln>
                <a:noFill/>
              </a:ln>
            </p:spPr>
            <p:txBody>
              <a:bodyPr wrap="square" rtlCol="0">
                <a:spAutoFit/>
              </a:bodyPr>
              <a:lstStyle/>
              <a:p>
                <a:pPr algn="ctr" rtl="0"/>
                <a:r>
                  <a:rPr lang="en-US" dirty="0" smtClean="0">
                    <a:solidFill>
                      <a:schemeClr val="accent2">
                        <a:lumMod val="75000"/>
                      </a:schemeClr>
                    </a:solidFill>
                    <a:latin typeface="Calibri" panose="020F0502020204030204" pitchFamily="34" charset="0"/>
                    <a:cs typeface="Calibri" panose="020F0502020204030204" pitchFamily="34" charset="0"/>
                  </a:rPr>
                  <a:t>10</a:t>
                </a:r>
                <a:endParaRPr lang="en-GB" dirty="0">
                  <a:solidFill>
                    <a:schemeClr val="accent2">
                      <a:lumMod val="75000"/>
                    </a:schemeClr>
                  </a:solidFill>
                  <a:latin typeface="Calibri" panose="020F0502020204030204" pitchFamily="34" charset="0"/>
                  <a:cs typeface="Calibri" panose="020F0502020204030204" pitchFamily="34" charset="0"/>
                </a:endParaRPr>
              </a:p>
            </p:txBody>
          </p:sp>
        </p:grpSp>
        <p:sp>
          <p:nvSpPr>
            <p:cNvPr id="26" name="Oval 7"/>
            <p:cNvSpPr/>
            <p:nvPr/>
          </p:nvSpPr>
          <p:spPr>
            <a:xfrm>
              <a:off x="2805055" y="3979254"/>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8"/>
            <p:cNvSpPr/>
            <p:nvPr/>
          </p:nvSpPr>
          <p:spPr>
            <a:xfrm>
              <a:off x="5163143" y="3979255"/>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9"/>
            <p:cNvSpPr/>
            <p:nvPr/>
          </p:nvSpPr>
          <p:spPr>
            <a:xfrm>
              <a:off x="3979949" y="3984017"/>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4917232" y="3604906"/>
              <a:ext cx="553357" cy="338554"/>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t = 0</a:t>
              </a:r>
              <a:endParaRPr lang="en-GB" sz="1600" dirty="0">
                <a:latin typeface="Calibri" panose="020F0502020204030204" pitchFamily="34" charset="0"/>
                <a:cs typeface="Calibri" panose="020F0502020204030204" pitchFamily="34" charset="0"/>
              </a:endParaRPr>
            </a:p>
          </p:txBody>
        </p:sp>
        <p:sp>
          <p:nvSpPr>
            <p:cNvPr id="30" name="TextBox 29"/>
            <p:cNvSpPr txBox="1"/>
            <p:nvPr/>
          </p:nvSpPr>
          <p:spPr>
            <a:xfrm>
              <a:off x="7564742" y="4084188"/>
              <a:ext cx="279244" cy="338554"/>
            </a:xfrm>
            <a:prstGeom prst="rect">
              <a:avLst/>
            </a:prstGeom>
            <a:noFill/>
          </p:spPr>
          <p:txBody>
            <a:bodyPr wrap="none" rtlCol="0">
              <a:spAutoFit/>
            </a:bodyPr>
            <a:lstStyle/>
            <a:p>
              <a:r>
                <a:rPr lang="en-US" sz="1600" b="1" dirty="0">
                  <a:solidFill>
                    <a:schemeClr val="accent2">
                      <a:lumMod val="75000"/>
                    </a:schemeClr>
                  </a:solidFill>
                  <a:latin typeface="Calibri" panose="020F0502020204030204" pitchFamily="34" charset="0"/>
                  <a:cs typeface="Calibri" panose="020F0502020204030204" pitchFamily="34" charset="0"/>
                </a:rPr>
                <a:t>x</a:t>
              </a:r>
              <a:endParaRPr lang="en-GB" sz="1600" b="1" dirty="0">
                <a:solidFill>
                  <a:schemeClr val="accent2">
                    <a:lumMod val="75000"/>
                  </a:schemeClr>
                </a:solidFill>
                <a:latin typeface="Calibri" panose="020F0502020204030204" pitchFamily="34" charset="0"/>
                <a:cs typeface="Calibri" panose="020F0502020204030204" pitchFamily="34" charset="0"/>
              </a:endParaRPr>
            </a:p>
          </p:txBody>
        </p:sp>
      </p:grpSp>
      <p:graphicFrame>
        <p:nvGraphicFramePr>
          <p:cNvPr id="4" name="אובייקט 3"/>
          <p:cNvGraphicFramePr>
            <a:graphicFrameLocks noChangeAspect="1"/>
          </p:cNvGraphicFramePr>
          <p:nvPr>
            <p:extLst/>
          </p:nvPr>
        </p:nvGraphicFramePr>
        <p:xfrm>
          <a:off x="2419350" y="1981200"/>
          <a:ext cx="4306888" cy="1092200"/>
        </p:xfrm>
        <a:graphic>
          <a:graphicData uri="http://schemas.openxmlformats.org/presentationml/2006/ole">
            <mc:AlternateContent xmlns:mc="http://schemas.openxmlformats.org/markup-compatibility/2006">
              <mc:Choice xmlns:v="urn:schemas-microsoft-com:vml" Requires="v">
                <p:oleObj spid="_x0000_s124931" name="Equation" r:id="rId3" imgW="1854000" imgH="469800" progId="Equation.DSMT4">
                  <p:embed/>
                </p:oleObj>
              </mc:Choice>
              <mc:Fallback>
                <p:oleObj name="Equation" r:id="rId3" imgW="1854000" imgH="469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9350" y="1981200"/>
                        <a:ext cx="4306888"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593979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2 (ג)</a:t>
            </a:r>
            <a:endParaRPr lang="he-IL" dirty="0"/>
          </a:p>
        </p:txBody>
      </p:sp>
      <p:sp>
        <p:nvSpPr>
          <p:cNvPr id="3" name="מציין מיקום תוכן 2"/>
          <p:cNvSpPr>
            <a:spLocks noGrp="1"/>
          </p:cNvSpPr>
          <p:nvPr>
            <p:ph idx="1"/>
          </p:nvPr>
        </p:nvSpPr>
        <p:spPr>
          <a:xfrm>
            <a:off x="539552" y="1074827"/>
            <a:ext cx="8236530" cy="4569371"/>
          </a:xfrm>
        </p:spPr>
        <p:txBody>
          <a:bodyPr/>
          <a:lstStyle/>
          <a:p>
            <a:pPr marL="457200" indent="-457200">
              <a:buFont typeface="+mj-cs"/>
              <a:buAutoNum type="hebrew2Minus" startAt="3"/>
            </a:pPr>
            <a:r>
              <a:rPr lang="he-IL" sz="2400" dirty="0">
                <a:latin typeface="David" panose="020E0502060401010101" pitchFamily="34" charset="-79"/>
                <a:cs typeface="David" panose="020E0502060401010101" pitchFamily="34" charset="-79"/>
              </a:rPr>
              <a:t>היכן ימצא </a:t>
            </a:r>
            <a:r>
              <a:rPr lang="he-IL" sz="2400" dirty="0" smtClean="0">
                <a:latin typeface="David" panose="020E0502060401010101" pitchFamily="34" charset="-79"/>
                <a:cs typeface="David" panose="020E0502060401010101" pitchFamily="34" charset="-79"/>
              </a:rPr>
              <a:t>הגוף לאחר </a:t>
            </a:r>
            <a:r>
              <a:rPr lang="he-IL" sz="2400" dirty="0">
                <a:latin typeface="David" panose="020E0502060401010101" pitchFamily="34" charset="-79"/>
                <a:cs typeface="David" panose="020E0502060401010101" pitchFamily="34" charset="-79"/>
              </a:rPr>
              <a:t>10 </a:t>
            </a:r>
            <a:r>
              <a:rPr lang="he-IL" sz="2400" dirty="0" smtClean="0">
                <a:latin typeface="David" panose="020E0502060401010101" pitchFamily="34" charset="-79"/>
                <a:cs typeface="David" panose="020E0502060401010101" pitchFamily="34" charset="-79"/>
              </a:rPr>
              <a:t>שניות </a:t>
            </a:r>
            <a:r>
              <a:rPr lang="he-IL" sz="2400" dirty="0">
                <a:latin typeface="David" panose="020E0502060401010101" pitchFamily="34" charset="-79"/>
                <a:cs typeface="David" panose="020E0502060401010101" pitchFamily="34" charset="-79"/>
              </a:rPr>
              <a:t>מתחילת תנועתו?</a:t>
            </a:r>
          </a:p>
          <a:p>
            <a:r>
              <a:rPr lang="he-IL" sz="2400" dirty="0" smtClean="0">
                <a:latin typeface="David" panose="020E0502060401010101" pitchFamily="34" charset="-79"/>
                <a:cs typeface="David" panose="020E0502060401010101" pitchFamily="34" charset="-79"/>
              </a:rPr>
              <a:t>במשך 10 שניות הגוף יעבור העתק של </a:t>
            </a:r>
            <a:r>
              <a:rPr lang="de-DE" sz="2400" dirty="0" smtClean="0">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endParaRPr lang="he-IL" sz="2400" dirty="0">
              <a:latin typeface="David" panose="020E0502060401010101" pitchFamily="34" charset="-79"/>
              <a:cs typeface="David" panose="020E0502060401010101" pitchFamily="34" charset="-79"/>
            </a:endParaRPr>
          </a:p>
          <a:p>
            <a:endParaRPr lang="he-IL" sz="2400" dirty="0">
              <a:latin typeface="David" panose="020E0502060401010101" pitchFamily="34" charset="-79"/>
              <a:cs typeface="David" panose="020E0502060401010101" pitchFamily="34" charset="-79"/>
            </a:endParaRPr>
          </a:p>
          <a:p>
            <a:r>
              <a:rPr lang="he-IL" sz="2400" dirty="0" smtClean="0">
                <a:latin typeface="David" panose="020E0502060401010101" pitchFamily="34" charset="-79"/>
                <a:cs typeface="David" panose="020E0502060401010101" pitchFamily="34" charset="-79"/>
              </a:rPr>
              <a:t>הגוף החל את תנועתו במרחק 7.5 מטר בכיוון החיובי של ציר </a:t>
            </a:r>
            <a:r>
              <a:rPr lang="en-US" sz="2400" dirty="0" smtClean="0">
                <a:latin typeface="David" panose="020E0502060401010101" pitchFamily="34" charset="-79"/>
                <a:cs typeface="David" panose="020E0502060401010101" pitchFamily="34" charset="-79"/>
              </a:rPr>
              <a:t>X</a:t>
            </a:r>
            <a:r>
              <a:rPr lang="he-IL" sz="2400" dirty="0" smtClean="0">
                <a:latin typeface="David" panose="020E0502060401010101" pitchFamily="34" charset="-79"/>
                <a:cs typeface="David" panose="020E0502060401010101" pitchFamily="34" charset="-79"/>
              </a:rPr>
              <a:t>, והתקדם שמאלה. כעבור </a:t>
            </a:r>
            <a:r>
              <a:rPr lang="he-IL" sz="2400" dirty="0">
                <a:latin typeface="David" panose="020E0502060401010101" pitchFamily="34" charset="-79"/>
                <a:cs typeface="David" panose="020E0502060401010101" pitchFamily="34" charset="-79"/>
              </a:rPr>
              <a:t>10 שניות ימצא </a:t>
            </a:r>
            <a:r>
              <a:rPr lang="he-IL" sz="2400" dirty="0" smtClean="0">
                <a:latin typeface="David" panose="020E0502060401010101" pitchFamily="34" charset="-79"/>
                <a:cs typeface="David" panose="020E0502060401010101" pitchFamily="34" charset="-79"/>
              </a:rPr>
              <a:t>הגוף בנקודה:</a:t>
            </a:r>
            <a:endParaRPr lang="he-IL" sz="2400" b="1" dirty="0" smtClean="0">
              <a:latin typeface="David" panose="020E0502060401010101" pitchFamily="34" charset="-79"/>
              <a:cs typeface="David" panose="020E0502060401010101" pitchFamily="34" charset="-79"/>
            </a:endParaRPr>
          </a:p>
          <a:p>
            <a:endParaRPr lang="he-IL" sz="2400" dirty="0">
              <a:latin typeface="David" panose="020E0502060401010101" pitchFamily="34" charset="-79"/>
              <a:cs typeface="David" panose="020E0502060401010101" pitchFamily="34" charset="-79"/>
            </a:endParaRPr>
          </a:p>
          <a:p>
            <a:pPr marL="0" indent="0">
              <a:buNone/>
            </a:pPr>
            <a:r>
              <a:rPr lang="he-IL" sz="2400" dirty="0" smtClean="0">
                <a:latin typeface="David" panose="020E0502060401010101" pitchFamily="34" charset="-79"/>
                <a:cs typeface="David" panose="020E0502060401010101" pitchFamily="34" charset="-79"/>
              </a:rPr>
              <a:t>     נקודה זו היא משמאל לראשית הציר.</a:t>
            </a:r>
          </a:p>
          <a:p>
            <a:endParaRPr lang="he-IL" sz="2400" dirty="0">
              <a:latin typeface="David" panose="020E0502060401010101" pitchFamily="34" charset="-79"/>
              <a:cs typeface="David" panose="020E0502060401010101" pitchFamily="34" charset="-79"/>
            </a:endParaRPr>
          </a:p>
        </p:txBody>
      </p:sp>
      <p:graphicFrame>
        <p:nvGraphicFramePr>
          <p:cNvPr id="4" name="אובייקט 3"/>
          <p:cNvGraphicFramePr>
            <a:graphicFrameLocks noChangeAspect="1"/>
          </p:cNvGraphicFramePr>
          <p:nvPr>
            <p:extLst/>
          </p:nvPr>
        </p:nvGraphicFramePr>
        <p:xfrm>
          <a:off x="2484438" y="2022475"/>
          <a:ext cx="4176712" cy="820738"/>
        </p:xfrm>
        <a:graphic>
          <a:graphicData uri="http://schemas.openxmlformats.org/presentationml/2006/ole">
            <mc:AlternateContent xmlns:mc="http://schemas.openxmlformats.org/markup-compatibility/2006">
              <mc:Choice xmlns:v="urn:schemas-microsoft-com:vml" Requires="v">
                <p:oleObj spid="_x0000_s125957" name="Equation" r:id="rId3" imgW="2197080" imgH="431640" progId="Equation.DSMT4">
                  <p:embed/>
                </p:oleObj>
              </mc:Choice>
              <mc:Fallback>
                <p:oleObj name="Equation" r:id="rId3" imgW="2197080" imgH="431640" progId="Equation.DSMT4">
                  <p:embed/>
                  <p:pic>
                    <p:nvPicPr>
                      <p:cNvPr id="0" name=""/>
                      <p:cNvPicPr>
                        <a:picLocks noChangeAspect="1" noChangeArrowheads="1"/>
                      </p:cNvPicPr>
                      <p:nvPr/>
                    </p:nvPicPr>
                    <p:blipFill>
                      <a:blip r:embed="rId4"/>
                      <a:srcRect/>
                      <a:stretch>
                        <a:fillRect/>
                      </a:stretch>
                    </p:blipFill>
                    <p:spPr bwMode="auto">
                      <a:xfrm>
                        <a:off x="2484438" y="2022475"/>
                        <a:ext cx="4176712" cy="820738"/>
                      </a:xfrm>
                      <a:prstGeom prst="rect">
                        <a:avLst/>
                      </a:prstGeom>
                      <a:noFill/>
                      <a:extLst/>
                    </p:spPr>
                  </p:pic>
                </p:oleObj>
              </mc:Fallback>
            </mc:AlternateContent>
          </a:graphicData>
        </a:graphic>
      </p:graphicFrame>
      <p:graphicFrame>
        <p:nvGraphicFramePr>
          <p:cNvPr id="5" name="אובייקט 4"/>
          <p:cNvGraphicFramePr>
            <a:graphicFrameLocks noChangeAspect="1"/>
          </p:cNvGraphicFramePr>
          <p:nvPr>
            <p:extLst/>
          </p:nvPr>
        </p:nvGraphicFramePr>
        <p:xfrm>
          <a:off x="2311400" y="3556000"/>
          <a:ext cx="4495800" cy="592138"/>
        </p:xfrm>
        <a:graphic>
          <a:graphicData uri="http://schemas.openxmlformats.org/presentationml/2006/ole">
            <mc:AlternateContent xmlns:mc="http://schemas.openxmlformats.org/markup-compatibility/2006">
              <mc:Choice xmlns:v="urn:schemas-microsoft-com:vml" Requires="v">
                <p:oleObj spid="_x0000_s125958" name="Equation" r:id="rId5" imgW="1930320" imgH="253800" progId="Equation.DSMT4">
                  <p:embed/>
                </p:oleObj>
              </mc:Choice>
              <mc:Fallback>
                <p:oleObj name="Equation" r:id="rId5" imgW="1930320" imgH="253800" progId="Equation.DSMT4">
                  <p:embed/>
                  <p:pic>
                    <p:nvPicPr>
                      <p:cNvPr id="0" name=""/>
                      <p:cNvPicPr>
                        <a:picLocks noChangeAspect="1" noChangeArrowheads="1"/>
                      </p:cNvPicPr>
                      <p:nvPr/>
                    </p:nvPicPr>
                    <p:blipFill>
                      <a:blip r:embed="rId6"/>
                      <a:srcRect/>
                      <a:stretch>
                        <a:fillRect/>
                      </a:stretch>
                    </p:blipFill>
                    <p:spPr bwMode="auto">
                      <a:xfrm>
                        <a:off x="2311400" y="3556000"/>
                        <a:ext cx="4495800" cy="592138"/>
                      </a:xfrm>
                      <a:prstGeom prst="rect">
                        <a:avLst/>
                      </a:prstGeom>
                      <a:noFill/>
                      <a:extLst/>
                    </p:spPr>
                  </p:pic>
                </p:oleObj>
              </mc:Fallback>
            </mc:AlternateContent>
          </a:graphicData>
        </a:graphic>
      </p:graphicFrame>
      <p:grpSp>
        <p:nvGrpSpPr>
          <p:cNvPr id="8" name="Group 7"/>
          <p:cNvGrpSpPr/>
          <p:nvPr/>
        </p:nvGrpSpPr>
        <p:grpSpPr>
          <a:xfrm>
            <a:off x="1273895" y="4893838"/>
            <a:ext cx="6596211" cy="848614"/>
            <a:chOff x="1247775" y="3604906"/>
            <a:chExt cx="6596211" cy="848614"/>
          </a:xfrm>
        </p:grpSpPr>
        <p:grpSp>
          <p:nvGrpSpPr>
            <p:cNvPr id="9" name="Group 8"/>
            <p:cNvGrpSpPr/>
            <p:nvPr/>
          </p:nvGrpSpPr>
          <p:grpSpPr>
            <a:xfrm>
              <a:off x="1247775" y="3944540"/>
              <a:ext cx="6457950" cy="508980"/>
              <a:chOff x="1247775" y="3944540"/>
              <a:chExt cx="6457950" cy="508980"/>
            </a:xfrm>
          </p:grpSpPr>
          <p:grpSp>
            <p:nvGrpSpPr>
              <p:cNvPr id="15" name="Group 14"/>
              <p:cNvGrpSpPr/>
              <p:nvPr/>
            </p:nvGrpSpPr>
            <p:grpSpPr>
              <a:xfrm>
                <a:off x="1247775" y="3944540"/>
                <a:ext cx="6457950" cy="130969"/>
                <a:chOff x="1247775" y="3944540"/>
                <a:chExt cx="6457950" cy="130969"/>
              </a:xfrm>
            </p:grpSpPr>
            <p:cxnSp>
              <p:nvCxnSpPr>
                <p:cNvPr id="27" name="Straight Arrow Connector 26"/>
                <p:cNvCxnSpPr/>
                <p:nvPr/>
              </p:nvCxnSpPr>
              <p:spPr>
                <a:xfrm>
                  <a:off x="1247775" y="4010025"/>
                  <a:ext cx="645795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16597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29" name="Straight Connector 28"/>
                <p:cNvCxnSpPr/>
                <p:nvPr/>
              </p:nvCxnSpPr>
              <p:spPr>
                <a:xfrm>
                  <a:off x="21296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30" name="Straight Connector 29"/>
                <p:cNvCxnSpPr/>
                <p:nvPr/>
              </p:nvCxnSpPr>
              <p:spPr>
                <a:xfrm>
                  <a:off x="25995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30694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32" name="Straight Connector 31"/>
                <p:cNvCxnSpPr/>
                <p:nvPr/>
              </p:nvCxnSpPr>
              <p:spPr>
                <a:xfrm>
                  <a:off x="35393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40092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a:off x="44791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a:off x="49490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Straight Connector 35"/>
                <p:cNvCxnSpPr/>
                <p:nvPr/>
              </p:nvCxnSpPr>
              <p:spPr>
                <a:xfrm>
                  <a:off x="54189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Straight Connector 36"/>
                <p:cNvCxnSpPr/>
                <p:nvPr/>
              </p:nvCxnSpPr>
              <p:spPr>
                <a:xfrm>
                  <a:off x="58888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a:xfrm>
                  <a:off x="6358731" y="3944540"/>
                  <a:ext cx="0" cy="130969"/>
                </a:xfrm>
                <a:prstGeom prst="line">
                  <a:avLst/>
                </a:prstGeom>
              </p:spPr>
              <p:style>
                <a:lnRef idx="2">
                  <a:schemeClr val="accent2"/>
                </a:lnRef>
                <a:fillRef idx="0">
                  <a:schemeClr val="accent2"/>
                </a:fillRef>
                <a:effectRef idx="1">
                  <a:schemeClr val="accent2"/>
                </a:effectRef>
                <a:fontRef idx="minor">
                  <a:schemeClr val="tx1"/>
                </a:fontRef>
              </p:style>
            </p:cxnSp>
          </p:grpSp>
          <p:sp>
            <p:nvSpPr>
              <p:cNvPr id="16" name="TextBox 15"/>
              <p:cNvSpPr txBox="1"/>
              <p:nvPr/>
            </p:nvSpPr>
            <p:spPr>
              <a:xfrm>
                <a:off x="1462463" y="4084188"/>
                <a:ext cx="411956" cy="369332"/>
              </a:xfrm>
              <a:prstGeom prst="rect">
                <a:avLst/>
              </a:prstGeom>
              <a:noFill/>
              <a:ln>
                <a:noFill/>
              </a:ln>
            </p:spPr>
            <p:txBody>
              <a:bodyPr wrap="square" rtlCol="0">
                <a:spAutoFit/>
              </a:bodyPr>
              <a:lstStyle/>
              <a:p>
                <a:pPr algn="ctr" rtl="0"/>
                <a:r>
                  <a:rPr lang="en-US" dirty="0" smtClean="0">
                    <a:solidFill>
                      <a:schemeClr val="accent2">
                        <a:lumMod val="75000"/>
                      </a:schemeClr>
                    </a:solidFill>
                    <a:latin typeface="Calibri" panose="020F0502020204030204" pitchFamily="34" charset="0"/>
                    <a:cs typeface="Calibri" panose="020F0502020204030204" pitchFamily="34" charset="0"/>
                  </a:rPr>
                  <a:t>0</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1931871"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1</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18" name="TextBox 17"/>
              <p:cNvSpPr txBox="1"/>
              <p:nvPr/>
            </p:nvSpPr>
            <p:spPr>
              <a:xfrm>
                <a:off x="2401279"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2</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19" name="TextBox 18"/>
              <p:cNvSpPr txBox="1"/>
              <p:nvPr/>
            </p:nvSpPr>
            <p:spPr>
              <a:xfrm>
                <a:off x="2870687"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3</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20" name="TextBox 19"/>
              <p:cNvSpPr txBox="1"/>
              <p:nvPr/>
            </p:nvSpPr>
            <p:spPr>
              <a:xfrm>
                <a:off x="3340095"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4</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21" name="TextBox 20"/>
              <p:cNvSpPr txBox="1"/>
              <p:nvPr/>
            </p:nvSpPr>
            <p:spPr>
              <a:xfrm>
                <a:off x="3809503"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5</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22" name="TextBox 21"/>
              <p:cNvSpPr txBox="1"/>
              <p:nvPr/>
            </p:nvSpPr>
            <p:spPr>
              <a:xfrm>
                <a:off x="4278911"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6</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23" name="TextBox 22"/>
              <p:cNvSpPr txBox="1"/>
              <p:nvPr/>
            </p:nvSpPr>
            <p:spPr>
              <a:xfrm>
                <a:off x="4748319"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7</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24" name="TextBox 23"/>
              <p:cNvSpPr txBox="1"/>
              <p:nvPr/>
            </p:nvSpPr>
            <p:spPr>
              <a:xfrm>
                <a:off x="5217727"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8</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25" name="TextBox 24"/>
              <p:cNvSpPr txBox="1"/>
              <p:nvPr/>
            </p:nvSpPr>
            <p:spPr>
              <a:xfrm>
                <a:off x="5687135" y="4084188"/>
                <a:ext cx="411956" cy="369332"/>
              </a:xfrm>
              <a:prstGeom prst="rect">
                <a:avLst/>
              </a:prstGeom>
              <a:noFill/>
              <a:ln>
                <a:noFill/>
              </a:ln>
            </p:spPr>
            <p:txBody>
              <a:bodyPr wrap="square" rtlCol="0">
                <a:spAutoFit/>
              </a:bodyPr>
              <a:lstStyle/>
              <a:p>
                <a:pPr algn="ctr" rtl="0"/>
                <a:r>
                  <a:rPr lang="en-US" dirty="0">
                    <a:solidFill>
                      <a:schemeClr val="accent2">
                        <a:lumMod val="75000"/>
                      </a:schemeClr>
                    </a:solidFill>
                    <a:latin typeface="Calibri" panose="020F0502020204030204" pitchFamily="34" charset="0"/>
                    <a:cs typeface="Calibri" panose="020F0502020204030204" pitchFamily="34" charset="0"/>
                  </a:rPr>
                  <a:t>9</a:t>
                </a:r>
                <a:endParaRPr lang="en-GB" dirty="0">
                  <a:solidFill>
                    <a:schemeClr val="accent2">
                      <a:lumMod val="75000"/>
                    </a:schemeClr>
                  </a:solidFill>
                  <a:latin typeface="Calibri" panose="020F0502020204030204" pitchFamily="34" charset="0"/>
                  <a:cs typeface="Calibri" panose="020F0502020204030204" pitchFamily="34" charset="0"/>
                </a:endParaRPr>
              </a:p>
            </p:txBody>
          </p:sp>
          <p:sp>
            <p:nvSpPr>
              <p:cNvPr id="26" name="TextBox 25"/>
              <p:cNvSpPr txBox="1"/>
              <p:nvPr/>
            </p:nvSpPr>
            <p:spPr>
              <a:xfrm>
                <a:off x="6095576" y="4084188"/>
                <a:ext cx="531644" cy="369332"/>
              </a:xfrm>
              <a:prstGeom prst="rect">
                <a:avLst/>
              </a:prstGeom>
              <a:noFill/>
              <a:ln>
                <a:noFill/>
              </a:ln>
            </p:spPr>
            <p:txBody>
              <a:bodyPr wrap="square" rtlCol="0">
                <a:spAutoFit/>
              </a:bodyPr>
              <a:lstStyle/>
              <a:p>
                <a:pPr algn="ctr" rtl="0"/>
                <a:r>
                  <a:rPr lang="en-US" dirty="0" smtClean="0">
                    <a:solidFill>
                      <a:schemeClr val="accent2">
                        <a:lumMod val="75000"/>
                      </a:schemeClr>
                    </a:solidFill>
                    <a:latin typeface="Calibri" panose="020F0502020204030204" pitchFamily="34" charset="0"/>
                    <a:cs typeface="Calibri" panose="020F0502020204030204" pitchFamily="34" charset="0"/>
                  </a:rPr>
                  <a:t>10</a:t>
                </a:r>
                <a:endParaRPr lang="en-GB" dirty="0">
                  <a:solidFill>
                    <a:schemeClr val="accent2">
                      <a:lumMod val="75000"/>
                    </a:schemeClr>
                  </a:solidFill>
                  <a:latin typeface="Calibri" panose="020F0502020204030204" pitchFamily="34" charset="0"/>
                  <a:cs typeface="Calibri" panose="020F0502020204030204" pitchFamily="34" charset="0"/>
                </a:endParaRPr>
              </a:p>
            </p:txBody>
          </p:sp>
        </p:grpSp>
        <p:sp>
          <p:nvSpPr>
            <p:cNvPr id="10" name="Oval 9"/>
            <p:cNvSpPr/>
            <p:nvPr/>
          </p:nvSpPr>
          <p:spPr>
            <a:xfrm>
              <a:off x="2805055" y="3979254"/>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163143" y="3979255"/>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979949" y="3984017"/>
              <a:ext cx="61537" cy="6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917232" y="3604906"/>
              <a:ext cx="553357" cy="338554"/>
            </a:xfrm>
            <a:prstGeom prst="rect">
              <a:avLst/>
            </a:prstGeom>
            <a:noFill/>
          </p:spPr>
          <p:txBody>
            <a:bodyPr wrap="none" rtlCol="0">
              <a:spAutoFit/>
            </a:bodyPr>
            <a:lstStyle/>
            <a:p>
              <a:r>
                <a:rPr lang="en-US" sz="1600" dirty="0" smtClean="0">
                  <a:latin typeface="Calibri" panose="020F0502020204030204" pitchFamily="34" charset="0"/>
                  <a:cs typeface="Calibri" panose="020F0502020204030204" pitchFamily="34" charset="0"/>
                </a:rPr>
                <a:t>t = 0</a:t>
              </a:r>
              <a:endParaRPr lang="en-GB" sz="1600" dirty="0">
                <a:latin typeface="Calibri" panose="020F0502020204030204" pitchFamily="34" charset="0"/>
                <a:cs typeface="Calibri" panose="020F0502020204030204" pitchFamily="34" charset="0"/>
              </a:endParaRPr>
            </a:p>
          </p:txBody>
        </p:sp>
        <p:sp>
          <p:nvSpPr>
            <p:cNvPr id="14" name="TextBox 13"/>
            <p:cNvSpPr txBox="1"/>
            <p:nvPr/>
          </p:nvSpPr>
          <p:spPr>
            <a:xfrm>
              <a:off x="7564742" y="4084188"/>
              <a:ext cx="279244" cy="338554"/>
            </a:xfrm>
            <a:prstGeom prst="rect">
              <a:avLst/>
            </a:prstGeom>
            <a:noFill/>
          </p:spPr>
          <p:txBody>
            <a:bodyPr wrap="none" rtlCol="0">
              <a:spAutoFit/>
            </a:bodyPr>
            <a:lstStyle/>
            <a:p>
              <a:r>
                <a:rPr lang="en-US" sz="1600" b="1" dirty="0">
                  <a:solidFill>
                    <a:schemeClr val="accent2">
                      <a:lumMod val="75000"/>
                    </a:schemeClr>
                  </a:solidFill>
                  <a:latin typeface="Calibri" panose="020F0502020204030204" pitchFamily="34" charset="0"/>
                  <a:cs typeface="Calibri" panose="020F0502020204030204" pitchFamily="34" charset="0"/>
                </a:rPr>
                <a:t>x</a:t>
              </a:r>
              <a:endParaRPr lang="en-GB" sz="1600" b="1" dirty="0">
                <a:solidFill>
                  <a:schemeClr val="accent2">
                    <a:lumMod val="75000"/>
                  </a:schemeClr>
                </a:solidFill>
                <a:latin typeface="Calibri" panose="020F0502020204030204" pitchFamily="34" charset="0"/>
                <a:cs typeface="Calibri" panose="020F0502020204030204" pitchFamily="34" charset="0"/>
              </a:endParaRPr>
            </a:p>
          </p:txBody>
        </p:sp>
      </p:grpSp>
      <p:graphicFrame>
        <p:nvGraphicFramePr>
          <p:cNvPr id="6" name="Object 5"/>
          <p:cNvGraphicFramePr>
            <a:graphicFrameLocks noChangeAspect="1"/>
          </p:cNvGraphicFramePr>
          <p:nvPr>
            <p:extLst/>
          </p:nvPr>
        </p:nvGraphicFramePr>
        <p:xfrm>
          <a:off x="3414713" y="1563049"/>
          <a:ext cx="827588" cy="413794"/>
        </p:xfrm>
        <a:graphic>
          <a:graphicData uri="http://schemas.openxmlformats.org/presentationml/2006/ole">
            <mc:AlternateContent xmlns:mc="http://schemas.openxmlformats.org/markup-compatibility/2006">
              <mc:Choice xmlns:v="urn:schemas-microsoft-com:vml" Requires="v">
                <p:oleObj spid="_x0000_s125959" name="Equation" r:id="rId7" imgW="507960" imgH="253800" progId="Equation.DSMT4">
                  <p:embed/>
                </p:oleObj>
              </mc:Choice>
              <mc:Fallback>
                <p:oleObj name="Equation" r:id="rId7" imgW="507960" imgH="253800" progId="Equation.DSMT4">
                  <p:embed/>
                  <p:pic>
                    <p:nvPicPr>
                      <p:cNvPr id="0" name=""/>
                      <p:cNvPicPr/>
                      <p:nvPr/>
                    </p:nvPicPr>
                    <p:blipFill>
                      <a:blip r:embed="rId8"/>
                      <a:stretch>
                        <a:fillRect/>
                      </a:stretch>
                    </p:blipFill>
                    <p:spPr>
                      <a:xfrm>
                        <a:off x="3414713" y="1563049"/>
                        <a:ext cx="827588" cy="413794"/>
                      </a:xfrm>
                      <a:prstGeom prst="rect">
                        <a:avLst/>
                      </a:prstGeom>
                    </p:spPr>
                  </p:pic>
                </p:oleObj>
              </mc:Fallback>
            </mc:AlternateContent>
          </a:graphicData>
        </a:graphic>
      </p:graphicFrame>
    </p:spTree>
    <p:extLst>
      <p:ext uri="{BB962C8B-B14F-4D97-AF65-F5344CB8AC3E}">
        <p14:creationId xmlns:p14="http://schemas.microsoft.com/office/powerpoint/2010/main" val="692199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3</a:t>
            </a:r>
            <a:endParaRPr lang="he-IL" dirty="0"/>
          </a:p>
        </p:txBody>
      </p:sp>
      <p:sp>
        <p:nvSpPr>
          <p:cNvPr id="3" name="מציין מיקום תוכן 2"/>
          <p:cNvSpPr>
            <a:spLocks noGrp="1"/>
          </p:cNvSpPr>
          <p:nvPr>
            <p:ph idx="1"/>
          </p:nvPr>
        </p:nvSpPr>
        <p:spPr>
          <a:xfrm>
            <a:off x="539552" y="709068"/>
            <a:ext cx="8236530" cy="1816116"/>
          </a:xfrm>
        </p:spPr>
        <p:txBody>
          <a:bodyPr/>
          <a:lstStyle/>
          <a:p>
            <a:r>
              <a:rPr lang="he-IL" sz="2500" dirty="0" smtClean="0">
                <a:latin typeface="David" panose="020E0502060401010101" pitchFamily="34" charset="-79"/>
                <a:cs typeface="David" panose="020E0502060401010101" pitchFamily="34" charset="-79"/>
              </a:rPr>
              <a:t>לפניכם שני תרשימי עקבות של צב הנע ימינה. מרווח הזמן בין כל שתי עקבות הוא 4 שניות.</a:t>
            </a: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a:p>
            <a:pPr marL="457200" indent="-457200">
              <a:buFont typeface="+mj-cs"/>
              <a:buAutoNum type="hebrew2Minus"/>
            </a:pPr>
            <a:r>
              <a:rPr lang="he-IL" sz="2500" dirty="0" smtClean="0">
                <a:latin typeface="David" panose="020E0502060401010101" pitchFamily="34" charset="-79"/>
                <a:cs typeface="David" panose="020E0502060401010101" pitchFamily="34" charset="-79"/>
              </a:rPr>
              <a:t>איזה תרשים מתאר מהירות קצובה? נמקו.</a:t>
            </a:r>
          </a:p>
          <a:p>
            <a:pPr marL="457200" indent="-457200">
              <a:buFont typeface="+mj-cs"/>
              <a:buAutoNum type="hebrew2Minus"/>
            </a:pPr>
            <a:r>
              <a:rPr lang="he-IL" sz="2500" dirty="0" smtClean="0">
                <a:latin typeface="David" panose="020E0502060401010101" pitchFamily="34" charset="-79"/>
                <a:cs typeface="David" panose="020E0502060401010101" pitchFamily="34" charset="-79"/>
              </a:rPr>
              <a:t>איזה סוג </a:t>
            </a:r>
            <a:r>
              <a:rPr lang="en-US" sz="2500" dirty="0" smtClean="0">
                <a:latin typeface="David" panose="020E0502060401010101" pitchFamily="34" charset="-79"/>
                <a:cs typeface="David" panose="020E0502060401010101" pitchFamily="34" charset="-79"/>
              </a:rPr>
              <a:t>,</a:t>
            </a:r>
            <a:r>
              <a:rPr lang="he-IL" sz="2500" dirty="0" smtClean="0">
                <a:latin typeface="David" panose="020E0502060401010101" pitchFamily="34" charset="-79"/>
                <a:cs typeface="David" panose="020E0502060401010101" pitchFamily="34" charset="-79"/>
              </a:rPr>
              <a:t>תנועה מתאר התרשים השני? </a:t>
            </a:r>
          </a:p>
          <a:p>
            <a:pPr marL="457200" indent="-457200">
              <a:buFont typeface="+mj-cs"/>
              <a:buAutoNum type="hebrew2Minus"/>
            </a:pPr>
            <a:r>
              <a:rPr lang="he-IL" sz="2500" dirty="0" smtClean="0">
                <a:latin typeface="David" panose="020E0502060401010101" pitchFamily="34" charset="-79"/>
                <a:cs typeface="David" panose="020E0502060401010101" pitchFamily="34" charset="-79"/>
              </a:rPr>
              <a:t>חשבו </a:t>
            </a:r>
            <a:r>
              <a:rPr lang="he-IL" sz="2500" dirty="0">
                <a:latin typeface="David" panose="020E0502060401010101" pitchFamily="34" charset="-79"/>
                <a:cs typeface="David" panose="020E0502060401010101" pitchFamily="34" charset="-79"/>
              </a:rPr>
              <a:t>את מהירות </a:t>
            </a:r>
            <a:r>
              <a:rPr lang="he-IL" sz="2500" dirty="0" smtClean="0">
                <a:latin typeface="David" panose="020E0502060401010101" pitchFamily="34" charset="-79"/>
                <a:cs typeface="David" panose="020E0502060401010101" pitchFamily="34" charset="-79"/>
              </a:rPr>
              <a:t>התנועה עבור התרשים המתאר תנועה קצובה.</a:t>
            </a:r>
          </a:p>
          <a:p>
            <a:pPr marL="457200" indent="-457200">
              <a:buFont typeface="+mj-cs"/>
              <a:buAutoNum type="hebrew2Minus"/>
            </a:pPr>
            <a:r>
              <a:rPr lang="he-IL" sz="2500" dirty="0" smtClean="0">
                <a:latin typeface="David" panose="020E0502060401010101" pitchFamily="34" charset="-79"/>
                <a:cs typeface="David" panose="020E0502060401010101" pitchFamily="34" charset="-79"/>
              </a:rPr>
              <a:t>שרטטו גרף מקום-זמן עבור התנועה במהירות קצובה. הניחו כי בזמן          הצב מצוי בנקודה                 .</a:t>
            </a:r>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0846" y="1789615"/>
            <a:ext cx="52101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65780" y="1789615"/>
            <a:ext cx="381000" cy="369332"/>
          </a:xfrm>
          <a:prstGeom prst="rect">
            <a:avLst/>
          </a:prstGeom>
          <a:noFill/>
        </p:spPr>
        <p:txBody>
          <a:bodyPr wrap="square" rtlCol="1">
            <a:spAutoFit/>
          </a:bodyPr>
          <a:lstStyle/>
          <a:p>
            <a:r>
              <a:rPr lang="en-US" dirty="0" smtClean="0"/>
              <a:t>a</a:t>
            </a:r>
            <a:endParaRPr lang="he-IL" dirty="0"/>
          </a:p>
        </p:txBody>
      </p:sp>
      <p:sp>
        <p:nvSpPr>
          <p:cNvPr id="6" name="TextBox 5"/>
          <p:cNvSpPr txBox="1"/>
          <p:nvPr/>
        </p:nvSpPr>
        <p:spPr>
          <a:xfrm>
            <a:off x="1365780" y="2525183"/>
            <a:ext cx="381000" cy="369332"/>
          </a:xfrm>
          <a:prstGeom prst="rect">
            <a:avLst/>
          </a:prstGeom>
          <a:noFill/>
        </p:spPr>
        <p:txBody>
          <a:bodyPr wrap="square" rtlCol="1">
            <a:spAutoFit/>
          </a:bodyPr>
          <a:lstStyle/>
          <a:p>
            <a:r>
              <a:rPr lang="en-US" dirty="0" smtClean="0"/>
              <a:t>b</a:t>
            </a:r>
            <a:endParaRPr lang="he-IL" dirty="0"/>
          </a:p>
        </p:txBody>
      </p:sp>
      <p:pic>
        <p:nvPicPr>
          <p:cNvPr id="19458" name="Picture 2" descr="http://upload.wikimedia.org/wikipedia/commons/3/34/Florida_Box_Turtle_Digon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330" y="5511800"/>
            <a:ext cx="1485900" cy="990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nvPr>
        </p:nvGraphicFramePr>
        <p:xfrm>
          <a:off x="7143750" y="5193801"/>
          <a:ext cx="563336" cy="391886"/>
        </p:xfrm>
        <a:graphic>
          <a:graphicData uri="http://schemas.openxmlformats.org/presentationml/2006/ole">
            <mc:AlternateContent xmlns:mc="http://schemas.openxmlformats.org/markup-compatibility/2006">
              <mc:Choice xmlns:v="urn:schemas-microsoft-com:vml" Requires="v">
                <p:oleObj spid="_x0000_s126980" name="Equation" r:id="rId5" imgW="291960" imgH="203040" progId="Equation.DSMT4">
                  <p:embed/>
                </p:oleObj>
              </mc:Choice>
              <mc:Fallback>
                <p:oleObj name="Equation" r:id="rId5" imgW="291960" imgH="203040" progId="Equation.DSMT4">
                  <p:embed/>
                  <p:pic>
                    <p:nvPicPr>
                      <p:cNvPr id="0" name=""/>
                      <p:cNvPicPr/>
                      <p:nvPr/>
                    </p:nvPicPr>
                    <p:blipFill>
                      <a:blip r:embed="rId6"/>
                      <a:stretch>
                        <a:fillRect/>
                      </a:stretch>
                    </p:blipFill>
                    <p:spPr>
                      <a:xfrm>
                        <a:off x="7143750" y="5193801"/>
                        <a:ext cx="563336" cy="391886"/>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4040773" y="5184006"/>
          <a:ext cx="971812" cy="441733"/>
        </p:xfrm>
        <a:graphic>
          <a:graphicData uri="http://schemas.openxmlformats.org/presentationml/2006/ole">
            <mc:AlternateContent xmlns:mc="http://schemas.openxmlformats.org/markup-compatibility/2006">
              <mc:Choice xmlns:v="urn:schemas-microsoft-com:vml" Requires="v">
                <p:oleObj spid="_x0000_s126981" name="Equation" r:id="rId7" imgW="558720" imgH="253800" progId="Equation.DSMT4">
                  <p:embed/>
                </p:oleObj>
              </mc:Choice>
              <mc:Fallback>
                <p:oleObj name="Equation" r:id="rId7" imgW="558720" imgH="253800" progId="Equation.DSMT4">
                  <p:embed/>
                  <p:pic>
                    <p:nvPicPr>
                      <p:cNvPr id="0" name=""/>
                      <p:cNvPicPr/>
                      <p:nvPr/>
                    </p:nvPicPr>
                    <p:blipFill>
                      <a:blip r:embed="rId8"/>
                      <a:stretch>
                        <a:fillRect/>
                      </a:stretch>
                    </p:blipFill>
                    <p:spPr>
                      <a:xfrm>
                        <a:off x="4040773" y="5184006"/>
                        <a:ext cx="971812" cy="441733"/>
                      </a:xfrm>
                      <a:prstGeom prst="rect">
                        <a:avLst/>
                      </a:prstGeom>
                    </p:spPr>
                  </p:pic>
                </p:oleObj>
              </mc:Fallback>
            </mc:AlternateContent>
          </a:graphicData>
        </a:graphic>
      </p:graphicFrame>
    </p:spTree>
    <p:extLst>
      <p:ext uri="{BB962C8B-B14F-4D97-AF65-F5344CB8AC3E}">
        <p14:creationId xmlns:p14="http://schemas.microsoft.com/office/powerpoint/2010/main" val="14969953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3</a:t>
            </a:r>
            <a:endParaRPr lang="he-IL" dirty="0"/>
          </a:p>
        </p:txBody>
      </p:sp>
      <p:sp>
        <p:nvSpPr>
          <p:cNvPr id="3" name="מציין מיקום תוכן 2"/>
          <p:cNvSpPr>
            <a:spLocks noGrp="1"/>
          </p:cNvSpPr>
          <p:nvPr>
            <p:ph idx="1"/>
          </p:nvPr>
        </p:nvSpPr>
        <p:spPr/>
        <p:txBody>
          <a:bodyPr/>
          <a:lstStyle/>
          <a:p>
            <a:pPr marL="457200" indent="-457200">
              <a:buFont typeface="+mj-cs"/>
              <a:buAutoNum type="hebrew2Minus"/>
            </a:pPr>
            <a:r>
              <a:rPr lang="he-IL" sz="2400" dirty="0" smtClean="0">
                <a:latin typeface="David" panose="020E0502060401010101" pitchFamily="34" charset="-79"/>
                <a:cs typeface="David" panose="020E0502060401010101" pitchFamily="34" charset="-79"/>
              </a:rPr>
              <a:t>תרשים </a:t>
            </a:r>
            <a:r>
              <a:rPr lang="en-US" sz="2400" dirty="0" smtClean="0">
                <a:latin typeface="David" panose="020E0502060401010101" pitchFamily="34" charset="-79"/>
                <a:cs typeface="David" panose="020E0502060401010101" pitchFamily="34" charset="-79"/>
              </a:rPr>
              <a:t>a</a:t>
            </a:r>
            <a:r>
              <a:rPr lang="he-IL" sz="2400" dirty="0" smtClean="0">
                <a:latin typeface="David" panose="020E0502060401010101" pitchFamily="34" charset="-79"/>
                <a:cs typeface="David" panose="020E0502060401010101" pitchFamily="34" charset="-79"/>
              </a:rPr>
              <a:t> מתאר מהירות קצובה משום שהצב עובר העתקים קבועים בפרקי זמן קבועים.</a:t>
            </a:r>
          </a:p>
          <a:p>
            <a:pPr marL="457200" indent="-457200">
              <a:buFont typeface="+mj-cs"/>
              <a:buAutoNum type="hebrew2Minus"/>
            </a:pPr>
            <a:r>
              <a:rPr lang="he-IL" sz="2400" dirty="0" smtClean="0">
                <a:latin typeface="David" panose="020E0502060401010101" pitchFamily="34" charset="-79"/>
                <a:cs typeface="David" panose="020E0502060401010101" pitchFamily="34" charset="-79"/>
              </a:rPr>
              <a:t> תרשים</a:t>
            </a:r>
            <a:r>
              <a:rPr lang="en-US" sz="2400" dirty="0" smtClean="0">
                <a:latin typeface="David" panose="020E0502060401010101" pitchFamily="34" charset="-79"/>
                <a:cs typeface="David" panose="020E0502060401010101" pitchFamily="34" charset="-79"/>
              </a:rPr>
              <a:t>b </a:t>
            </a:r>
            <a:r>
              <a:rPr lang="he-IL" sz="2400" dirty="0" smtClean="0">
                <a:latin typeface="David" panose="020E0502060401010101" pitchFamily="34" charset="-79"/>
                <a:cs typeface="David" panose="020E0502060401010101" pitchFamily="34" charset="-79"/>
              </a:rPr>
              <a:t> מתאר מהירות הולכת וגדלה: הצב עובר מרחקים גדולים יותר ויותר בפרקי זמן קבועים.</a:t>
            </a:r>
          </a:p>
          <a:p>
            <a:pPr marL="457200" indent="-457200">
              <a:buFont typeface="+mj-cs"/>
              <a:buAutoNum type="hebrew2Minus"/>
            </a:pPr>
            <a:r>
              <a:rPr lang="he-IL" sz="2400" dirty="0" smtClean="0">
                <a:latin typeface="David" panose="020E0502060401010101" pitchFamily="34" charset="-79"/>
                <a:cs typeface="David" panose="020E0502060401010101" pitchFamily="34" charset="-79"/>
              </a:rPr>
              <a:t>נחשב את מהירות התנועה של הצב הנע במהירות קצובה:</a:t>
            </a:r>
          </a:p>
          <a:p>
            <a:pPr marL="0" indent="0">
              <a:buNone/>
            </a:pPr>
            <a:endParaRPr lang="he-IL" sz="2400" dirty="0" smtClean="0">
              <a:latin typeface="David" panose="020E0502060401010101" pitchFamily="34" charset="-79"/>
              <a:cs typeface="David" panose="020E0502060401010101" pitchFamily="34" charset="-79"/>
            </a:endParaRPr>
          </a:p>
          <a:p>
            <a:pPr marL="0" indent="0">
              <a:buNone/>
            </a:pPr>
            <a:endParaRPr lang="he-IL" sz="2400" dirty="0" smtClean="0">
              <a:latin typeface="David" panose="020E0502060401010101" pitchFamily="34" charset="-79"/>
              <a:cs typeface="David" panose="020E0502060401010101" pitchFamily="34" charset="-79"/>
            </a:endParaRPr>
          </a:p>
          <a:p>
            <a:pPr marL="0" indent="0">
              <a:buNone/>
            </a:pPr>
            <a:r>
              <a:rPr lang="he-IL" sz="2400" dirty="0" smtClean="0">
                <a:latin typeface="David" panose="020E0502060401010101" pitchFamily="34" charset="-79"/>
                <a:cs typeface="David" panose="020E0502060401010101" pitchFamily="34" charset="-79"/>
              </a:rPr>
              <a:t>הערות:</a:t>
            </a:r>
          </a:p>
          <a:p>
            <a:r>
              <a:rPr lang="he-IL" sz="2400" dirty="0" smtClean="0">
                <a:latin typeface="David" panose="020E0502060401010101" pitchFamily="34" charset="-79"/>
                <a:cs typeface="David" panose="020E0502060401010101" pitchFamily="34" charset="-79"/>
              </a:rPr>
              <a:t>אם נחשב את המהירות על פי העקבות האחרות בתרשים, נקבל אותה תוצאה, משום שמהירות הצב קבועה, כפי שנראה בתרשים.</a:t>
            </a:r>
          </a:p>
          <a:p>
            <a:r>
              <a:rPr lang="he-IL" sz="2400" dirty="0" smtClean="0">
                <a:latin typeface="David" panose="020E0502060401010101" pitchFamily="34" charset="-79"/>
                <a:cs typeface="David" panose="020E0502060401010101" pitchFamily="34" charset="-79"/>
              </a:rPr>
              <a:t>נשים לב כי </a:t>
            </a:r>
            <a:r>
              <a:rPr lang="he-IL" sz="2400" u="sng" dirty="0" smtClean="0">
                <a:latin typeface="David" panose="020E0502060401010101" pitchFamily="34" charset="-79"/>
                <a:cs typeface="David" panose="020E0502060401010101" pitchFamily="34" charset="-79"/>
              </a:rPr>
              <a:t>בין</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פרקי הזמן </a:t>
            </a:r>
            <a:r>
              <a:rPr lang="he-IL" sz="2400" dirty="0" smtClean="0">
                <a:latin typeface="David" panose="020E0502060401010101" pitchFamily="34" charset="-79"/>
                <a:cs typeface="David" panose="020E0502060401010101" pitchFamily="34" charset="-79"/>
              </a:rPr>
              <a:t>הנתונים לא התבצעה מדידה של מקום הצב. בפרקי זמן אלה הצב יכול להגביר </a:t>
            </a:r>
            <a:r>
              <a:rPr lang="he-IL" sz="2400" dirty="0">
                <a:latin typeface="David" panose="020E0502060401010101" pitchFamily="34" charset="-79"/>
                <a:cs typeface="David" panose="020E0502060401010101" pitchFamily="34" charset="-79"/>
              </a:rPr>
              <a:t>ו/או להאט את </a:t>
            </a:r>
            <a:r>
              <a:rPr lang="he-IL" sz="2400" dirty="0" smtClean="0">
                <a:latin typeface="David" panose="020E0502060401010101" pitchFamily="34" charset="-79"/>
                <a:cs typeface="David" panose="020E0502060401010101" pitchFamily="34" charset="-79"/>
              </a:rPr>
              <a:t>מהירותו, מבלי שיהיה לנו מידע על כך. כל שאנו יודעים הוא שכל שניה הצב מתקדם מחצית המטר בכיוון חיובי של ציר ה-</a:t>
            </a:r>
            <a:r>
              <a:rPr lang="en-US" sz="2400" dirty="0" smtClean="0">
                <a:latin typeface="David" panose="020E0502060401010101" pitchFamily="34" charset="-79"/>
                <a:cs typeface="David" panose="020E0502060401010101" pitchFamily="34" charset="-79"/>
              </a:rPr>
              <a:t>x</a:t>
            </a:r>
            <a:r>
              <a:rPr lang="he-IL" sz="2400" dirty="0" smtClean="0">
                <a:latin typeface="David" panose="020E0502060401010101" pitchFamily="34" charset="-79"/>
                <a:cs typeface="David" panose="020E0502060401010101" pitchFamily="34" charset="-79"/>
              </a:rPr>
              <a:t>.</a:t>
            </a:r>
          </a:p>
          <a:p>
            <a:pPr marL="342900" indent="-342900">
              <a:buFont typeface="+mj-lt"/>
              <a:buAutoNum type="arabicPeriod"/>
            </a:pPr>
            <a:endParaRPr lang="he-IL" sz="2400" dirty="0">
              <a:latin typeface="David" panose="020E0502060401010101" pitchFamily="34" charset="-79"/>
              <a:cs typeface="David" panose="020E0502060401010101" pitchFamily="34" charset="-79"/>
            </a:endParaRPr>
          </a:p>
        </p:txBody>
      </p:sp>
      <p:sp>
        <p:nvSpPr>
          <p:cNvPr id="5" name="Rectangle 1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123"/>
          <p:cNvSpPr>
            <a:spLocks noChangeArrowheads="1"/>
          </p:cNvSpPr>
          <p:nvPr/>
        </p:nvSpPr>
        <p:spPr bwMode="auto">
          <a:xfrm>
            <a:off x="0" y="447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אובייקט 3"/>
          <p:cNvGraphicFramePr>
            <a:graphicFrameLocks noChangeAspect="1"/>
          </p:cNvGraphicFramePr>
          <p:nvPr>
            <p:extLst/>
          </p:nvPr>
        </p:nvGraphicFramePr>
        <p:xfrm>
          <a:off x="1911350" y="2849563"/>
          <a:ext cx="5322888" cy="779462"/>
        </p:xfrm>
        <a:graphic>
          <a:graphicData uri="http://schemas.openxmlformats.org/presentationml/2006/ole">
            <mc:AlternateContent xmlns:mc="http://schemas.openxmlformats.org/markup-compatibility/2006">
              <mc:Choice xmlns:v="urn:schemas-microsoft-com:vml" Requires="v">
                <p:oleObj spid="_x0000_s128003" name="Equation" r:id="rId3" imgW="3238200" imgH="469800" progId="Equation.DSMT4">
                  <p:embed/>
                </p:oleObj>
              </mc:Choice>
              <mc:Fallback>
                <p:oleObj name="Equation" r:id="rId3" imgW="3238200" imgH="469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1350" y="2849563"/>
                        <a:ext cx="53228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6227642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3 המשך</a:t>
            </a:r>
            <a:endParaRPr lang="he-IL" dirty="0"/>
          </a:p>
        </p:txBody>
      </p:sp>
      <p:sp>
        <p:nvSpPr>
          <p:cNvPr id="3" name="מציין מיקום תוכן 2"/>
          <p:cNvSpPr>
            <a:spLocks noGrp="1"/>
          </p:cNvSpPr>
          <p:nvPr>
            <p:ph idx="1"/>
          </p:nvPr>
        </p:nvSpPr>
        <p:spPr>
          <a:xfrm>
            <a:off x="539552" y="709067"/>
            <a:ext cx="8236530" cy="967333"/>
          </a:xfrm>
        </p:spPr>
        <p:txBody>
          <a:bodyPr/>
          <a:lstStyle/>
          <a:p>
            <a:pPr marL="457200" indent="-457200">
              <a:buFont typeface="+mj-cs"/>
              <a:buAutoNum type="hebrew2Minus" startAt="4"/>
            </a:pPr>
            <a:r>
              <a:rPr lang="he-IL" sz="2500" dirty="0" smtClean="0">
                <a:latin typeface="David" panose="020E0502060401010101" pitchFamily="34" charset="-79"/>
                <a:cs typeface="David" panose="020E0502060401010101" pitchFamily="34" charset="-79"/>
              </a:rPr>
              <a:t>גרף מקום זמן עבור הצב בעל המהירות הקבועה. </a:t>
            </a:r>
            <a:endParaRPr lang="he-IL" sz="2500" dirty="0">
              <a:latin typeface="David" panose="020E0502060401010101" pitchFamily="34" charset="-79"/>
              <a:cs typeface="David" panose="020E0502060401010101" pitchFamily="34" charset="-79"/>
            </a:endParaRPr>
          </a:p>
        </p:txBody>
      </p:sp>
      <p:grpSp>
        <p:nvGrpSpPr>
          <p:cNvPr id="10" name="Group 7"/>
          <p:cNvGrpSpPr/>
          <p:nvPr/>
        </p:nvGrpSpPr>
        <p:grpSpPr>
          <a:xfrm>
            <a:off x="1565678" y="1480145"/>
            <a:ext cx="6012644" cy="3897711"/>
            <a:chOff x="1473200" y="1041397"/>
            <a:chExt cx="6012644" cy="3897711"/>
          </a:xfrm>
        </p:grpSpPr>
        <p:sp>
          <p:nvSpPr>
            <p:cNvPr id="11" name="TextBox 10"/>
            <p:cNvSpPr txBox="1"/>
            <p:nvPr/>
          </p:nvSpPr>
          <p:spPr>
            <a:xfrm>
              <a:off x="6969356" y="4243862"/>
              <a:ext cx="516488" cy="369332"/>
            </a:xfrm>
            <a:prstGeom prst="rect">
              <a:avLst/>
            </a:prstGeom>
            <a:noFill/>
          </p:spPr>
          <p:txBody>
            <a:bodyPr wrap="none" rtlCol="1">
              <a:spAutoFit/>
            </a:bodyPr>
            <a:lstStyle/>
            <a:p>
              <a:pPr algn="ctr" rtl="0"/>
              <a:r>
                <a:rPr lang="en-US" dirty="0" smtClean="0"/>
                <a:t>t[s]</a:t>
              </a:r>
              <a:endParaRPr lang="he-IL" dirty="0"/>
            </a:p>
          </p:txBody>
        </p:sp>
        <p:sp>
          <p:nvSpPr>
            <p:cNvPr id="12" name="TextBox 11"/>
            <p:cNvSpPr txBox="1"/>
            <p:nvPr/>
          </p:nvSpPr>
          <p:spPr>
            <a:xfrm>
              <a:off x="1473200" y="1041397"/>
              <a:ext cx="800709" cy="369332"/>
            </a:xfrm>
            <a:prstGeom prst="rect">
              <a:avLst/>
            </a:prstGeom>
            <a:noFill/>
          </p:spPr>
          <p:txBody>
            <a:bodyPr wrap="square" rtlCol="1">
              <a:spAutoFit/>
            </a:bodyPr>
            <a:lstStyle/>
            <a:p>
              <a:pPr algn="ctr" rtl="0"/>
              <a:r>
                <a:rPr lang="en-US" dirty="0"/>
                <a:t>x</a:t>
              </a:r>
              <a:r>
                <a:rPr lang="en-US" dirty="0" smtClean="0"/>
                <a:t>[m</a:t>
              </a:r>
              <a:r>
                <a:rPr lang="en-US" dirty="0"/>
                <a:t>]</a:t>
              </a:r>
              <a:endParaRPr lang="he-IL" dirty="0"/>
            </a:p>
          </p:txBody>
        </p:sp>
        <p:grpSp>
          <p:nvGrpSpPr>
            <p:cNvPr id="13" name="קבוצה 12"/>
            <p:cNvGrpSpPr/>
            <p:nvPr/>
          </p:nvGrpSpPr>
          <p:grpSpPr>
            <a:xfrm>
              <a:off x="1566335" y="1498600"/>
              <a:ext cx="5291666" cy="3440508"/>
              <a:chOff x="1566335" y="1498600"/>
              <a:chExt cx="5291666" cy="3440508"/>
            </a:xfrm>
          </p:grpSpPr>
          <p:graphicFrame>
            <p:nvGraphicFramePr>
              <p:cNvPr id="14" name="תרשים 13"/>
              <p:cNvGraphicFramePr>
                <a:graphicFrameLocks/>
              </p:cNvGraphicFramePr>
              <p:nvPr>
                <p:extLst/>
              </p:nvPr>
            </p:nvGraphicFramePr>
            <p:xfrm>
              <a:off x="1566335" y="1498600"/>
              <a:ext cx="5291666" cy="33020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p:cNvSpPr txBox="1"/>
              <p:nvPr/>
            </p:nvSpPr>
            <p:spPr>
              <a:xfrm>
                <a:off x="2781300" y="4569776"/>
                <a:ext cx="4034970" cy="369332"/>
              </a:xfrm>
              <a:prstGeom prst="rect">
                <a:avLst/>
              </a:prstGeom>
              <a:solidFill>
                <a:schemeClr val="bg1"/>
              </a:solidFill>
            </p:spPr>
            <p:txBody>
              <a:bodyPr wrap="square" rtlCol="1">
                <a:spAutoFit/>
              </a:bodyPr>
              <a:lstStyle/>
              <a:p>
                <a:r>
                  <a:rPr lang="he-IL" dirty="0" smtClean="0"/>
                  <a:t>12                       8                        4</a:t>
                </a:r>
                <a:endParaRPr lang="he-IL" dirty="0"/>
              </a:p>
            </p:txBody>
          </p:sp>
        </p:grpSp>
      </p:grpSp>
    </p:spTree>
    <p:extLst>
      <p:ext uri="{BB962C8B-B14F-4D97-AF65-F5344CB8AC3E}">
        <p14:creationId xmlns:p14="http://schemas.microsoft.com/office/powerpoint/2010/main" val="14286148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4</a:t>
            </a:r>
            <a:endParaRPr lang="he-IL" dirty="0"/>
          </a:p>
        </p:txBody>
      </p:sp>
      <p:sp>
        <p:nvSpPr>
          <p:cNvPr id="3" name="מציין מיקום תוכן 2"/>
          <p:cNvSpPr>
            <a:spLocks noGrp="1"/>
          </p:cNvSpPr>
          <p:nvPr>
            <p:ph idx="1"/>
          </p:nvPr>
        </p:nvSpPr>
        <p:spPr>
          <a:xfrm>
            <a:off x="539552" y="709067"/>
            <a:ext cx="8236530" cy="3434308"/>
          </a:xfrm>
        </p:spPr>
        <p:txBody>
          <a:bodyPr/>
          <a:lstStyle/>
          <a:p>
            <a:pPr marL="0" indent="0">
              <a:buNone/>
            </a:pPr>
            <a:r>
              <a:rPr lang="he-IL" sz="2500" dirty="0" smtClean="0">
                <a:latin typeface="David" panose="020E0502060401010101" pitchFamily="34" charset="-79"/>
                <a:cs typeface="David" panose="020E0502060401010101" pitchFamily="34" charset="-79"/>
              </a:rPr>
              <a:t>מכונית נוסעת על כביש ישר במהירות קבועה. לאחר 10 דקות היא מצויה במרחק של 10 ק"מ מנקודת המוצא שלה.</a:t>
            </a:r>
          </a:p>
          <a:p>
            <a:pPr marL="457200" indent="-457200">
              <a:buFont typeface="+mj-cs"/>
              <a:buAutoNum type="hebrew2Minus"/>
            </a:pPr>
            <a:r>
              <a:rPr lang="he-IL" sz="2500" dirty="0">
                <a:latin typeface="David" panose="020E0502060401010101" pitchFamily="34" charset="-79"/>
                <a:cs typeface="David" panose="020E0502060401010101" pitchFamily="34" charset="-79"/>
              </a:rPr>
              <a:t>שרטטו תרשים </a:t>
            </a:r>
            <a:r>
              <a:rPr lang="he-IL" sz="2500" dirty="0" smtClean="0">
                <a:latin typeface="David" panose="020E0502060401010101" pitchFamily="34" charset="-79"/>
                <a:cs typeface="David" panose="020E0502060401010101" pitchFamily="34" charset="-79"/>
              </a:rPr>
              <a:t>עקבות (ציר) </a:t>
            </a:r>
            <a:r>
              <a:rPr lang="he-IL" sz="2500" dirty="0">
                <a:latin typeface="David" panose="020E0502060401010101" pitchFamily="34" charset="-79"/>
                <a:cs typeface="David" panose="020E0502060401010101" pitchFamily="34" charset="-79"/>
              </a:rPr>
              <a:t>המייצג את מיקום המכונית בכל 10 דקות.</a:t>
            </a:r>
          </a:p>
          <a:p>
            <a:pPr marL="457200" indent="-457200">
              <a:buFont typeface="+mj-cs"/>
              <a:buAutoNum type="hebrew2Minus"/>
            </a:pPr>
            <a:r>
              <a:rPr lang="he-IL" sz="2500" dirty="0" smtClean="0">
                <a:latin typeface="David" panose="020E0502060401010101" pitchFamily="34" charset="-79"/>
                <a:cs typeface="David" panose="020E0502060401010101" pitchFamily="34" charset="-79"/>
              </a:rPr>
              <a:t>סמנו על הציר את מיקום המכונית לאחר 10 דקות, ולאחר 25 דקות נוספות.</a:t>
            </a:r>
          </a:p>
          <a:p>
            <a:pPr marL="457200" indent="-457200">
              <a:buFont typeface="+mj-cs"/>
              <a:buAutoNum type="hebrew2Minus"/>
            </a:pPr>
            <a:r>
              <a:rPr lang="he-IL" sz="2500" dirty="0" smtClean="0">
                <a:latin typeface="David" panose="020E0502060401010101" pitchFamily="34" charset="-79"/>
                <a:cs typeface="David" panose="020E0502060401010101" pitchFamily="34" charset="-79"/>
              </a:rPr>
              <a:t>מהי מהירות המכונית בק"מ לשעה ובמטרים לשנייה?</a:t>
            </a:r>
          </a:p>
          <a:p>
            <a:pPr marL="342900" indent="-342900">
              <a:buFont typeface="+mj-lt"/>
              <a:buAutoNum type="hebrew2Minus"/>
            </a:pPr>
            <a:endParaRPr lang="he-IL" sz="2500"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365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124075" y="2349500"/>
            <a:ext cx="1655763" cy="26638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603" name="Rectangle 3"/>
          <p:cNvSpPr>
            <a:spLocks noChangeArrowheads="1"/>
          </p:cNvSpPr>
          <p:nvPr/>
        </p:nvSpPr>
        <p:spPr bwMode="auto">
          <a:xfrm rot="390695">
            <a:off x="1979613" y="255905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604" name="Rectangle 4"/>
          <p:cNvSpPr>
            <a:spLocks noChangeArrowheads="1"/>
          </p:cNvSpPr>
          <p:nvPr/>
        </p:nvSpPr>
        <p:spPr bwMode="auto">
          <a:xfrm rot="390695">
            <a:off x="1979613" y="29972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605" name="Rectangle 5"/>
          <p:cNvSpPr>
            <a:spLocks noChangeArrowheads="1"/>
          </p:cNvSpPr>
          <p:nvPr/>
        </p:nvSpPr>
        <p:spPr bwMode="auto">
          <a:xfrm rot="390695">
            <a:off x="1979613" y="34290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606" name="Rectangle 6"/>
          <p:cNvSpPr>
            <a:spLocks noChangeArrowheads="1"/>
          </p:cNvSpPr>
          <p:nvPr/>
        </p:nvSpPr>
        <p:spPr bwMode="auto">
          <a:xfrm rot="390695">
            <a:off x="1979613" y="38608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607" name="Rectangle 7"/>
          <p:cNvSpPr>
            <a:spLocks noChangeArrowheads="1"/>
          </p:cNvSpPr>
          <p:nvPr/>
        </p:nvSpPr>
        <p:spPr bwMode="auto">
          <a:xfrm rot="390695">
            <a:off x="1979613" y="4292600"/>
            <a:ext cx="1871662" cy="360363"/>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he-IL"/>
          </a:p>
        </p:txBody>
      </p:sp>
      <p:sp>
        <p:nvSpPr>
          <p:cNvPr id="25608" name="Rectangle 8"/>
          <p:cNvSpPr>
            <a:spLocks noChangeArrowheads="1"/>
          </p:cNvSpPr>
          <p:nvPr/>
        </p:nvSpPr>
        <p:spPr bwMode="auto">
          <a:xfrm>
            <a:off x="611188" y="2492375"/>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609" name="Rectangle 9"/>
          <p:cNvSpPr>
            <a:spLocks noChangeArrowheads="1"/>
          </p:cNvSpPr>
          <p:nvPr/>
        </p:nvSpPr>
        <p:spPr bwMode="auto">
          <a:xfrm>
            <a:off x="611188" y="4221163"/>
            <a:ext cx="1368425" cy="288925"/>
          </a:xfrm>
          <a:prstGeom prst="rect">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610" name="Text Box 10"/>
          <p:cNvSpPr txBox="1">
            <a:spLocks noChangeArrowheads="1"/>
          </p:cNvSpPr>
          <p:nvPr/>
        </p:nvSpPr>
        <p:spPr bwMode="auto">
          <a:xfrm>
            <a:off x="0" y="3068638"/>
            <a:ext cx="1368425"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he-IL" b="1"/>
              <a:t>220 </a:t>
            </a:r>
            <a:r>
              <a:rPr lang="en-US" altLang="he-IL" b="1"/>
              <a:t>V</a:t>
            </a:r>
          </a:p>
          <a:p>
            <a:pPr>
              <a:spcBef>
                <a:spcPct val="50000"/>
              </a:spcBef>
            </a:pPr>
            <a:r>
              <a:rPr lang="en-US" altLang="he-IL" b="1"/>
              <a:t>50 HZ</a:t>
            </a:r>
          </a:p>
        </p:txBody>
      </p:sp>
      <p:grpSp>
        <p:nvGrpSpPr>
          <p:cNvPr id="25611" name="Group 11"/>
          <p:cNvGrpSpPr>
            <a:grpSpLocks/>
          </p:cNvGrpSpPr>
          <p:nvPr/>
        </p:nvGrpSpPr>
        <p:grpSpPr bwMode="auto">
          <a:xfrm rot="-198407">
            <a:off x="755650" y="4941888"/>
            <a:ext cx="4824413" cy="719137"/>
            <a:chOff x="431" y="3249"/>
            <a:chExt cx="3039" cy="453"/>
          </a:xfrm>
        </p:grpSpPr>
        <p:sp>
          <p:nvSpPr>
            <p:cNvPr id="25612" name="Rectangle 12"/>
            <p:cNvSpPr>
              <a:spLocks noChangeArrowheads="1"/>
            </p:cNvSpPr>
            <p:nvPr/>
          </p:nvSpPr>
          <p:spPr bwMode="auto">
            <a:xfrm>
              <a:off x="431" y="3249"/>
              <a:ext cx="3039" cy="9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
          <p:nvSpPr>
            <p:cNvPr id="25613" name="AutoShape 13"/>
            <p:cNvSpPr>
              <a:spLocks noChangeArrowheads="1"/>
            </p:cNvSpPr>
            <p:nvPr/>
          </p:nvSpPr>
          <p:spPr bwMode="auto">
            <a:xfrm flipV="1">
              <a:off x="3061" y="3339"/>
              <a:ext cx="408" cy="3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grpSp>
      <p:sp>
        <p:nvSpPr>
          <p:cNvPr id="25614" name="Rectangle 14"/>
          <p:cNvSpPr>
            <a:spLocks noChangeArrowheads="1"/>
          </p:cNvSpPr>
          <p:nvPr/>
        </p:nvSpPr>
        <p:spPr bwMode="auto">
          <a:xfrm>
            <a:off x="0" y="5876925"/>
            <a:ext cx="9144000" cy="714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e-IL"/>
          </a:p>
        </p:txBody>
      </p:sp>
    </p:spTree>
    <p:extLst>
      <p:ext uri="{BB962C8B-B14F-4D97-AF65-F5344CB8AC3E}">
        <p14:creationId xmlns:p14="http://schemas.microsoft.com/office/powerpoint/2010/main" val="1073869288"/>
      </p:ext>
    </p:extLst>
  </p:cSld>
  <p:clrMapOvr>
    <a:masterClrMapping/>
  </p:clrMapOvr>
  <p:transition advClick="0" advTm="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4</a:t>
            </a:r>
            <a:endParaRPr lang="he-IL" dirty="0"/>
          </a:p>
        </p:txBody>
      </p:sp>
      <p:sp>
        <p:nvSpPr>
          <p:cNvPr id="3" name="מציין מיקום תוכן 2"/>
          <p:cNvSpPr>
            <a:spLocks noGrp="1"/>
          </p:cNvSpPr>
          <p:nvPr>
            <p:ph idx="1"/>
          </p:nvPr>
        </p:nvSpPr>
        <p:spPr>
          <a:xfrm>
            <a:off x="539552" y="709067"/>
            <a:ext cx="8236530" cy="5520283"/>
          </a:xfrm>
        </p:spPr>
        <p:txBody>
          <a:bodyPr/>
          <a:lstStyle/>
          <a:p>
            <a:pPr marL="457200" indent="-457200">
              <a:buFont typeface="+mj-cs"/>
              <a:buAutoNum type="hebrew2Minus"/>
            </a:pPr>
            <a:r>
              <a:rPr lang="he-IL" sz="2500" dirty="0">
                <a:latin typeface="David" panose="020E0502060401010101" pitchFamily="34" charset="-79"/>
                <a:cs typeface="David" panose="020E0502060401010101" pitchFamily="34" charset="-79"/>
              </a:rPr>
              <a:t>שרטטו </a:t>
            </a:r>
            <a:r>
              <a:rPr lang="he-IL" sz="2500" dirty="0" smtClean="0">
                <a:latin typeface="David" panose="020E0502060401010101" pitchFamily="34" charset="-79"/>
                <a:cs typeface="David" panose="020E0502060401010101" pitchFamily="34" charset="-79"/>
              </a:rPr>
              <a:t>תרשים עקבות המייצג את </a:t>
            </a:r>
            <a:r>
              <a:rPr lang="he-IL" sz="2500" dirty="0">
                <a:latin typeface="David" panose="020E0502060401010101" pitchFamily="34" charset="-79"/>
                <a:cs typeface="David" panose="020E0502060401010101" pitchFamily="34" charset="-79"/>
              </a:rPr>
              <a:t>מיקום המכונית בכל 10 דקות</a:t>
            </a:r>
            <a:r>
              <a:rPr lang="he-IL" sz="2500" dirty="0" smtClean="0">
                <a:latin typeface="David" panose="020E0502060401010101" pitchFamily="34" charset="-79"/>
                <a:cs typeface="David" panose="020E0502060401010101" pitchFamily="34" charset="-79"/>
              </a:rPr>
              <a:t>.</a:t>
            </a:r>
          </a:p>
          <a:p>
            <a:r>
              <a:rPr lang="he-IL" sz="2500" dirty="0" smtClean="0">
                <a:latin typeface="David" panose="020E0502060401010101" pitchFamily="34" charset="-79"/>
                <a:cs typeface="David" panose="020E0502060401010101" pitchFamily="34" charset="-79"/>
              </a:rPr>
              <a:t>הואיל והמכונית נעה במהירות קבועה של 10 ק"מ ב-10 דקות, נוכל לשרטט את תרשים העקבות כך שמרווח הזמן בין כל שתי עקבות הוא 1</a:t>
            </a:r>
            <a:r>
              <a:rPr lang="he-IL" sz="2500" dirty="0">
                <a:latin typeface="David" panose="020E0502060401010101" pitchFamily="34" charset="-79"/>
                <a:cs typeface="David" panose="020E0502060401010101" pitchFamily="34" charset="-79"/>
              </a:rPr>
              <a:t>0 דקות.</a:t>
            </a:r>
          </a:p>
          <a:p>
            <a:pPr marL="457200" indent="-457200">
              <a:buFont typeface="+mj-cs"/>
              <a:buAutoNum type="hebrew2Minus" startAt="2"/>
            </a:pPr>
            <a:r>
              <a:rPr lang="he-IL" sz="2500" dirty="0">
                <a:latin typeface="David" panose="020E0502060401010101" pitchFamily="34" charset="-79"/>
                <a:cs typeface="David" panose="020E0502060401010101" pitchFamily="34" charset="-79"/>
              </a:rPr>
              <a:t>סמנו על הציר את מיקום המכונית לאחר 10 דקות, ולאחר 25 דקות נוספות</a:t>
            </a:r>
            <a:r>
              <a:rPr lang="he-IL" sz="2500" dirty="0" smtClean="0">
                <a:latin typeface="David" panose="020E0502060401010101" pitchFamily="34" charset="-79"/>
                <a:cs typeface="David" panose="020E0502060401010101" pitchFamily="34" charset="-79"/>
              </a:rPr>
              <a:t>.</a:t>
            </a:r>
          </a:p>
          <a:p>
            <a:r>
              <a:rPr lang="he-IL" sz="2500" dirty="0" smtClean="0">
                <a:latin typeface="David" panose="020E0502060401010101" pitchFamily="34" charset="-79"/>
                <a:cs typeface="David" panose="020E0502060401010101" pitchFamily="34" charset="-79"/>
              </a:rPr>
              <a:t>הואיל והמכונית עוברת 10 ק"מ בכל 10 דקות, בדקה ה- 35 היא תימצא במרחק של 35 ק"מ מנקודת מוצאה.</a:t>
            </a:r>
            <a:endParaRPr lang="he-IL" sz="2500" dirty="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649" y="4382780"/>
            <a:ext cx="6596753" cy="135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0977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4 (המשך)</a:t>
            </a:r>
            <a:endParaRPr lang="he-IL" dirty="0"/>
          </a:p>
        </p:txBody>
      </p:sp>
      <p:sp>
        <p:nvSpPr>
          <p:cNvPr id="3" name="מציין מיקום תוכן 2"/>
          <p:cNvSpPr>
            <a:spLocks noGrp="1"/>
          </p:cNvSpPr>
          <p:nvPr>
            <p:ph idx="1"/>
          </p:nvPr>
        </p:nvSpPr>
        <p:spPr/>
        <p:txBody>
          <a:bodyPr/>
          <a:lstStyle/>
          <a:p>
            <a:pPr marL="457200" indent="-457200">
              <a:buFont typeface="+mj-cs"/>
              <a:buAutoNum type="hebrew2Minus" startAt="3"/>
            </a:pPr>
            <a:r>
              <a:rPr lang="he-IL" sz="2500" dirty="0" smtClean="0">
                <a:latin typeface="David" panose="020E0502060401010101" pitchFamily="34" charset="-79"/>
                <a:cs typeface="David" panose="020E0502060401010101" pitchFamily="34" charset="-79"/>
              </a:rPr>
              <a:t>מה</a:t>
            </a:r>
            <a:r>
              <a:rPr lang="he-IL" sz="2500" dirty="0">
                <a:latin typeface="David" panose="020E0502060401010101" pitchFamily="34" charset="-79"/>
                <a:cs typeface="David" panose="020E0502060401010101" pitchFamily="34" charset="-79"/>
              </a:rPr>
              <a:t>י</a:t>
            </a:r>
            <a:r>
              <a:rPr lang="he-IL" sz="2500" dirty="0" smtClean="0">
                <a:latin typeface="David" panose="020E0502060401010101" pitchFamily="34" charset="-79"/>
                <a:cs typeface="David" panose="020E0502060401010101" pitchFamily="34" charset="-79"/>
              </a:rPr>
              <a:t> </a:t>
            </a:r>
            <a:r>
              <a:rPr lang="he-IL" sz="2500" dirty="0">
                <a:latin typeface="David" panose="020E0502060401010101" pitchFamily="34" charset="-79"/>
                <a:cs typeface="David" panose="020E0502060401010101" pitchFamily="34" charset="-79"/>
              </a:rPr>
              <a:t>מהירות המכונית בק"מ לשעה ובמטרים </a:t>
            </a:r>
            <a:r>
              <a:rPr lang="he-IL" sz="2500" dirty="0" smtClean="0">
                <a:latin typeface="David" panose="020E0502060401010101" pitchFamily="34" charset="-79"/>
                <a:cs typeface="David" panose="020E0502060401010101" pitchFamily="34" charset="-79"/>
              </a:rPr>
              <a:t>לשנייה?</a:t>
            </a:r>
            <a:endParaRPr lang="he-IL" sz="2500" dirty="0">
              <a:latin typeface="David" panose="020E0502060401010101" pitchFamily="34" charset="-79"/>
              <a:cs typeface="David" panose="020E0502060401010101" pitchFamily="34" charset="-79"/>
            </a:endParaRPr>
          </a:p>
          <a:p>
            <a:r>
              <a:rPr lang="he-IL" sz="2500" dirty="0" smtClean="0">
                <a:latin typeface="David" panose="020E0502060401010101" pitchFamily="34" charset="-79"/>
                <a:cs typeface="David" panose="020E0502060401010101" pitchFamily="34" charset="-79"/>
              </a:rPr>
              <a:t>מהירות המכונית היא 10 ק"מ ב- 10 דקות. על מנת לחשב את המהירות בק"מ לשעה, נהפוך את הדקות לשעות (10 דקות הן 1/6 שעה):</a:t>
            </a:r>
          </a:p>
          <a:p>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a:p>
            <a:r>
              <a:rPr lang="he-IL" sz="2500" dirty="0" smtClean="0">
                <a:latin typeface="David" panose="020E0502060401010101" pitchFamily="34" charset="-79"/>
                <a:cs typeface="David" panose="020E0502060401010101" pitchFamily="34" charset="-79"/>
              </a:rPr>
              <a:t>על מנת לחשב את המהירות במטר לשנייה, נהפוך את הק"מ למטרים, ואת הדקות לשניות:</a:t>
            </a:r>
          </a:p>
          <a:p>
            <a:endParaRPr lang="he-IL" sz="2500" dirty="0">
              <a:latin typeface="David" panose="020E0502060401010101" pitchFamily="34" charset="-79"/>
              <a:cs typeface="David" panose="020E0502060401010101" pitchFamily="34" charset="-79"/>
            </a:endParaRPr>
          </a:p>
          <a:p>
            <a:pPr>
              <a:buNone/>
            </a:pPr>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p:txBody>
      </p:sp>
      <p:graphicFrame>
        <p:nvGraphicFramePr>
          <p:cNvPr id="4" name="אובייקט 3"/>
          <p:cNvGraphicFramePr>
            <a:graphicFrameLocks noChangeAspect="1"/>
          </p:cNvGraphicFramePr>
          <p:nvPr>
            <p:extLst/>
          </p:nvPr>
        </p:nvGraphicFramePr>
        <p:xfrm>
          <a:off x="1978025" y="2703513"/>
          <a:ext cx="4592638" cy="1042987"/>
        </p:xfrm>
        <a:graphic>
          <a:graphicData uri="http://schemas.openxmlformats.org/presentationml/2006/ole">
            <mc:AlternateContent xmlns:mc="http://schemas.openxmlformats.org/markup-compatibility/2006">
              <mc:Choice xmlns:v="urn:schemas-microsoft-com:vml" Requires="v">
                <p:oleObj spid="_x0000_s129028" name="Equation" r:id="rId3" imgW="2070000" imgH="469800" progId="Equation.DSMT4">
                  <p:embed/>
                </p:oleObj>
              </mc:Choice>
              <mc:Fallback>
                <p:oleObj name="Equation" r:id="rId3" imgW="2070000" imgH="469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8025" y="2703513"/>
                        <a:ext cx="45926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אובייקט 4"/>
          <p:cNvGraphicFramePr>
            <a:graphicFrameLocks noChangeAspect="1"/>
          </p:cNvGraphicFramePr>
          <p:nvPr>
            <p:extLst/>
          </p:nvPr>
        </p:nvGraphicFramePr>
        <p:xfrm>
          <a:off x="1647825" y="5181600"/>
          <a:ext cx="5495925" cy="1050925"/>
        </p:xfrm>
        <a:graphic>
          <a:graphicData uri="http://schemas.openxmlformats.org/presentationml/2006/ole">
            <mc:AlternateContent xmlns:mc="http://schemas.openxmlformats.org/markup-compatibility/2006">
              <mc:Choice xmlns:v="urn:schemas-microsoft-com:vml" Requires="v">
                <p:oleObj spid="_x0000_s129029" name="Equation" r:id="rId5" imgW="2387520" imgH="457200" progId="Equation.DSMT4">
                  <p:embed/>
                </p:oleObj>
              </mc:Choice>
              <mc:Fallback>
                <p:oleObj name="Equation" r:id="rId5" imgW="2387520" imgH="457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7825" y="5181600"/>
                        <a:ext cx="5495925"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930407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5</a:t>
            </a:r>
            <a:endParaRPr lang="he-IL" dirty="0"/>
          </a:p>
        </p:txBody>
      </p:sp>
      <p:sp>
        <p:nvSpPr>
          <p:cNvPr id="3" name="מציין מיקום תוכן 2"/>
          <p:cNvSpPr>
            <a:spLocks noGrp="1"/>
          </p:cNvSpPr>
          <p:nvPr>
            <p:ph idx="1"/>
          </p:nvPr>
        </p:nvSpPr>
        <p:spPr>
          <a:xfrm>
            <a:off x="539552" y="709067"/>
            <a:ext cx="8236530" cy="4082008"/>
          </a:xfrm>
        </p:spPr>
        <p:txBody>
          <a:bodyPr/>
          <a:lstStyle/>
          <a:p>
            <a:pPr marL="0" indent="0">
              <a:buNone/>
            </a:pPr>
            <a:r>
              <a:rPr lang="he-IL" sz="2500" dirty="0" smtClean="0">
                <a:latin typeface="David" panose="020E0502060401010101" pitchFamily="34" charset="-79"/>
                <a:cs typeface="David" panose="020E0502060401010101" pitchFamily="34" charset="-79"/>
              </a:rPr>
              <a:t>הגרף הנתון מתאר את מיקומו של גוף כתלות בזמן. הנקודה </a:t>
            </a:r>
            <a:r>
              <a:rPr lang="en-US" sz="2500" dirty="0" smtClean="0">
                <a:latin typeface="David" panose="020E0502060401010101" pitchFamily="34" charset="-79"/>
                <a:cs typeface="David" panose="020E0502060401010101" pitchFamily="34" charset="-79"/>
              </a:rPr>
              <a:t>B</a:t>
            </a:r>
            <a:r>
              <a:rPr lang="he-IL" sz="2500" dirty="0" smtClean="0">
                <a:latin typeface="David" panose="020E0502060401010101" pitchFamily="34" charset="-79"/>
                <a:cs typeface="David" panose="020E0502060401010101" pitchFamily="34" charset="-79"/>
              </a:rPr>
              <a:t> מצויה צפונית לנקודה </a:t>
            </a:r>
            <a:r>
              <a:rPr lang="en-US" sz="2500" dirty="0" smtClean="0">
                <a:latin typeface="David" panose="020E0502060401010101" pitchFamily="34" charset="-79"/>
                <a:cs typeface="David" panose="020E0502060401010101" pitchFamily="34" charset="-79"/>
              </a:rPr>
              <a:t>A</a:t>
            </a:r>
            <a:r>
              <a:rPr lang="he-IL" sz="2500" dirty="0" smtClean="0">
                <a:latin typeface="David" panose="020E0502060401010101" pitchFamily="34" charset="-79"/>
                <a:cs typeface="David" panose="020E0502060401010101" pitchFamily="34" charset="-79"/>
              </a:rPr>
              <a:t>.</a:t>
            </a:r>
          </a:p>
          <a:p>
            <a:pPr marL="457200" indent="-457200">
              <a:buFont typeface="+mj-cs"/>
              <a:buAutoNum type="hebrew2Minus"/>
            </a:pPr>
            <a:r>
              <a:rPr lang="he-IL" sz="2500" dirty="0">
                <a:latin typeface="David" panose="020E0502060401010101" pitchFamily="34" charset="-79"/>
                <a:cs typeface="David" panose="020E0502060401010101" pitchFamily="34" charset="-79"/>
              </a:rPr>
              <a:t>תארו במילים את תנועתו של הגוף, תוך התייחסות לזמן שחלף מרגע תחילת התנועה.</a:t>
            </a:r>
          </a:p>
          <a:p>
            <a:pPr marL="457200" indent="-457200">
              <a:buFont typeface="+mj-cs"/>
              <a:buAutoNum type="hebrew2Minus"/>
            </a:pPr>
            <a:r>
              <a:rPr lang="he-IL" sz="2500" dirty="0">
                <a:latin typeface="David" panose="020E0502060401010101" pitchFamily="34" charset="-79"/>
                <a:cs typeface="David" panose="020E0502060401010101" pitchFamily="34" charset="-79"/>
              </a:rPr>
              <a:t>מהו העתק הגוף מ- </a:t>
            </a:r>
            <a:r>
              <a:rPr lang="en-US" sz="2500" dirty="0">
                <a:latin typeface="David" panose="020E0502060401010101" pitchFamily="34" charset="-79"/>
                <a:cs typeface="David" panose="020E0502060401010101" pitchFamily="34" charset="-79"/>
              </a:rPr>
              <a:t>t = 0</a:t>
            </a:r>
            <a:r>
              <a:rPr lang="he-IL" sz="2500" dirty="0">
                <a:latin typeface="David" panose="020E0502060401010101" pitchFamily="34" charset="-79"/>
                <a:cs typeface="David" panose="020E0502060401010101" pitchFamily="34" charset="-79"/>
              </a:rPr>
              <a:t> עד </a:t>
            </a:r>
            <a:r>
              <a:rPr lang="en-US" sz="2500" dirty="0">
                <a:latin typeface="David" panose="020E0502060401010101" pitchFamily="34" charset="-79"/>
                <a:cs typeface="David" panose="020E0502060401010101" pitchFamily="34" charset="-79"/>
              </a:rPr>
              <a:t>t = </a:t>
            </a:r>
            <a:r>
              <a:rPr lang="en-US" sz="2500" dirty="0" smtClean="0">
                <a:latin typeface="David" panose="020E0502060401010101" pitchFamily="34" charset="-79"/>
                <a:cs typeface="David" panose="020E0502060401010101" pitchFamily="34" charset="-79"/>
              </a:rPr>
              <a:t>20[s]</a:t>
            </a:r>
            <a:r>
              <a:rPr lang="he-IL" sz="2500" dirty="0" smtClean="0">
                <a:latin typeface="David" panose="020E0502060401010101" pitchFamily="34" charset="-79"/>
                <a:cs typeface="David" panose="020E0502060401010101" pitchFamily="34" charset="-79"/>
              </a:rPr>
              <a:t>? </a:t>
            </a:r>
          </a:p>
          <a:p>
            <a:pPr marL="457200" indent="-457200">
              <a:buFont typeface="+mj-cs"/>
              <a:buAutoNum type="hebrew2Minus"/>
            </a:pPr>
            <a:r>
              <a:rPr lang="he-IL" sz="2500" dirty="0">
                <a:latin typeface="David" panose="020E0502060401010101" pitchFamily="34" charset="-79"/>
                <a:cs typeface="David" panose="020E0502060401010101" pitchFamily="34" charset="-79"/>
              </a:rPr>
              <a:t>מהי הדרך שעבר הגוף בפרק </a:t>
            </a:r>
            <a:r>
              <a:rPr lang="he-IL" sz="2500" dirty="0" smtClean="0">
                <a:latin typeface="David" panose="020E0502060401010101" pitchFamily="34" charset="-79"/>
                <a:cs typeface="David" panose="020E0502060401010101" pitchFamily="34" charset="-79"/>
              </a:rPr>
              <a:t>הזמן                    ?</a:t>
            </a:r>
            <a:endParaRPr lang="he-IL" sz="2500" dirty="0">
              <a:latin typeface="David" panose="020E0502060401010101" pitchFamily="34" charset="-79"/>
              <a:cs typeface="David" panose="020E0502060401010101" pitchFamily="34" charset="-79"/>
            </a:endParaRPr>
          </a:p>
          <a:p>
            <a:pPr marL="457200" indent="-457200">
              <a:buFont typeface="+mj-cs"/>
              <a:buAutoNum type="hebrew2Minus"/>
            </a:pPr>
            <a:r>
              <a:rPr lang="he-IL" sz="2500" dirty="0">
                <a:latin typeface="David" panose="020E0502060401010101" pitchFamily="34" charset="-79"/>
                <a:cs typeface="David" panose="020E0502060401010101" pitchFamily="34" charset="-79"/>
              </a:rPr>
              <a:t>מהי המהירות הממוצעת של הגוף בפרק הזמן </a:t>
            </a:r>
            <a:r>
              <a:rPr lang="he-IL" sz="2500" dirty="0" smtClean="0">
                <a:latin typeface="David" panose="020E0502060401010101" pitchFamily="34" charset="-79"/>
                <a:cs typeface="David" panose="020E0502060401010101" pitchFamily="34" charset="-79"/>
              </a:rPr>
              <a:t>                ?</a:t>
            </a:r>
            <a:endParaRPr lang="he-IL" sz="2500" dirty="0">
              <a:latin typeface="David" panose="020E0502060401010101" pitchFamily="34" charset="-79"/>
              <a:cs typeface="David" panose="020E0502060401010101" pitchFamily="34" charset="-79"/>
            </a:endParaRPr>
          </a:p>
          <a:p>
            <a:pPr marL="457200" indent="-457200">
              <a:buFont typeface="+mj-cs"/>
              <a:buAutoNum type="hebrew2Minus"/>
            </a:pPr>
            <a:r>
              <a:rPr lang="he-IL" sz="2500" dirty="0">
                <a:latin typeface="David" panose="020E0502060401010101" pitchFamily="34" charset="-79"/>
                <a:cs typeface="David" panose="020E0502060401010101" pitchFamily="34" charset="-79"/>
              </a:rPr>
              <a:t>מהי המהירות הממוצעת של הגוף בפרק </a:t>
            </a:r>
            <a:r>
              <a:rPr lang="he-IL" sz="2500" dirty="0" smtClean="0">
                <a:latin typeface="David" panose="020E0502060401010101" pitchFamily="34" charset="-79"/>
                <a:cs typeface="David" panose="020E0502060401010101" pitchFamily="34" charset="-79"/>
              </a:rPr>
              <a:t>הזמן                 ?</a:t>
            </a:r>
            <a:endParaRPr lang="he-IL" sz="2500" dirty="0">
              <a:latin typeface="David" panose="020E0502060401010101" pitchFamily="34" charset="-79"/>
              <a:cs typeface="David" panose="020E0502060401010101" pitchFamily="34" charset="-79"/>
            </a:endParaRPr>
          </a:p>
        </p:txBody>
      </p:sp>
      <p:pic>
        <p:nvPicPr>
          <p:cNvPr id="4" name="Picture 60" descr="Q01-01-0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20940" y="3361265"/>
            <a:ext cx="3522662" cy="3357537"/>
          </a:xfrm>
          <a:prstGeom prst="rect">
            <a:avLst/>
          </a:prstGeom>
          <a:noFill/>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אובייקט 5"/>
          <p:cNvGraphicFramePr>
            <a:graphicFrameLocks noChangeAspect="1"/>
          </p:cNvGraphicFramePr>
          <p:nvPr>
            <p:extLst/>
          </p:nvPr>
        </p:nvGraphicFramePr>
        <p:xfrm>
          <a:off x="3137163" y="2933700"/>
          <a:ext cx="1074821" cy="304800"/>
        </p:xfrm>
        <a:graphic>
          <a:graphicData uri="http://schemas.openxmlformats.org/presentationml/2006/ole">
            <mc:AlternateContent xmlns:mc="http://schemas.openxmlformats.org/markup-compatibility/2006">
              <mc:Choice xmlns:v="urn:schemas-microsoft-com:vml" Requires="v">
                <p:oleObj spid="_x0000_s130053" name="משוואה" r:id="rId4" imgW="634449" imgH="177646" progId="Equation.3">
                  <p:embed/>
                </p:oleObj>
              </mc:Choice>
              <mc:Fallback>
                <p:oleObj name="משוואה" r:id="rId4" imgW="634449"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7163" y="2933700"/>
                        <a:ext cx="1074821"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18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אובייקט 8"/>
          <p:cNvGraphicFramePr>
            <a:graphicFrameLocks noChangeAspect="1"/>
          </p:cNvGraphicFramePr>
          <p:nvPr>
            <p:extLst/>
          </p:nvPr>
        </p:nvGraphicFramePr>
        <p:xfrm>
          <a:off x="2089150" y="3380315"/>
          <a:ext cx="1111538" cy="324911"/>
        </p:xfrm>
        <a:graphic>
          <a:graphicData uri="http://schemas.openxmlformats.org/presentationml/2006/ole">
            <mc:AlternateContent xmlns:mc="http://schemas.openxmlformats.org/markup-compatibility/2006">
              <mc:Choice xmlns:v="urn:schemas-microsoft-com:vml" Requires="v">
                <p:oleObj spid="_x0000_s130054" name="משוואה" r:id="rId6" imgW="621760" imgH="177646" progId="Equation.3">
                  <p:embed/>
                </p:oleObj>
              </mc:Choice>
              <mc:Fallback>
                <p:oleObj name="משוואה" r:id="rId6" imgW="621760" imgH="17764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89150" y="3380315"/>
                        <a:ext cx="1111538" cy="324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6"/>
          <p:cNvSpPr>
            <a:spLocks noChangeArrowheads="1"/>
          </p:cNvSpPr>
          <p:nvPr/>
        </p:nvSpPr>
        <p:spPr bwMode="auto">
          <a:xfrm>
            <a:off x="152400" y="33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אובייקט 11"/>
          <p:cNvGraphicFramePr>
            <a:graphicFrameLocks noChangeAspect="1"/>
          </p:cNvGraphicFramePr>
          <p:nvPr>
            <p:extLst/>
          </p:nvPr>
        </p:nvGraphicFramePr>
        <p:xfrm>
          <a:off x="2110846" y="3857625"/>
          <a:ext cx="1042737" cy="304800"/>
        </p:xfrm>
        <a:graphic>
          <a:graphicData uri="http://schemas.openxmlformats.org/presentationml/2006/ole">
            <mc:AlternateContent xmlns:mc="http://schemas.openxmlformats.org/markup-compatibility/2006">
              <mc:Choice xmlns:v="urn:schemas-microsoft-com:vml" Requires="v">
                <p:oleObj spid="_x0000_s130055" name="משוואה" r:id="rId8" imgW="621760" imgH="177646" progId="Equation.3">
                  <p:embed/>
                </p:oleObj>
              </mc:Choice>
              <mc:Fallback>
                <p:oleObj name="משוואה" r:id="rId8" imgW="621760" imgH="177646"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0846" y="3857625"/>
                        <a:ext cx="1042737"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9"/>
          <p:cNvSpPr>
            <a:spLocks noChangeArrowheads="1"/>
          </p:cNvSpPr>
          <p:nvPr/>
        </p:nvSpPr>
        <p:spPr bwMode="auto">
          <a:xfrm>
            <a:off x="304800" y="485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467134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5 (א)</a:t>
            </a:r>
            <a:endParaRPr lang="he-IL" dirty="0"/>
          </a:p>
        </p:txBody>
      </p:sp>
      <p:sp>
        <p:nvSpPr>
          <p:cNvPr id="3" name="מציין מיקום תוכן 2"/>
          <p:cNvSpPr>
            <a:spLocks noGrp="1"/>
          </p:cNvSpPr>
          <p:nvPr>
            <p:ph idx="1"/>
          </p:nvPr>
        </p:nvSpPr>
        <p:spPr>
          <a:xfrm>
            <a:off x="336359" y="604292"/>
            <a:ext cx="8471282" cy="2148432"/>
          </a:xfrm>
        </p:spPr>
        <p:txBody>
          <a:bodyPr/>
          <a:lstStyle/>
          <a:p>
            <a:pPr marL="457200" indent="-457200">
              <a:buFont typeface="+mj-cs"/>
              <a:buAutoNum type="hebrew2Minus"/>
            </a:pPr>
            <a:r>
              <a:rPr lang="he-IL" sz="2000" dirty="0">
                <a:latin typeface="David" panose="020E0502060401010101" pitchFamily="34" charset="-79"/>
                <a:cs typeface="David" panose="020E0502060401010101" pitchFamily="34" charset="-79"/>
              </a:rPr>
              <a:t>תארו במילים את תנועתו של הגוף, תוך התייחסות לזמן שחלף מרגע תחילת התנועה.</a:t>
            </a:r>
          </a:p>
          <a:p>
            <a:r>
              <a:rPr lang="he-IL" sz="2000" dirty="0" smtClean="0">
                <a:latin typeface="David" panose="020E0502060401010101" pitchFamily="34" charset="-79"/>
                <a:cs typeface="David" panose="020E0502060401010101" pitchFamily="34" charset="-79"/>
              </a:rPr>
              <a:t>הכיוון החיובי של ציר </a:t>
            </a:r>
            <a:r>
              <a:rPr lang="en-US" sz="2000" dirty="0" smtClean="0">
                <a:latin typeface="David" panose="020E0502060401010101" pitchFamily="34" charset="-79"/>
                <a:cs typeface="David" panose="020E0502060401010101" pitchFamily="34" charset="-79"/>
              </a:rPr>
              <a:t>X</a:t>
            </a:r>
            <a:r>
              <a:rPr lang="he-IL" sz="2000" dirty="0" smtClean="0">
                <a:latin typeface="David" panose="020E0502060401010101" pitchFamily="34" charset="-79"/>
                <a:cs typeface="David" panose="020E0502060401010101" pitchFamily="34" charset="-79"/>
              </a:rPr>
              <a:t> מצביע בכיוון צפון.</a:t>
            </a:r>
            <a:r>
              <a:rPr lang="en-US" sz="2000" dirty="0" smtClean="0">
                <a:latin typeface="David" panose="020E0502060401010101" pitchFamily="34" charset="-79"/>
                <a:cs typeface="David" panose="020E0502060401010101" pitchFamily="34" charset="-79"/>
              </a:rPr>
              <a:t/>
            </a:r>
            <a:br>
              <a:rPr lang="en-US" sz="2000" dirty="0" smtClean="0">
                <a:latin typeface="David" panose="020E0502060401010101" pitchFamily="34" charset="-79"/>
                <a:cs typeface="David" panose="020E0502060401010101" pitchFamily="34" charset="-79"/>
              </a:rPr>
            </a:br>
            <a:r>
              <a:rPr lang="he-IL" sz="2000" dirty="0" smtClean="0">
                <a:latin typeface="David" panose="020E0502060401010101" pitchFamily="34" charset="-79"/>
                <a:cs typeface="David" panose="020E0502060401010101" pitchFamily="34" charset="-79"/>
              </a:rPr>
              <a:t>משנייה 0 לשנייה 5,             , הגוף נע צפונה והגיע ל-</a:t>
            </a:r>
            <a:r>
              <a:rPr lang="en-US" sz="2000" dirty="0" smtClean="0">
                <a:latin typeface="David" panose="020E0502060401010101" pitchFamily="34" charset="-79"/>
                <a:cs typeface="David" panose="020E0502060401010101" pitchFamily="34" charset="-79"/>
              </a:rPr>
              <a:t>B</a:t>
            </a:r>
            <a:r>
              <a:rPr lang="he-IL" sz="2000" dirty="0" smtClean="0">
                <a:latin typeface="David" panose="020E0502060401010101" pitchFamily="34" charset="-79"/>
                <a:cs typeface="David" panose="020E0502060401010101" pitchFamily="34" charset="-79"/>
              </a:rPr>
              <a:t>.</a:t>
            </a:r>
          </a:p>
          <a:p>
            <a:r>
              <a:rPr lang="he-IL" sz="2000" dirty="0" smtClean="0">
                <a:latin typeface="David" panose="020E0502060401010101" pitchFamily="34" charset="-79"/>
                <a:cs typeface="David" panose="020E0502060401010101" pitchFamily="34" charset="-79"/>
              </a:rPr>
              <a:t>מהשנייה 5 ועד השנייה 15 הגוף נע דרומה עד שהגיע בחזרה לנקודת המוצא, </a:t>
            </a:r>
            <a:r>
              <a:rPr lang="en-US" sz="2000" dirty="0" smtClean="0">
                <a:latin typeface="David" panose="020E0502060401010101" pitchFamily="34" charset="-79"/>
                <a:cs typeface="David" panose="020E0502060401010101" pitchFamily="34" charset="-79"/>
              </a:rPr>
              <a:t>x=0</a:t>
            </a:r>
            <a:r>
              <a:rPr lang="he-IL" sz="2000" dirty="0" smtClean="0">
                <a:latin typeface="David" panose="020E0502060401010101" pitchFamily="34" charset="-79"/>
                <a:cs typeface="David" panose="020E0502060401010101" pitchFamily="34" charset="-79"/>
              </a:rPr>
              <a:t>. (הנקודה מסומנת כ</a:t>
            </a:r>
            <a:r>
              <a:rPr lang="he-IL" sz="2000" dirty="0">
                <a:latin typeface="David" panose="020E0502060401010101" pitchFamily="34" charset="-79"/>
                <a:cs typeface="David" panose="020E0502060401010101" pitchFamily="34" charset="-79"/>
              </a:rPr>
              <a:t>- </a:t>
            </a:r>
            <a:r>
              <a:rPr lang="en-US" sz="2000" dirty="0">
                <a:latin typeface="David" panose="020E0502060401010101" pitchFamily="34" charset="-79"/>
                <a:cs typeface="David" panose="020E0502060401010101" pitchFamily="34" charset="-79"/>
              </a:rPr>
              <a:t>C</a:t>
            </a:r>
            <a:r>
              <a:rPr lang="he-IL" sz="2000" dirty="0">
                <a:latin typeface="David" panose="020E0502060401010101" pitchFamily="34" charset="-79"/>
                <a:cs typeface="David" panose="020E0502060401010101" pitchFamily="34" charset="-79"/>
              </a:rPr>
              <a:t> </a:t>
            </a:r>
            <a:r>
              <a:rPr lang="he-IL" sz="2000" dirty="0" smtClean="0">
                <a:latin typeface="David" panose="020E0502060401010101" pitchFamily="34" charset="-79"/>
                <a:cs typeface="David" panose="020E0502060401010101" pitchFamily="34" charset="-79"/>
              </a:rPr>
              <a:t>כי הגרף מתאר גם את הזמן שחלף)</a:t>
            </a:r>
            <a:r>
              <a:rPr lang="he-IL" sz="2000" dirty="0">
                <a:latin typeface="David" panose="020E0502060401010101" pitchFamily="34" charset="-79"/>
                <a:cs typeface="David" panose="020E0502060401010101" pitchFamily="34" charset="-79"/>
              </a:rPr>
              <a:t>.</a:t>
            </a:r>
            <a:endParaRPr lang="he-IL" sz="2000" dirty="0" smtClean="0">
              <a:latin typeface="David" panose="020E0502060401010101" pitchFamily="34" charset="-79"/>
              <a:cs typeface="David" panose="020E0502060401010101" pitchFamily="34" charset="-79"/>
            </a:endParaRPr>
          </a:p>
          <a:p>
            <a:r>
              <a:rPr lang="he-IL" sz="2000" dirty="0" smtClean="0">
                <a:latin typeface="David" panose="020E0502060401010101" pitchFamily="34" charset="-79"/>
                <a:cs typeface="David" panose="020E0502060401010101" pitchFamily="34" charset="-79"/>
              </a:rPr>
              <a:t>               : הגוף ממשיך לנוע דרומה, מעבר לנקודת המוצא, ומתרחק ממנה ב- 10 מטר (אל </a:t>
            </a:r>
            <a:r>
              <a:rPr lang="en-US" sz="2000" dirty="0" smtClean="0">
                <a:latin typeface="David" panose="020E0502060401010101" pitchFamily="34" charset="-79"/>
                <a:cs typeface="David" panose="020E0502060401010101" pitchFamily="34" charset="-79"/>
              </a:rPr>
              <a:t>x=-10[m]</a:t>
            </a:r>
            <a:r>
              <a:rPr lang="he-IL" sz="2000" dirty="0" smtClean="0">
                <a:latin typeface="David" panose="020E0502060401010101" pitchFamily="34" charset="-79"/>
                <a:cs typeface="David" panose="020E0502060401010101" pitchFamily="34" charset="-79"/>
              </a:rPr>
              <a:t>).</a:t>
            </a:r>
          </a:p>
          <a:p>
            <a:r>
              <a:rPr lang="he-IL" sz="2000" dirty="0" smtClean="0">
                <a:latin typeface="David" panose="020E0502060401010101" pitchFamily="34" charset="-79"/>
                <a:cs typeface="David" panose="020E0502060401010101" pitchFamily="34" charset="-79"/>
              </a:rPr>
              <a:t>               : הגוף מצוי במנוחה (הזמן חולף, אך המיקום של הגוף לא משתנה </a:t>
            </a:r>
            <a:r>
              <a:rPr lang="en-US" sz="2000" dirty="0" smtClean="0">
                <a:latin typeface="David" panose="020E0502060401010101" pitchFamily="34" charset="-79"/>
                <a:cs typeface="David" panose="020E0502060401010101" pitchFamily="34" charset="-79"/>
              </a:rPr>
              <a:t>x=-10[m])</a:t>
            </a:r>
            <a:r>
              <a:rPr lang="he-IL" sz="2000" dirty="0" smtClean="0">
                <a:latin typeface="David" panose="020E0502060401010101" pitchFamily="34" charset="-79"/>
                <a:cs typeface="David" panose="020E0502060401010101" pitchFamily="34" charset="-79"/>
              </a:rPr>
              <a:t>).</a:t>
            </a:r>
          </a:p>
          <a:p>
            <a:r>
              <a:rPr lang="he-IL" sz="2000" dirty="0" smtClean="0">
                <a:latin typeface="David" panose="020E0502060401010101" pitchFamily="34" charset="-79"/>
                <a:cs typeface="David" panose="020E0502060401010101" pitchFamily="34" charset="-79"/>
              </a:rPr>
              <a:t>               : הגוף מתחיל לנוע צפונה ומגיע שוב לנקודת המוצא (</a:t>
            </a:r>
            <a:r>
              <a:rPr lang="en-US" sz="2000" dirty="0" smtClean="0">
                <a:latin typeface="David" panose="020E0502060401010101" pitchFamily="34" charset="-79"/>
                <a:cs typeface="David" panose="020E0502060401010101" pitchFamily="34" charset="-79"/>
              </a:rPr>
              <a:t>x=0[m]</a:t>
            </a:r>
            <a:r>
              <a:rPr lang="he-IL" sz="2000" dirty="0" smtClean="0">
                <a:latin typeface="David" panose="020E0502060401010101" pitchFamily="34" charset="-79"/>
                <a:cs typeface="David" panose="020E0502060401010101" pitchFamily="34" charset="-79"/>
              </a:rPr>
              <a:t>). מיקומו בזמן 30 שניות מסומן באות </a:t>
            </a:r>
            <a:r>
              <a:rPr lang="en-US" sz="2000" dirty="0" smtClean="0">
                <a:latin typeface="David" panose="020E0502060401010101" pitchFamily="34" charset="-79"/>
                <a:cs typeface="David" panose="020E0502060401010101" pitchFamily="34" charset="-79"/>
              </a:rPr>
              <a:t>F</a:t>
            </a:r>
            <a:r>
              <a:rPr lang="he-IL" sz="2000" dirty="0">
                <a:latin typeface="David" panose="020E0502060401010101" pitchFamily="34" charset="-79"/>
                <a:cs typeface="David" panose="020E0502060401010101" pitchFamily="34" charset="-79"/>
              </a:rPr>
              <a:t>.</a:t>
            </a:r>
          </a:p>
        </p:txBody>
      </p:sp>
      <p:pic>
        <p:nvPicPr>
          <p:cNvPr id="4" name="Picture 60" descr="Q01-01-08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373"/>
          <a:stretch/>
        </p:blipFill>
        <p:spPr>
          <a:xfrm>
            <a:off x="1635655" y="3783038"/>
            <a:ext cx="3522662" cy="2874937"/>
          </a:xfrm>
          <a:prstGeom prst="rect">
            <a:avLst/>
          </a:prstGeom>
          <a:noFill/>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אובייקט 5"/>
          <p:cNvGraphicFramePr>
            <a:graphicFrameLocks noChangeAspect="1"/>
          </p:cNvGraphicFramePr>
          <p:nvPr>
            <p:extLst/>
          </p:nvPr>
        </p:nvGraphicFramePr>
        <p:xfrm>
          <a:off x="5903595" y="1463040"/>
          <a:ext cx="708660" cy="236220"/>
        </p:xfrm>
        <a:graphic>
          <a:graphicData uri="http://schemas.openxmlformats.org/presentationml/2006/ole">
            <mc:AlternateContent xmlns:mc="http://schemas.openxmlformats.org/markup-compatibility/2006">
              <mc:Choice xmlns:v="urn:schemas-microsoft-com:vml" Requires="v">
                <p:oleObj spid="_x0000_s131078" name="משוואה" r:id="rId4" imgW="545626" imgH="177646" progId="Equation.3">
                  <p:embed/>
                </p:oleObj>
              </mc:Choice>
              <mc:Fallback>
                <p:oleObj name="משוואה" r:id="rId4" imgW="545626"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3595" y="1463040"/>
                        <a:ext cx="708660" cy="2362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180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אובייקט 8"/>
          <p:cNvGraphicFramePr>
            <a:graphicFrameLocks noChangeAspect="1"/>
          </p:cNvGraphicFramePr>
          <p:nvPr>
            <p:extLst/>
          </p:nvPr>
        </p:nvGraphicFramePr>
        <p:xfrm>
          <a:off x="7572375" y="2409825"/>
          <a:ext cx="889000" cy="234597"/>
        </p:xfrm>
        <a:graphic>
          <a:graphicData uri="http://schemas.openxmlformats.org/presentationml/2006/ole">
            <mc:AlternateContent xmlns:mc="http://schemas.openxmlformats.org/markup-compatibility/2006">
              <mc:Choice xmlns:v="urn:schemas-microsoft-com:vml" Requires="v">
                <p:oleObj spid="_x0000_s131079" name="משוואה" r:id="rId6" imgW="685502" imgH="177723" progId="Equation.3">
                  <p:embed/>
                </p:oleObj>
              </mc:Choice>
              <mc:Fallback>
                <p:oleObj name="משוואה" r:id="rId6" imgW="685502" imgH="177723"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375" y="2409825"/>
                        <a:ext cx="889000" cy="2345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7"/>
          <p:cNvSpPr>
            <a:spLocks noChangeArrowheads="1"/>
          </p:cNvSpPr>
          <p:nvPr/>
        </p:nvSpPr>
        <p:spPr bwMode="auto">
          <a:xfrm>
            <a:off x="152400" y="333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אובייקט 10"/>
          <p:cNvGraphicFramePr>
            <a:graphicFrameLocks noChangeAspect="1"/>
          </p:cNvGraphicFramePr>
          <p:nvPr>
            <p:extLst/>
          </p:nvPr>
        </p:nvGraphicFramePr>
        <p:xfrm>
          <a:off x="7556502" y="3076575"/>
          <a:ext cx="977898" cy="244475"/>
        </p:xfrm>
        <a:graphic>
          <a:graphicData uri="http://schemas.openxmlformats.org/presentationml/2006/ole">
            <mc:AlternateContent xmlns:mc="http://schemas.openxmlformats.org/markup-compatibility/2006">
              <mc:Choice xmlns:v="urn:schemas-microsoft-com:vml" Requires="v">
                <p:oleObj spid="_x0000_s131080" name="משוואה" r:id="rId8" imgW="698197" imgH="177723" progId="Equation.3">
                  <p:embed/>
                </p:oleObj>
              </mc:Choice>
              <mc:Fallback>
                <p:oleObj name="משוואה" r:id="rId8" imgW="698197" imgH="17772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6502" y="3076575"/>
                        <a:ext cx="977898" cy="244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אובייקט 11"/>
          <p:cNvGraphicFramePr>
            <a:graphicFrameLocks noChangeAspect="1"/>
          </p:cNvGraphicFramePr>
          <p:nvPr>
            <p:extLst/>
          </p:nvPr>
        </p:nvGraphicFramePr>
        <p:xfrm>
          <a:off x="7551737" y="3400425"/>
          <a:ext cx="1016667" cy="258788"/>
        </p:xfrm>
        <a:graphic>
          <a:graphicData uri="http://schemas.openxmlformats.org/presentationml/2006/ole">
            <mc:AlternateContent xmlns:mc="http://schemas.openxmlformats.org/markup-compatibility/2006">
              <mc:Choice xmlns:v="urn:schemas-microsoft-com:vml" Requires="v">
                <p:oleObj spid="_x0000_s131081" name="משוואה" r:id="rId10" imgW="698197" imgH="177723" progId="Equation.3">
                  <p:embed/>
                </p:oleObj>
              </mc:Choice>
              <mc:Fallback>
                <p:oleObj name="משוואה" r:id="rId10" imgW="698197" imgH="177723"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1737" y="3400425"/>
                        <a:ext cx="1016667" cy="258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4510490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5 (ב)</a:t>
            </a:r>
            <a:endParaRPr lang="he-IL" dirty="0"/>
          </a:p>
        </p:txBody>
      </p:sp>
      <p:sp>
        <p:nvSpPr>
          <p:cNvPr id="3" name="מציין מיקום תוכן 2"/>
          <p:cNvSpPr>
            <a:spLocks noGrp="1"/>
          </p:cNvSpPr>
          <p:nvPr>
            <p:ph idx="1"/>
          </p:nvPr>
        </p:nvSpPr>
        <p:spPr>
          <a:xfrm>
            <a:off x="133350" y="709067"/>
            <a:ext cx="8642732" cy="1799183"/>
          </a:xfrm>
        </p:spPr>
        <p:txBody>
          <a:bodyPr/>
          <a:lstStyle/>
          <a:p>
            <a:pPr marL="457200" indent="-457200">
              <a:buFont typeface="+mj-cs"/>
              <a:buAutoNum type="hebrew2Minus" startAt="2"/>
            </a:pPr>
            <a:r>
              <a:rPr lang="he-IL" sz="2500" dirty="0">
                <a:latin typeface="David" panose="020E0502060401010101" pitchFamily="34" charset="-79"/>
                <a:cs typeface="David" panose="020E0502060401010101" pitchFamily="34" charset="-79"/>
              </a:rPr>
              <a:t>מהו העתק הגוף מ- </a:t>
            </a:r>
            <a:r>
              <a:rPr lang="en-US" sz="2500" dirty="0">
                <a:latin typeface="David" panose="020E0502060401010101" pitchFamily="34" charset="-79"/>
                <a:cs typeface="David" panose="020E0502060401010101" pitchFamily="34" charset="-79"/>
              </a:rPr>
              <a:t>t = 0</a:t>
            </a:r>
            <a:r>
              <a:rPr lang="he-IL" sz="2500" dirty="0">
                <a:latin typeface="David" panose="020E0502060401010101" pitchFamily="34" charset="-79"/>
                <a:cs typeface="David" panose="020E0502060401010101" pitchFamily="34" charset="-79"/>
              </a:rPr>
              <a:t> עד </a:t>
            </a:r>
            <a:r>
              <a:rPr lang="en-US" sz="2500" dirty="0">
                <a:latin typeface="David" panose="020E0502060401010101" pitchFamily="34" charset="-79"/>
                <a:cs typeface="David" panose="020E0502060401010101" pitchFamily="34" charset="-79"/>
              </a:rPr>
              <a:t>t = </a:t>
            </a:r>
            <a:r>
              <a:rPr lang="en-US" sz="2500" dirty="0" smtClean="0">
                <a:latin typeface="David" panose="020E0502060401010101" pitchFamily="34" charset="-79"/>
                <a:cs typeface="David" panose="020E0502060401010101" pitchFamily="34" charset="-79"/>
              </a:rPr>
              <a:t>20[s]</a:t>
            </a:r>
            <a:r>
              <a:rPr lang="he-IL" sz="2500" dirty="0" smtClean="0">
                <a:latin typeface="David" panose="020E0502060401010101" pitchFamily="34" charset="-79"/>
                <a:cs typeface="David" panose="020E0502060401010101" pitchFamily="34" charset="-79"/>
              </a:rPr>
              <a:t>?</a:t>
            </a:r>
          </a:p>
          <a:p>
            <a:pPr marL="0" indent="0">
              <a:buNone/>
            </a:pPr>
            <a:r>
              <a:rPr lang="en-US" sz="2500" dirty="0" smtClean="0">
                <a:latin typeface="David" panose="020E0502060401010101" pitchFamily="34" charset="-79"/>
                <a:cs typeface="David" panose="020E0502060401010101" pitchFamily="34" charset="-79"/>
              </a:rPr>
              <a:t>     </a:t>
            </a:r>
            <a:r>
              <a:rPr lang="he-IL" sz="2500" dirty="0" smtClean="0">
                <a:latin typeface="David" panose="020E0502060401010101" pitchFamily="34" charset="-79"/>
                <a:cs typeface="David" panose="020E0502060401010101" pitchFamily="34" charset="-79"/>
              </a:rPr>
              <a:t>העתק הגוף הוא מיקומו של הגוף יחסית לנקודת המוצא. הואיל וב- </a:t>
            </a:r>
            <a:r>
              <a:rPr lang="en-US" sz="2500" dirty="0" smtClean="0">
                <a:latin typeface="David" panose="020E0502060401010101" pitchFamily="34" charset="-79"/>
                <a:cs typeface="David" panose="020E0502060401010101" pitchFamily="34" charset="-79"/>
              </a:rPr>
              <a:t>t=20[s]</a:t>
            </a:r>
            <a:r>
              <a:rPr lang="he-IL" sz="2500" dirty="0" smtClean="0">
                <a:latin typeface="David" panose="020E0502060401010101" pitchFamily="34" charset="-79"/>
                <a:cs typeface="David" panose="020E0502060401010101" pitchFamily="34" charset="-79"/>
              </a:rPr>
              <a:t> הגוף מצוי ב- </a:t>
            </a:r>
            <a:r>
              <a:rPr lang="en-US" sz="2500" dirty="0" smtClean="0">
                <a:latin typeface="David" panose="020E0502060401010101" pitchFamily="34" charset="-79"/>
                <a:cs typeface="David" panose="020E0502060401010101" pitchFamily="34" charset="-79"/>
              </a:rPr>
              <a:t>x=-10[m]</a:t>
            </a:r>
            <a:r>
              <a:rPr lang="he-IL" sz="2500" dirty="0" smtClean="0">
                <a:latin typeface="David" panose="020E0502060401010101" pitchFamily="34" charset="-79"/>
                <a:cs typeface="David" panose="020E0502060401010101" pitchFamily="34" charset="-79"/>
              </a:rPr>
              <a:t> אפשר לומר כי העתקו של הגוף הוא 10 מטרים דרומית לנקודת המוצא. ובחישוב:</a:t>
            </a:r>
          </a:p>
        </p:txBody>
      </p:sp>
      <p:pic>
        <p:nvPicPr>
          <p:cNvPr id="4" name="Picture 60" descr="Q01-01-0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18570" y="2755437"/>
            <a:ext cx="3874029" cy="3692433"/>
          </a:xfrm>
          <a:prstGeom prst="rect">
            <a:avLst/>
          </a:prstGeom>
          <a:noFill/>
        </p:spPr>
      </p:pic>
      <p:graphicFrame>
        <p:nvGraphicFramePr>
          <p:cNvPr id="5" name="אובייקט 4"/>
          <p:cNvGraphicFramePr>
            <a:graphicFrameLocks noChangeAspect="1"/>
          </p:cNvGraphicFramePr>
          <p:nvPr>
            <p:extLst/>
          </p:nvPr>
        </p:nvGraphicFramePr>
        <p:xfrm>
          <a:off x="4514850" y="2247900"/>
          <a:ext cx="114300" cy="177800"/>
        </p:xfrm>
        <a:graphic>
          <a:graphicData uri="http://schemas.openxmlformats.org/presentationml/2006/ole">
            <mc:AlternateContent xmlns:mc="http://schemas.openxmlformats.org/markup-compatibility/2006">
              <mc:Choice xmlns:v="urn:schemas-microsoft-com:vml" Requires="v">
                <p:oleObj spid="_x0000_s132101" name="Equation" r:id="rId4" imgW="114102" imgH="177492" progId="">
                  <p:embed/>
                </p:oleObj>
              </mc:Choice>
              <mc:Fallback>
                <p:oleObj name="Equation" r:id="rId4" imgW="114102" imgH="17749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2247900"/>
                        <a:ext cx="1143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אובייקט 6"/>
          <p:cNvGraphicFramePr>
            <a:graphicFrameLocks noChangeAspect="1"/>
          </p:cNvGraphicFramePr>
          <p:nvPr>
            <p:extLst/>
          </p:nvPr>
        </p:nvGraphicFramePr>
        <p:xfrm>
          <a:off x="4114800" y="2247900"/>
          <a:ext cx="914400" cy="177800"/>
        </p:xfrm>
        <a:graphic>
          <a:graphicData uri="http://schemas.openxmlformats.org/presentationml/2006/ole">
            <mc:AlternateContent xmlns:mc="http://schemas.openxmlformats.org/markup-compatibility/2006">
              <mc:Choice xmlns:v="urn:schemas-microsoft-com:vml" Requires="v">
                <p:oleObj spid="_x0000_s132102" name="Equation" r:id="rId6" imgW="114102" imgH="177492" progId="">
                  <p:embed/>
                </p:oleObj>
              </mc:Choice>
              <mc:Fallback>
                <p:oleObj name="Equation" r:id="rId6" imgW="114102" imgH="17749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2247900"/>
                        <a:ext cx="9144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אובייקט 7"/>
          <p:cNvGraphicFramePr>
            <a:graphicFrameLocks noChangeAspect="1"/>
          </p:cNvGraphicFramePr>
          <p:nvPr>
            <p:extLst/>
          </p:nvPr>
        </p:nvGraphicFramePr>
        <p:xfrm>
          <a:off x="2747963" y="2755900"/>
          <a:ext cx="5489575" cy="531813"/>
        </p:xfrm>
        <a:graphic>
          <a:graphicData uri="http://schemas.openxmlformats.org/presentationml/2006/ole">
            <mc:AlternateContent xmlns:mc="http://schemas.openxmlformats.org/markup-compatibility/2006">
              <mc:Choice xmlns:v="urn:schemas-microsoft-com:vml" Requires="v">
                <p:oleObj spid="_x0000_s132103" name="Equation" r:id="rId7" imgW="2882880" imgH="279360" progId="Equation.DSMT4">
                  <p:embed/>
                </p:oleObj>
              </mc:Choice>
              <mc:Fallback>
                <p:oleObj name="Equation" r:id="rId7" imgW="2882880" imgH="27936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7963" y="2755900"/>
                        <a:ext cx="5489575"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6400177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5 (ג)</a:t>
            </a:r>
            <a:endParaRPr lang="he-IL" dirty="0"/>
          </a:p>
        </p:txBody>
      </p:sp>
      <p:sp>
        <p:nvSpPr>
          <p:cNvPr id="3" name="מציין מיקום תוכן 2"/>
          <p:cNvSpPr>
            <a:spLocks noGrp="1"/>
          </p:cNvSpPr>
          <p:nvPr>
            <p:ph idx="1"/>
          </p:nvPr>
        </p:nvSpPr>
        <p:spPr>
          <a:xfrm>
            <a:off x="539552" y="709067"/>
            <a:ext cx="8236530" cy="3729583"/>
          </a:xfrm>
        </p:spPr>
        <p:txBody>
          <a:bodyPr/>
          <a:lstStyle/>
          <a:p>
            <a:pPr marL="457200" indent="-457200">
              <a:buFont typeface="+mj-cs"/>
              <a:buAutoNum type="hebrew2Minus" startAt="3"/>
            </a:pPr>
            <a:r>
              <a:rPr lang="he-IL" sz="2500" dirty="0">
                <a:latin typeface="David" panose="020E0502060401010101" pitchFamily="34" charset="-79"/>
                <a:cs typeface="David" panose="020E0502060401010101" pitchFamily="34" charset="-79"/>
              </a:rPr>
              <a:t>מהי הדרך שעבר הגוף בפרק הזמן </a:t>
            </a:r>
            <a:r>
              <a:rPr lang="en-US" sz="2500" dirty="0" smtClean="0">
                <a:latin typeface="David" panose="020E0502060401010101" pitchFamily="34" charset="-79"/>
                <a:cs typeface="David" panose="020E0502060401010101" pitchFamily="34" charset="-79"/>
              </a:rPr>
              <a:t>0</a:t>
            </a:r>
            <a:r>
              <a:rPr lang="en-US" sz="2500" b="1" dirty="0" smtClean="0">
                <a:latin typeface="David" panose="020E0502060401010101" pitchFamily="34" charset="-79"/>
                <a:cs typeface="David" panose="020E0502060401010101" pitchFamily="34" charset="-79"/>
              </a:rPr>
              <a:t>&lt;</a:t>
            </a:r>
            <a:r>
              <a:rPr lang="en-US" sz="2500" dirty="0" smtClean="0">
                <a:latin typeface="David" panose="020E0502060401010101" pitchFamily="34" charset="-79"/>
                <a:cs typeface="David" panose="020E0502060401010101" pitchFamily="34" charset="-79"/>
              </a:rPr>
              <a:t> </a:t>
            </a:r>
            <a:r>
              <a:rPr lang="en-US" sz="2500" dirty="0">
                <a:latin typeface="David" panose="020E0502060401010101" pitchFamily="34" charset="-79"/>
                <a:cs typeface="David" panose="020E0502060401010101" pitchFamily="34" charset="-79"/>
              </a:rPr>
              <a:t>t </a:t>
            </a:r>
            <a:r>
              <a:rPr lang="en-US" sz="2500" b="1" dirty="0" smtClean="0">
                <a:latin typeface="David" panose="020E0502060401010101" pitchFamily="34" charset="-79"/>
                <a:cs typeface="David" panose="020E0502060401010101" pitchFamily="34" charset="-79"/>
              </a:rPr>
              <a:t>&lt;</a:t>
            </a:r>
            <a:r>
              <a:rPr lang="en-US" sz="2500" dirty="0" smtClean="0">
                <a:latin typeface="David" panose="020E0502060401010101" pitchFamily="34" charset="-79"/>
                <a:cs typeface="David" panose="020E0502060401010101" pitchFamily="34" charset="-79"/>
              </a:rPr>
              <a:t> 20[s]</a:t>
            </a:r>
            <a:r>
              <a:rPr lang="he-IL" sz="2500" dirty="0" smtClean="0">
                <a:latin typeface="David" panose="020E0502060401010101" pitchFamily="34" charset="-79"/>
                <a:cs typeface="David" panose="020E0502060401010101" pitchFamily="34" charset="-79"/>
              </a:rPr>
              <a:t>?</a:t>
            </a:r>
            <a:endParaRPr lang="he-IL" sz="2500" dirty="0">
              <a:latin typeface="David" panose="020E0502060401010101" pitchFamily="34" charset="-79"/>
              <a:cs typeface="David" panose="020E0502060401010101" pitchFamily="34" charset="-79"/>
            </a:endParaRPr>
          </a:p>
          <a:p>
            <a:pPr marL="0" indent="0">
              <a:buNone/>
            </a:pPr>
            <a:r>
              <a:rPr lang="en-US" sz="2500" dirty="0" smtClean="0">
                <a:latin typeface="David" panose="020E0502060401010101" pitchFamily="34" charset="-79"/>
                <a:cs typeface="David" panose="020E0502060401010101" pitchFamily="34" charset="-79"/>
              </a:rPr>
              <a:t>    </a:t>
            </a:r>
            <a:r>
              <a:rPr lang="he-IL" sz="2500" dirty="0" smtClean="0">
                <a:latin typeface="David" panose="020E0502060401010101" pitchFamily="34" charset="-79"/>
                <a:cs typeface="David" panose="020E0502060401010101" pitchFamily="34" charset="-79"/>
              </a:rPr>
              <a:t>הדרך היא סך כל הערכים המוחלטים של ההעתקים של הגוף, מבלי להתייחס לכיוון התנועה.</a:t>
            </a:r>
          </a:p>
          <a:p>
            <a:pPr marL="0" indent="0">
              <a:buNone/>
            </a:pPr>
            <a:r>
              <a:rPr lang="he-IL" sz="2500" dirty="0" smtClean="0">
                <a:latin typeface="David" panose="020E0502060401010101" pitchFamily="34" charset="-79"/>
                <a:cs typeface="David" panose="020E0502060401010101" pitchFamily="34" charset="-79"/>
              </a:rPr>
              <a:t>מהנקודה </a:t>
            </a:r>
            <a:r>
              <a:rPr lang="en-US" sz="2500" dirty="0" smtClean="0">
                <a:latin typeface="David" panose="020E0502060401010101" pitchFamily="34" charset="-79"/>
                <a:cs typeface="David" panose="020E0502060401010101" pitchFamily="34" charset="-79"/>
              </a:rPr>
              <a:t>A</a:t>
            </a:r>
            <a:r>
              <a:rPr lang="he-IL" sz="2500" dirty="0" smtClean="0">
                <a:latin typeface="David" panose="020E0502060401010101" pitchFamily="34" charset="-79"/>
                <a:cs typeface="David" panose="020E0502060401010101" pitchFamily="34" charset="-79"/>
              </a:rPr>
              <a:t> לנקודה </a:t>
            </a:r>
            <a:r>
              <a:rPr lang="en-US" sz="2500" dirty="0" smtClean="0">
                <a:latin typeface="David" panose="020E0502060401010101" pitchFamily="34" charset="-79"/>
                <a:cs typeface="David" panose="020E0502060401010101" pitchFamily="34" charset="-79"/>
              </a:rPr>
              <a:t>B</a:t>
            </a:r>
            <a:r>
              <a:rPr lang="he-IL" sz="2500" dirty="0" smtClean="0">
                <a:latin typeface="David" panose="020E0502060401010101" pitchFamily="34" charset="-79"/>
                <a:cs typeface="David" panose="020E0502060401010101" pitchFamily="34" charset="-79"/>
              </a:rPr>
              <a:t> הגוף עבר 30 מטרים, </a:t>
            </a:r>
            <a:r>
              <a:rPr lang="en-US" sz="2500" dirty="0" smtClean="0">
                <a:latin typeface="David" panose="020E0502060401010101" pitchFamily="34" charset="-79"/>
                <a:cs typeface="David" panose="020E0502060401010101" pitchFamily="34" charset="-79"/>
              </a:rPr>
              <a:t/>
            </a:r>
            <a:br>
              <a:rPr lang="en-US" sz="2500" dirty="0" smtClean="0">
                <a:latin typeface="David" panose="020E0502060401010101" pitchFamily="34" charset="-79"/>
                <a:cs typeface="David" panose="020E0502060401010101" pitchFamily="34" charset="-79"/>
              </a:rPr>
            </a:br>
            <a:r>
              <a:rPr lang="he-IL" sz="2500" dirty="0" smtClean="0">
                <a:latin typeface="David" panose="020E0502060401010101" pitchFamily="34" charset="-79"/>
                <a:cs typeface="David" panose="020E0502060401010101" pitchFamily="34" charset="-79"/>
              </a:rPr>
              <a:t>בחזרה ל</a:t>
            </a:r>
            <a:r>
              <a:rPr lang="he-IL" sz="2500" dirty="0">
                <a:latin typeface="David" panose="020E0502060401010101" pitchFamily="34" charset="-79"/>
                <a:cs typeface="David" panose="020E0502060401010101" pitchFamily="34" charset="-79"/>
              </a:rPr>
              <a:t>נקודה </a:t>
            </a:r>
            <a:r>
              <a:rPr lang="en-US" sz="2500" dirty="0">
                <a:latin typeface="David" panose="020E0502060401010101" pitchFamily="34" charset="-79"/>
                <a:cs typeface="David" panose="020E0502060401010101" pitchFamily="34" charset="-79"/>
              </a:rPr>
              <a:t>C</a:t>
            </a:r>
            <a:r>
              <a:rPr lang="he-IL" sz="2500" dirty="0">
                <a:latin typeface="David" panose="020E0502060401010101" pitchFamily="34" charset="-79"/>
                <a:cs typeface="David" panose="020E0502060401010101" pitchFamily="34" charset="-79"/>
              </a:rPr>
              <a:t> עוד 30 מטרים, </a:t>
            </a:r>
            <a:r>
              <a:rPr lang="en-US" sz="2500" dirty="0" smtClean="0">
                <a:latin typeface="David" panose="020E0502060401010101" pitchFamily="34" charset="-79"/>
                <a:cs typeface="David" panose="020E0502060401010101" pitchFamily="34" charset="-79"/>
              </a:rPr>
              <a:t/>
            </a:r>
            <a:br>
              <a:rPr lang="en-US" sz="2500" dirty="0" smtClean="0">
                <a:latin typeface="David" panose="020E0502060401010101" pitchFamily="34" charset="-79"/>
                <a:cs typeface="David" panose="020E0502060401010101" pitchFamily="34" charset="-79"/>
              </a:rPr>
            </a:br>
            <a:r>
              <a:rPr lang="he-IL" sz="2500" dirty="0" smtClean="0">
                <a:latin typeface="David" panose="020E0502060401010101" pitchFamily="34" charset="-79"/>
                <a:cs typeface="David" panose="020E0502060401010101" pitchFamily="34" charset="-79"/>
              </a:rPr>
              <a:t>ואח"כ המשיך עוד 10 מטרים מעבר לנקודת המוצא. </a:t>
            </a:r>
            <a:r>
              <a:rPr lang="en-US" sz="2500" dirty="0" smtClean="0">
                <a:latin typeface="David" panose="020E0502060401010101" pitchFamily="34" charset="-79"/>
                <a:cs typeface="David" panose="020E0502060401010101" pitchFamily="34" charset="-79"/>
              </a:rPr>
              <a:t/>
            </a:r>
            <a:br>
              <a:rPr lang="en-US" sz="2500" dirty="0" smtClean="0">
                <a:latin typeface="David" panose="020E0502060401010101" pitchFamily="34" charset="-79"/>
                <a:cs typeface="David" panose="020E0502060401010101" pitchFamily="34" charset="-79"/>
              </a:rPr>
            </a:br>
            <a:r>
              <a:rPr lang="he-IL" sz="2500" dirty="0" smtClean="0">
                <a:latin typeface="David" panose="020E0502060401010101" pitchFamily="34" charset="-79"/>
                <a:cs typeface="David" panose="020E0502060401010101" pitchFamily="34" charset="-79"/>
              </a:rPr>
              <a:t>לכן, בסה"כ עבר הגוף דרך של:</a:t>
            </a:r>
          </a:p>
          <a:p>
            <a:pPr marL="0" indent="0">
              <a:buNone/>
            </a:pPr>
            <a:endParaRPr lang="he-IL" sz="2500" dirty="0" smtClean="0">
              <a:latin typeface="David" panose="020E0502060401010101" pitchFamily="34" charset="-79"/>
              <a:cs typeface="David" panose="020E0502060401010101" pitchFamily="34" charset="-79"/>
            </a:endParaRPr>
          </a:p>
          <a:p>
            <a:pPr marL="0" indent="0" algn="ctr">
              <a:buNone/>
            </a:pPr>
            <a:r>
              <a:rPr lang="en-US" sz="2500" dirty="0" smtClean="0">
                <a:latin typeface="David" panose="020E0502060401010101" pitchFamily="34" charset="-79"/>
                <a:cs typeface="David" panose="020E0502060401010101" pitchFamily="34" charset="-79"/>
              </a:rPr>
              <a:t>30+30+10=</a:t>
            </a:r>
            <a:r>
              <a:rPr lang="en-US" sz="2500" dirty="0" smtClean="0">
                <a:solidFill>
                  <a:srgbClr val="FF0000"/>
                </a:solidFill>
                <a:latin typeface="David" panose="020E0502060401010101" pitchFamily="34" charset="-79"/>
                <a:cs typeface="David" panose="020E0502060401010101" pitchFamily="34" charset="-79"/>
              </a:rPr>
              <a:t>70[m]</a:t>
            </a:r>
            <a:endParaRPr lang="he-IL" sz="2500" dirty="0">
              <a:solidFill>
                <a:srgbClr val="FF0000"/>
              </a:solidFill>
              <a:latin typeface="David" panose="020E0502060401010101" pitchFamily="34" charset="-79"/>
              <a:cs typeface="David" panose="020E0502060401010101" pitchFamily="34" charset="-79"/>
            </a:endParaRPr>
          </a:p>
          <a:p>
            <a:pPr marL="0" indent="0">
              <a:buNone/>
            </a:pPr>
            <a:endParaRPr lang="he-IL" sz="2500" dirty="0" smtClean="0">
              <a:latin typeface="David" panose="020E0502060401010101" pitchFamily="34" charset="-79"/>
              <a:cs typeface="David" panose="020E0502060401010101" pitchFamily="34" charset="-79"/>
            </a:endParaRPr>
          </a:p>
        </p:txBody>
      </p:sp>
      <p:pic>
        <p:nvPicPr>
          <p:cNvPr id="4" name="Picture 60" descr="Q01-01-0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84705" y="3354321"/>
            <a:ext cx="3103562" cy="2958082"/>
          </a:xfrm>
          <a:prstGeom prst="rect">
            <a:avLst/>
          </a:prstGeom>
          <a:noFill/>
        </p:spPr>
      </p:pic>
    </p:spTree>
    <p:extLst>
      <p:ext uri="{BB962C8B-B14F-4D97-AF65-F5344CB8AC3E}">
        <p14:creationId xmlns:p14="http://schemas.microsoft.com/office/powerpoint/2010/main" val="37293947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5 (ד)</a:t>
            </a:r>
            <a:endParaRPr lang="he-IL" dirty="0"/>
          </a:p>
        </p:txBody>
      </p:sp>
      <p:sp>
        <p:nvSpPr>
          <p:cNvPr id="3" name="מציין מיקום תוכן 2"/>
          <p:cNvSpPr>
            <a:spLocks noGrp="1"/>
          </p:cNvSpPr>
          <p:nvPr>
            <p:ph idx="1"/>
          </p:nvPr>
        </p:nvSpPr>
        <p:spPr>
          <a:xfrm>
            <a:off x="539552" y="709068"/>
            <a:ext cx="8236530" cy="2613504"/>
          </a:xfrm>
        </p:spPr>
        <p:txBody>
          <a:bodyPr/>
          <a:lstStyle/>
          <a:p>
            <a:pPr marL="457200" indent="-457200">
              <a:buFont typeface="+mj-cs"/>
              <a:buAutoNum type="hebrew2Minus" startAt="4"/>
            </a:pPr>
            <a:r>
              <a:rPr lang="he-IL" sz="2500" dirty="0">
                <a:latin typeface="David" panose="020E0502060401010101" pitchFamily="34" charset="-79"/>
                <a:cs typeface="David" panose="020E0502060401010101" pitchFamily="34" charset="-79"/>
              </a:rPr>
              <a:t>מהי המהירות הממוצעת של הגוף בפרק </a:t>
            </a:r>
            <a:r>
              <a:rPr lang="he-IL" sz="2500" dirty="0" smtClean="0">
                <a:latin typeface="David" panose="020E0502060401010101" pitchFamily="34" charset="-79"/>
                <a:cs typeface="David" panose="020E0502060401010101" pitchFamily="34" charset="-79"/>
              </a:rPr>
              <a:t>הזמן                      ?</a:t>
            </a:r>
          </a:p>
          <a:p>
            <a:r>
              <a:rPr lang="he-IL" sz="2500" dirty="0" smtClean="0">
                <a:latin typeface="David" panose="020E0502060401010101" pitchFamily="34" charset="-79"/>
                <a:cs typeface="David" panose="020E0502060401010101" pitchFamily="34" charset="-79"/>
              </a:rPr>
              <a:t>המהירות הממוצעת היא היחס בין ההעתק לזמן שחלף. ההעתק עד השנייה ה- 25 הוא </a:t>
            </a:r>
            <a:r>
              <a:rPr lang="en-US" sz="2500" dirty="0" smtClean="0">
                <a:latin typeface="David" panose="020E0502060401010101" pitchFamily="34" charset="-79"/>
                <a:cs typeface="David" panose="020E0502060401010101" pitchFamily="34" charset="-79"/>
              </a:rPr>
              <a:t>-10[m]</a:t>
            </a:r>
            <a:r>
              <a:rPr lang="he-IL" sz="2500" dirty="0" smtClean="0">
                <a:latin typeface="David" panose="020E0502060401010101" pitchFamily="34" charset="-79"/>
                <a:cs typeface="David" panose="020E0502060401010101" pitchFamily="34" charset="-79"/>
              </a:rPr>
              <a:t>, ולכן:</a:t>
            </a:r>
          </a:p>
          <a:p>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a:p>
            <a:r>
              <a:rPr lang="he-IL" sz="2500" dirty="0" smtClean="0">
                <a:latin typeface="David" panose="020E0502060401010101" pitchFamily="34" charset="-79"/>
                <a:cs typeface="David" panose="020E0502060401010101" pitchFamily="34" charset="-79"/>
              </a:rPr>
              <a:t>מכך ניתן לומר </a:t>
            </a:r>
            <a:r>
              <a:rPr lang="he-IL" sz="2500" u="sng" dirty="0" smtClean="0">
                <a:latin typeface="David" panose="020E0502060401010101" pitchFamily="34" charset="-79"/>
                <a:cs typeface="David" panose="020E0502060401010101" pitchFamily="34" charset="-79"/>
              </a:rPr>
              <a:t>שאם</a:t>
            </a:r>
            <a:r>
              <a:rPr lang="he-IL" sz="2500" dirty="0" smtClean="0">
                <a:latin typeface="David" panose="020E0502060401010101" pitchFamily="34" charset="-79"/>
                <a:cs typeface="David" panose="020E0502060401010101" pitchFamily="34" charset="-79"/>
              </a:rPr>
              <a:t> הגוף היה נע במשך כל 25 השניות במהירות של </a:t>
            </a:r>
            <a:r>
              <a:rPr lang="en-US" sz="2500" dirty="0" smtClean="0">
                <a:latin typeface="David" panose="020E0502060401010101" pitchFamily="34" charset="-79"/>
                <a:cs typeface="David" panose="020E0502060401010101" pitchFamily="34" charset="-79"/>
              </a:rPr>
              <a:t>0.4[m/s]</a:t>
            </a:r>
            <a:r>
              <a:rPr lang="he-IL" sz="2500" dirty="0" smtClean="0">
                <a:latin typeface="David" panose="020E0502060401010101" pitchFamily="34" charset="-79"/>
                <a:cs typeface="David" panose="020E0502060401010101" pitchFamily="34" charset="-79"/>
              </a:rPr>
              <a:t> </a:t>
            </a:r>
            <a:r>
              <a:rPr lang="he-IL" sz="2500" i="1" dirty="0" smtClean="0">
                <a:latin typeface="David" panose="020E0502060401010101" pitchFamily="34" charset="-79"/>
                <a:cs typeface="David" panose="020E0502060401010101" pitchFamily="34" charset="-79"/>
              </a:rPr>
              <a:t>דרומה</a:t>
            </a:r>
            <a:r>
              <a:rPr lang="he-IL" sz="2500" dirty="0" smtClean="0">
                <a:latin typeface="David" panose="020E0502060401010101" pitchFamily="34" charset="-79"/>
                <a:cs typeface="David" panose="020E0502060401010101" pitchFamily="34" charset="-79"/>
              </a:rPr>
              <a:t> הוא היה מגיע בדיוק לנקודה </a:t>
            </a:r>
            <a:r>
              <a:rPr lang="en-US" sz="2500" dirty="0" smtClean="0">
                <a:latin typeface="David" panose="020E0502060401010101" pitchFamily="34" charset="-79"/>
                <a:cs typeface="David" panose="020E0502060401010101" pitchFamily="34" charset="-79"/>
              </a:rPr>
              <a:t>x=-10[m]</a:t>
            </a:r>
            <a:r>
              <a:rPr lang="he-IL" sz="2500" dirty="0" smtClean="0">
                <a:latin typeface="David" panose="020E0502060401010101" pitchFamily="34" charset="-79"/>
                <a:cs typeface="David" panose="020E0502060401010101" pitchFamily="34" charset="-79"/>
              </a:rPr>
              <a:t>.</a:t>
            </a:r>
          </a:p>
        </p:txBody>
      </p:sp>
      <p:pic>
        <p:nvPicPr>
          <p:cNvPr id="5" name="Picture 60" descr="Q01-01-0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972469" y="4142230"/>
            <a:ext cx="3103562" cy="2958082"/>
          </a:xfrm>
          <a:prstGeom prst="rect">
            <a:avLst/>
          </a:prstGeom>
          <a:noFill/>
        </p:spPr>
      </p:pic>
      <p:graphicFrame>
        <p:nvGraphicFramePr>
          <p:cNvPr id="7" name="אובייקט 6"/>
          <p:cNvGraphicFramePr>
            <a:graphicFrameLocks noChangeAspect="1"/>
          </p:cNvGraphicFramePr>
          <p:nvPr>
            <p:extLst/>
          </p:nvPr>
        </p:nvGraphicFramePr>
        <p:xfrm>
          <a:off x="1647825" y="762000"/>
          <a:ext cx="1400175" cy="444500"/>
        </p:xfrm>
        <a:graphic>
          <a:graphicData uri="http://schemas.openxmlformats.org/presentationml/2006/ole">
            <mc:AlternateContent xmlns:mc="http://schemas.openxmlformats.org/markup-compatibility/2006">
              <mc:Choice xmlns:v="urn:schemas-microsoft-com:vml" Requires="v">
                <p:oleObj spid="_x0000_s133124" name="Equation" r:id="rId4" imgW="799920" imgH="253800" progId="Equation.DSMT4">
                  <p:embed/>
                </p:oleObj>
              </mc:Choice>
              <mc:Fallback>
                <p:oleObj name="Equation" r:id="rId4" imgW="79992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762000"/>
                        <a:ext cx="14001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אובייקט 7"/>
          <p:cNvGraphicFramePr>
            <a:graphicFrameLocks noChangeAspect="1"/>
          </p:cNvGraphicFramePr>
          <p:nvPr>
            <p:extLst/>
          </p:nvPr>
        </p:nvGraphicFramePr>
        <p:xfrm>
          <a:off x="2330450" y="2084388"/>
          <a:ext cx="4116388" cy="1065212"/>
        </p:xfrm>
        <a:graphic>
          <a:graphicData uri="http://schemas.openxmlformats.org/presentationml/2006/ole">
            <mc:AlternateContent xmlns:mc="http://schemas.openxmlformats.org/markup-compatibility/2006">
              <mc:Choice xmlns:v="urn:schemas-microsoft-com:vml" Requires="v">
                <p:oleObj spid="_x0000_s133125" name="Equation" r:id="rId6" imgW="1815840" imgH="469800" progId="Equation.DSMT4">
                  <p:embed/>
                </p:oleObj>
              </mc:Choice>
              <mc:Fallback>
                <p:oleObj name="Equation" r:id="rId6" imgW="181584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0450" y="2084388"/>
                        <a:ext cx="4116388"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7851194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5 (ה)</a:t>
            </a:r>
            <a:endParaRPr lang="he-IL" dirty="0"/>
          </a:p>
        </p:txBody>
      </p:sp>
      <p:sp>
        <p:nvSpPr>
          <p:cNvPr id="3" name="מציין מיקום תוכן 2"/>
          <p:cNvSpPr>
            <a:spLocks noGrp="1"/>
          </p:cNvSpPr>
          <p:nvPr>
            <p:ph idx="1"/>
          </p:nvPr>
        </p:nvSpPr>
        <p:spPr>
          <a:xfrm>
            <a:off x="123825" y="709068"/>
            <a:ext cx="8652257" cy="2138908"/>
          </a:xfrm>
        </p:spPr>
        <p:txBody>
          <a:bodyPr/>
          <a:lstStyle/>
          <a:p>
            <a:pPr marL="457200" indent="-457200">
              <a:buFont typeface="+mj-cs"/>
              <a:buAutoNum type="hebrew2Minus" startAt="5"/>
            </a:pPr>
            <a:r>
              <a:rPr lang="he-IL" sz="2500" dirty="0">
                <a:latin typeface="David" panose="020E0502060401010101" pitchFamily="34" charset="-79"/>
                <a:cs typeface="David" panose="020E0502060401010101" pitchFamily="34" charset="-79"/>
              </a:rPr>
              <a:t>מהי המהירות הממוצעת של הגוף בפרק הזמן  </a:t>
            </a:r>
            <a:r>
              <a:rPr lang="he-IL" sz="2500" dirty="0" smtClean="0">
                <a:latin typeface="David" panose="020E0502060401010101" pitchFamily="34" charset="-79"/>
                <a:cs typeface="David" panose="020E0502060401010101" pitchFamily="34" charset="-79"/>
              </a:rPr>
              <a:t>                    ?</a:t>
            </a:r>
            <a:endParaRPr lang="he-IL" sz="2500" dirty="0">
              <a:latin typeface="David" panose="020E0502060401010101" pitchFamily="34" charset="-79"/>
              <a:cs typeface="David" panose="020E0502060401010101" pitchFamily="34" charset="-79"/>
            </a:endParaRPr>
          </a:p>
          <a:p>
            <a:r>
              <a:rPr lang="he-IL" sz="2500" dirty="0" smtClean="0">
                <a:latin typeface="David" panose="020E0502060401010101" pitchFamily="34" charset="-79"/>
                <a:cs typeface="David" panose="020E0502060401010101" pitchFamily="34" charset="-79"/>
              </a:rPr>
              <a:t>ההעתק עד השנייה ה- 30 הוא 0 (הגוף חזר למקומו ההתחלתי), ולכן:</a:t>
            </a:r>
          </a:p>
          <a:p>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a:p>
            <a:endParaRPr lang="he-IL" sz="2500" dirty="0" smtClean="0">
              <a:latin typeface="David" panose="020E0502060401010101" pitchFamily="34" charset="-79"/>
              <a:cs typeface="David" panose="020E0502060401010101" pitchFamily="34" charset="-79"/>
            </a:endParaRPr>
          </a:p>
          <a:p>
            <a:endParaRPr lang="he-IL" sz="2500" dirty="0">
              <a:latin typeface="David" panose="020E0502060401010101" pitchFamily="34" charset="-79"/>
              <a:cs typeface="David" panose="020E0502060401010101" pitchFamily="34" charset="-79"/>
            </a:endParaRPr>
          </a:p>
          <a:p>
            <a:r>
              <a:rPr lang="he-IL" sz="2500" dirty="0" smtClean="0">
                <a:latin typeface="David" panose="020E0502060401010101" pitchFamily="34" charset="-79"/>
                <a:cs typeface="David" panose="020E0502060401010101" pitchFamily="34" charset="-79"/>
              </a:rPr>
              <a:t>המשמעות של התוצאה היא שלאחר 30 שניות הגוף נמצא במיקומו ההתחלתי. </a:t>
            </a:r>
          </a:p>
          <a:p>
            <a:pPr marL="0" indent="0">
              <a:buNone/>
            </a:pPr>
            <a:r>
              <a:rPr lang="he-IL" sz="2500" dirty="0" smtClean="0">
                <a:latin typeface="David" panose="020E0502060401010101" pitchFamily="34" charset="-79"/>
                <a:cs typeface="David" panose="020E0502060401010101" pitchFamily="34" charset="-79"/>
              </a:rPr>
              <a:t>אין אנו יכולים לומר מכך דבר על מהירותו של הגוף בזמן מסוים בין 0 ל-30 שניות. כל שאנו יודעים מכך הוא שלאחר 30 שניות הגוף נמצא במקום בו היה בראשית התנועה.</a:t>
            </a:r>
          </a:p>
          <a:p>
            <a:pPr marL="0" indent="0">
              <a:buNone/>
            </a:pPr>
            <a:endParaRPr lang="he-IL" sz="2500" dirty="0">
              <a:latin typeface="David" panose="020E0502060401010101" pitchFamily="34" charset="-79"/>
              <a:cs typeface="David" panose="020E0502060401010101" pitchFamily="34" charset="-79"/>
            </a:endParaRPr>
          </a:p>
        </p:txBody>
      </p:sp>
      <p:pic>
        <p:nvPicPr>
          <p:cNvPr id="7" name="Picture 60" descr="Q01-01-0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410494" y="1684780"/>
            <a:ext cx="3103562" cy="2958082"/>
          </a:xfrm>
          <a:prstGeom prst="rect">
            <a:avLst/>
          </a:prstGeom>
          <a:noFill/>
        </p:spPr>
      </p:pic>
      <p:graphicFrame>
        <p:nvGraphicFramePr>
          <p:cNvPr id="5" name="אובייקט 4"/>
          <p:cNvGraphicFramePr>
            <a:graphicFrameLocks noChangeAspect="1"/>
          </p:cNvGraphicFramePr>
          <p:nvPr>
            <p:extLst/>
          </p:nvPr>
        </p:nvGraphicFramePr>
        <p:xfrm>
          <a:off x="1608138" y="742950"/>
          <a:ext cx="1552575" cy="492125"/>
        </p:xfrm>
        <a:graphic>
          <a:graphicData uri="http://schemas.openxmlformats.org/presentationml/2006/ole">
            <mc:AlternateContent xmlns:mc="http://schemas.openxmlformats.org/markup-compatibility/2006">
              <mc:Choice xmlns:v="urn:schemas-microsoft-com:vml" Requires="v">
                <p:oleObj spid="_x0000_s134148" name="Equation" r:id="rId4" imgW="799920" imgH="253800" progId="Equation.DSMT4">
                  <p:embed/>
                </p:oleObj>
              </mc:Choice>
              <mc:Fallback>
                <p:oleObj name="Equation" r:id="rId4" imgW="799920" imgH="2538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138" y="742950"/>
                        <a:ext cx="15525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אובייקט 7"/>
          <p:cNvGraphicFramePr>
            <a:graphicFrameLocks noChangeAspect="1"/>
          </p:cNvGraphicFramePr>
          <p:nvPr>
            <p:extLst/>
          </p:nvPr>
        </p:nvGraphicFramePr>
        <p:xfrm>
          <a:off x="5146675" y="2789238"/>
          <a:ext cx="3095625" cy="976312"/>
        </p:xfrm>
        <a:graphic>
          <a:graphicData uri="http://schemas.openxmlformats.org/presentationml/2006/ole">
            <mc:AlternateContent xmlns:mc="http://schemas.openxmlformats.org/markup-compatibility/2006">
              <mc:Choice xmlns:v="urn:schemas-microsoft-com:vml" Requires="v">
                <p:oleObj spid="_x0000_s134149" name="Equation" r:id="rId6" imgW="1485720" imgH="469800" progId="Equation.DSMT4">
                  <p:embed/>
                </p:oleObj>
              </mc:Choice>
              <mc:Fallback>
                <p:oleObj name="Equation" r:id="rId6" imgW="1485720" imgH="469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6675" y="2789238"/>
                        <a:ext cx="3095625"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35235095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תרגיל 6</a:t>
            </a:r>
            <a:endParaRPr lang="he-IL" dirty="0"/>
          </a:p>
        </p:txBody>
      </p:sp>
      <p:sp>
        <p:nvSpPr>
          <p:cNvPr id="3" name="מציין מיקום תוכן 2"/>
          <p:cNvSpPr>
            <a:spLocks noGrp="1"/>
          </p:cNvSpPr>
          <p:nvPr>
            <p:ph idx="1"/>
          </p:nvPr>
        </p:nvSpPr>
        <p:spPr>
          <a:xfrm>
            <a:off x="219075" y="709067"/>
            <a:ext cx="8557007" cy="5815558"/>
          </a:xfrm>
        </p:spPr>
        <p:txBody>
          <a:bodyPr/>
          <a:lstStyle/>
          <a:p>
            <a:pPr marL="0" indent="0">
              <a:buNone/>
            </a:pPr>
            <a:r>
              <a:rPr lang="he-IL" sz="2000" dirty="0" smtClean="0">
                <a:latin typeface="David" panose="020E0502060401010101" pitchFamily="34" charset="-79"/>
                <a:cs typeface="David" panose="020E0502060401010101" pitchFamily="34" charset="-79"/>
              </a:rPr>
              <a:t>חלקיק </a:t>
            </a:r>
            <a:r>
              <a:rPr lang="he-IL" sz="2000" dirty="0" smtClean="0">
                <a:solidFill>
                  <a:srgbClr val="0070C0"/>
                </a:solidFill>
                <a:latin typeface="David" panose="020E0502060401010101" pitchFamily="34" charset="-79"/>
                <a:cs typeface="David" panose="020E0502060401010101" pitchFamily="34" charset="-79"/>
              </a:rPr>
              <a:t>כחול</a:t>
            </a:r>
            <a:r>
              <a:rPr lang="he-IL" sz="2000" dirty="0" smtClean="0">
                <a:latin typeface="David" panose="020E0502060401010101" pitchFamily="34" charset="-79"/>
                <a:cs typeface="David" panose="020E0502060401010101" pitchFamily="34" charset="-79"/>
              </a:rPr>
              <a:t> מתחיל לנוע בכיוון מסוים, ולאחר 10 שניות מתחיל לנוע חלקיק </a:t>
            </a:r>
            <a:r>
              <a:rPr lang="he-IL" sz="2000" dirty="0" smtClean="0">
                <a:solidFill>
                  <a:srgbClr val="00B050"/>
                </a:solidFill>
                <a:latin typeface="David" panose="020E0502060401010101" pitchFamily="34" charset="-79"/>
                <a:cs typeface="David" panose="020E0502060401010101" pitchFamily="34" charset="-79"/>
              </a:rPr>
              <a:t>ירוק</a:t>
            </a:r>
            <a:r>
              <a:rPr lang="he-IL" sz="2000" dirty="0" smtClean="0">
                <a:latin typeface="David" panose="020E0502060401010101" pitchFamily="34" charset="-79"/>
                <a:cs typeface="David" panose="020E0502060401010101" pitchFamily="34" charset="-79"/>
              </a:rPr>
              <a:t>, בכיוון הנגדי. מקומו ההתחלתי של החלקיק </a:t>
            </a:r>
            <a:r>
              <a:rPr lang="he-IL" sz="2000" dirty="0">
                <a:solidFill>
                  <a:srgbClr val="00B050"/>
                </a:solidFill>
                <a:latin typeface="David" panose="020E0502060401010101" pitchFamily="34" charset="-79"/>
                <a:cs typeface="David" panose="020E0502060401010101" pitchFamily="34" charset="-79"/>
              </a:rPr>
              <a:t>הירוק</a:t>
            </a:r>
            <a:r>
              <a:rPr lang="he-IL" sz="2000" dirty="0">
                <a:latin typeface="David" panose="020E0502060401010101" pitchFamily="34" charset="-79"/>
                <a:cs typeface="David" panose="020E0502060401010101" pitchFamily="34" charset="-79"/>
              </a:rPr>
              <a:t> נמצא </a:t>
            </a:r>
            <a:r>
              <a:rPr lang="he-IL" sz="2000" dirty="0" smtClean="0">
                <a:latin typeface="David" panose="020E0502060401010101" pitchFamily="34" charset="-79"/>
                <a:cs typeface="David" panose="020E0502060401010101" pitchFamily="34" charset="-79"/>
              </a:rPr>
              <a:t>במרחק 80 מ</a:t>
            </a:r>
            <a:r>
              <a:rPr lang="en-US" sz="2000" dirty="0" smtClean="0">
                <a:latin typeface="David" panose="020E0502060401010101" pitchFamily="34" charset="-79"/>
                <a:cs typeface="David" panose="020E0502060401010101" pitchFamily="34" charset="-79"/>
              </a:rPr>
              <a:t>'</a:t>
            </a:r>
            <a:r>
              <a:rPr lang="he-IL" sz="2000" dirty="0" smtClean="0">
                <a:latin typeface="David" panose="020E0502060401010101" pitchFamily="34" charset="-79"/>
                <a:cs typeface="David" panose="020E0502060401010101" pitchFamily="34" charset="-79"/>
              </a:rPr>
              <a:t> ממקומו ההתחלתי של </a:t>
            </a:r>
            <a:r>
              <a:rPr lang="he-IL" sz="2000" dirty="0">
                <a:solidFill>
                  <a:srgbClr val="0070C0"/>
                </a:solidFill>
                <a:latin typeface="David" panose="020E0502060401010101" pitchFamily="34" charset="-79"/>
                <a:cs typeface="David" panose="020E0502060401010101" pitchFamily="34" charset="-79"/>
              </a:rPr>
              <a:t>הכחול </a:t>
            </a:r>
            <a:r>
              <a:rPr lang="he-IL" sz="2000" dirty="0" smtClean="0">
                <a:solidFill>
                  <a:srgbClr val="0070C0"/>
                </a:solidFill>
                <a:latin typeface="David" panose="020E0502060401010101" pitchFamily="34" charset="-79"/>
                <a:cs typeface="David" panose="020E0502060401010101" pitchFamily="34" charset="-79"/>
              </a:rPr>
              <a:t>.</a:t>
            </a:r>
            <a:endParaRPr lang="he-IL" sz="2000" dirty="0" smtClean="0">
              <a:latin typeface="David" panose="020E0502060401010101" pitchFamily="34" charset="-79"/>
              <a:cs typeface="David" panose="020E0502060401010101" pitchFamily="34" charset="-79"/>
            </a:endParaRPr>
          </a:p>
          <a:p>
            <a:r>
              <a:rPr lang="he-IL" sz="2000" dirty="0" smtClean="0">
                <a:latin typeface="David" panose="020E0502060401010101" pitchFamily="34" charset="-79"/>
                <a:cs typeface="David" panose="020E0502060401010101" pitchFamily="34" charset="-79"/>
              </a:rPr>
              <a:t>לאחר 20 שניות מגיע </a:t>
            </a:r>
            <a:r>
              <a:rPr lang="he-IL" sz="2000" dirty="0" smtClean="0">
                <a:solidFill>
                  <a:srgbClr val="0070C0"/>
                </a:solidFill>
                <a:latin typeface="David" panose="020E0502060401010101" pitchFamily="34" charset="-79"/>
                <a:cs typeface="David" panose="020E0502060401010101" pitchFamily="34" charset="-79"/>
              </a:rPr>
              <a:t>הכחול </a:t>
            </a:r>
            <a:r>
              <a:rPr lang="he-IL" sz="2000" dirty="0" smtClean="0">
                <a:latin typeface="David" panose="020E0502060401010101" pitchFamily="34" charset="-79"/>
                <a:cs typeface="David" panose="020E0502060401010101" pitchFamily="34" charset="-79"/>
              </a:rPr>
              <a:t>למרחק של 50 מטר מנקודת המוצא, עוצר למשך 40 שניות, וממשיך בכיוון מנוגד לכיוון תנועתו ההתחלתי.</a:t>
            </a:r>
          </a:p>
          <a:p>
            <a:r>
              <a:rPr lang="he-IL" sz="2000" dirty="0" smtClean="0">
                <a:solidFill>
                  <a:srgbClr val="0070C0"/>
                </a:solidFill>
                <a:latin typeface="David" panose="020E0502060401010101" pitchFamily="34" charset="-79"/>
                <a:cs typeface="David" panose="020E0502060401010101" pitchFamily="34" charset="-79"/>
              </a:rPr>
              <a:t>הכחול</a:t>
            </a:r>
            <a:r>
              <a:rPr lang="he-IL" sz="2000" dirty="0" smtClean="0">
                <a:latin typeface="David" panose="020E0502060401010101" pitchFamily="34" charset="-79"/>
                <a:cs typeface="David" panose="020E0502060401010101" pitchFamily="34" charset="-79"/>
              </a:rPr>
              <a:t> חוזר לנקודת מוצאו לאחר 20 שניות נוספות. </a:t>
            </a:r>
            <a:r>
              <a:rPr lang="he-IL" sz="2000" dirty="0" smtClean="0">
                <a:solidFill>
                  <a:srgbClr val="00B050"/>
                </a:solidFill>
                <a:latin typeface="David" panose="020E0502060401010101" pitchFamily="34" charset="-79"/>
                <a:cs typeface="David" panose="020E0502060401010101" pitchFamily="34" charset="-79"/>
              </a:rPr>
              <a:t>הירוק</a:t>
            </a:r>
            <a:r>
              <a:rPr lang="he-IL" sz="2000" dirty="0" smtClean="0">
                <a:latin typeface="David" panose="020E0502060401010101" pitchFamily="34" charset="-79"/>
                <a:cs typeface="David" panose="020E0502060401010101" pitchFamily="34" charset="-79"/>
              </a:rPr>
              <a:t> מגיע לנקודת המוצא של </a:t>
            </a:r>
            <a:r>
              <a:rPr lang="he-IL" sz="2000" dirty="0" smtClean="0">
                <a:solidFill>
                  <a:srgbClr val="0070C0"/>
                </a:solidFill>
                <a:latin typeface="David" panose="020E0502060401010101" pitchFamily="34" charset="-79"/>
                <a:cs typeface="David" panose="020E0502060401010101" pitchFamily="34" charset="-79"/>
              </a:rPr>
              <a:t>הכחול</a:t>
            </a:r>
            <a:r>
              <a:rPr lang="he-IL" sz="2000" dirty="0" smtClean="0">
                <a:latin typeface="David" panose="020E0502060401010101" pitchFamily="34" charset="-79"/>
                <a:cs typeface="David" panose="020E0502060401010101" pitchFamily="34" charset="-79"/>
              </a:rPr>
              <a:t> לאחר 70 שניות מראשית תנועתו של </a:t>
            </a:r>
            <a:r>
              <a:rPr lang="he-IL" sz="2000" dirty="0" smtClean="0">
                <a:solidFill>
                  <a:srgbClr val="00B050"/>
                </a:solidFill>
                <a:latin typeface="David" panose="020E0502060401010101" pitchFamily="34" charset="-79"/>
                <a:cs typeface="David" panose="020E0502060401010101" pitchFamily="34" charset="-79"/>
              </a:rPr>
              <a:t>הירוק</a:t>
            </a:r>
            <a:r>
              <a:rPr lang="he-IL" sz="2000" dirty="0" smtClean="0">
                <a:latin typeface="David" panose="020E0502060401010101" pitchFamily="34" charset="-79"/>
                <a:cs typeface="David" panose="020E0502060401010101" pitchFamily="34" charset="-79"/>
              </a:rPr>
              <a:t>. לאחר </a:t>
            </a:r>
            <a:r>
              <a:rPr lang="he-IL" sz="2000" dirty="0">
                <a:latin typeface="David" panose="020E0502060401010101" pitchFamily="34" charset="-79"/>
                <a:cs typeface="David" panose="020E0502060401010101" pitchFamily="34" charset="-79"/>
              </a:rPr>
              <a:t>מכן ממשיכים שני החלקיקים בתנועתם</a:t>
            </a:r>
            <a:r>
              <a:rPr lang="he-IL" sz="2000" dirty="0" smtClean="0">
                <a:latin typeface="David" panose="020E0502060401010101" pitchFamily="34" charset="-79"/>
                <a:cs typeface="David" panose="020E0502060401010101" pitchFamily="34" charset="-79"/>
              </a:rPr>
              <a:t>.</a:t>
            </a:r>
          </a:p>
          <a:p>
            <a:pPr marL="457200" indent="-457200">
              <a:buFont typeface="+mj-cs"/>
              <a:buAutoNum type="hebrew2Minus"/>
            </a:pPr>
            <a:r>
              <a:rPr lang="he-IL" sz="2000" dirty="0" smtClean="0">
                <a:latin typeface="David" panose="020E0502060401010101" pitchFamily="34" charset="-79"/>
                <a:cs typeface="David" panose="020E0502060401010101" pitchFamily="34" charset="-79"/>
              </a:rPr>
              <a:t>שרטטו במדויק על נייר משובץ גרף מקום זמן עבור שני החלקיקים, והיעזרו בו על מנת לענות על השאלות הבאות.</a:t>
            </a:r>
          </a:p>
          <a:p>
            <a:pPr marL="457200" indent="-457200">
              <a:buFont typeface="+mj-cs"/>
              <a:buAutoNum type="hebrew2Minus"/>
            </a:pPr>
            <a:r>
              <a:rPr lang="he-IL" sz="2000" dirty="0" smtClean="0">
                <a:latin typeface="David" panose="020E0502060401010101" pitchFamily="34" charset="-79"/>
                <a:cs typeface="David" panose="020E0502060401010101" pitchFamily="34" charset="-79"/>
              </a:rPr>
              <a:t>מהי הדרך שעברו שני החלקיקים ב- 80 השניות הראשונות של תנועתם?</a:t>
            </a:r>
          </a:p>
          <a:p>
            <a:pPr marL="457200" indent="-457200">
              <a:buFont typeface="+mj-cs"/>
              <a:buAutoNum type="hebrew2Minus"/>
            </a:pPr>
            <a:r>
              <a:rPr lang="he-IL" sz="2000" dirty="0" smtClean="0">
                <a:latin typeface="David" panose="020E0502060401010101" pitchFamily="34" charset="-79"/>
                <a:cs typeface="David" panose="020E0502060401010101" pitchFamily="34" charset="-79"/>
              </a:rPr>
              <a:t>מהו ההעתק של שני החלקיקים באותו פרק זמן?</a:t>
            </a:r>
          </a:p>
          <a:p>
            <a:pPr marL="457200" indent="-457200">
              <a:buFont typeface="+mj-cs"/>
              <a:buAutoNum type="hebrew2Minus"/>
            </a:pPr>
            <a:r>
              <a:rPr lang="he-IL" sz="2000" dirty="0" smtClean="0">
                <a:latin typeface="David" panose="020E0502060401010101" pitchFamily="34" charset="-79"/>
                <a:cs typeface="David" panose="020E0502060401010101" pitchFamily="34" charset="-79"/>
              </a:rPr>
              <a:t>מהי מהירותם הממוצעת באותו פרק זמן?</a:t>
            </a:r>
          </a:p>
          <a:p>
            <a:pPr marL="457200" indent="-457200">
              <a:buFont typeface="+mj-cs"/>
              <a:buAutoNum type="hebrew2Minus"/>
            </a:pPr>
            <a:r>
              <a:rPr lang="he-IL" sz="2000" dirty="0" smtClean="0">
                <a:latin typeface="David" panose="020E0502060401010101" pitchFamily="34" charset="-79"/>
                <a:cs typeface="David" panose="020E0502060401010101" pitchFamily="34" charset="-79"/>
              </a:rPr>
              <a:t>כמה פעמים יפגשו החלקיקים, מתי והיכן?</a:t>
            </a:r>
          </a:p>
          <a:p>
            <a:pPr marL="457200" indent="-457200">
              <a:buFont typeface="+mj-cs"/>
              <a:buAutoNum type="hebrew2Minus"/>
            </a:pPr>
            <a:r>
              <a:rPr lang="he-IL" sz="2000" dirty="0" smtClean="0">
                <a:latin typeface="David" panose="020E0502060401010101" pitchFamily="34" charset="-79"/>
                <a:cs typeface="David" panose="020E0502060401010101" pitchFamily="34" charset="-79"/>
              </a:rPr>
              <a:t>מה המרחק בין החלקיקים בשנייה ה- 90?</a:t>
            </a:r>
          </a:p>
        </p:txBody>
      </p:sp>
    </p:spTree>
    <p:extLst>
      <p:ext uri="{BB962C8B-B14F-4D97-AF65-F5344CB8AC3E}">
        <p14:creationId xmlns:p14="http://schemas.microsoft.com/office/powerpoint/2010/main" val="8134041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פתרון 6 (א)</a:t>
            </a:r>
            <a:endParaRPr lang="he-IL" dirty="0"/>
          </a:p>
        </p:txBody>
      </p:sp>
      <p:sp>
        <p:nvSpPr>
          <p:cNvPr id="3" name="מציין מיקום תוכן 2"/>
          <p:cNvSpPr>
            <a:spLocks noGrp="1"/>
          </p:cNvSpPr>
          <p:nvPr>
            <p:ph idx="1"/>
          </p:nvPr>
        </p:nvSpPr>
        <p:spPr>
          <a:xfrm>
            <a:off x="539552" y="709067"/>
            <a:ext cx="8236530" cy="694283"/>
          </a:xfrm>
        </p:spPr>
        <p:txBody>
          <a:bodyPr/>
          <a:lstStyle/>
          <a:p>
            <a:pPr marL="457200" indent="-457200">
              <a:buFont typeface="+mj-cs"/>
              <a:buAutoNum type="hebrew2Minus"/>
            </a:pPr>
            <a:r>
              <a:rPr lang="he-IL" sz="2000" dirty="0">
                <a:latin typeface="David" panose="020E0502060401010101" pitchFamily="34" charset="-79"/>
                <a:cs typeface="David" panose="020E0502060401010101" pitchFamily="34" charset="-79"/>
              </a:rPr>
              <a:t>שרטטו במדויק על נייר משובץ </a:t>
            </a:r>
            <a:r>
              <a:rPr lang="he-IL" sz="2000" dirty="0" smtClean="0">
                <a:latin typeface="David" panose="020E0502060401010101" pitchFamily="34" charset="-79"/>
                <a:cs typeface="David" panose="020E0502060401010101" pitchFamily="34" charset="-79"/>
              </a:rPr>
              <a:t>גרף מקום-זמן </a:t>
            </a:r>
            <a:r>
              <a:rPr lang="he-IL" sz="2000" dirty="0">
                <a:latin typeface="David" panose="020E0502060401010101" pitchFamily="34" charset="-79"/>
                <a:cs typeface="David" panose="020E0502060401010101" pitchFamily="34" charset="-79"/>
              </a:rPr>
              <a:t>עבור שני </a:t>
            </a:r>
            <a:r>
              <a:rPr lang="he-IL" sz="2000" dirty="0" smtClean="0">
                <a:latin typeface="David" panose="020E0502060401010101" pitchFamily="34" charset="-79"/>
                <a:cs typeface="David" panose="020E0502060401010101" pitchFamily="34" charset="-79"/>
              </a:rPr>
              <a:t>החלקיקים.</a:t>
            </a:r>
            <a:endParaRPr lang="he-IL" sz="2000" dirty="0">
              <a:latin typeface="David" panose="020E0502060401010101" pitchFamily="34" charset="-79"/>
              <a:cs typeface="David" panose="020E0502060401010101" pitchFamily="34" charset="-79"/>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036" y="1676400"/>
            <a:ext cx="6168146" cy="4706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306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יצוב ברירת מחדל">
  <a:themeElements>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עיצוב ברירת מחדל">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he-I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עיצוב ברירת מחדל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עיצוב ברירת מחדל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עיצוב ברירת מחדל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עיצוב ברירת מחדל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עיצוב ברירת מחדל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עיצוב ברירת מחדל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עיצוב ברירת מחדל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עיצוב ברירת מחדל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עיצוב ברירת מחדל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עיצוב ברירת מחדל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עיצוב ברירת מחדל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עיצוב ברירת מחדל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1782</TotalTime>
  <Words>4993</Words>
  <Application>Microsoft Office PowerPoint</Application>
  <PresentationFormat>‫הצגה על המסך (4:3)</PresentationFormat>
  <Paragraphs>3629</Paragraphs>
  <Slides>120</Slides>
  <Notes>14</Notes>
  <HiddenSlides>0</HiddenSlides>
  <MMClips>0</MMClips>
  <ScaleCrop>false</ScaleCrop>
  <HeadingPairs>
    <vt:vector size="8" baseType="variant">
      <vt:variant>
        <vt:lpstr>גופנים בשימוש</vt:lpstr>
      </vt:variant>
      <vt:variant>
        <vt:i4>9</vt:i4>
      </vt:variant>
      <vt:variant>
        <vt:lpstr>ערכת נושא</vt:lpstr>
      </vt:variant>
      <vt:variant>
        <vt:i4>1</vt:i4>
      </vt:variant>
      <vt:variant>
        <vt:lpstr>שרתי OLE מוטבעים</vt:lpstr>
      </vt:variant>
      <vt:variant>
        <vt:i4>3</vt:i4>
      </vt:variant>
      <vt:variant>
        <vt:lpstr>כותרות שקופיות</vt:lpstr>
      </vt:variant>
      <vt:variant>
        <vt:i4>120</vt:i4>
      </vt:variant>
    </vt:vector>
  </HeadingPairs>
  <TitlesOfParts>
    <vt:vector size="133" baseType="lpstr">
      <vt:lpstr>Arial</vt:lpstr>
      <vt:lpstr>BN Sharon</vt:lpstr>
      <vt:lpstr>Calibri</vt:lpstr>
      <vt:lpstr>Cambria Math</vt:lpstr>
      <vt:lpstr>Century Gothic</vt:lpstr>
      <vt:lpstr>David</vt:lpstr>
      <vt:lpstr>Symbol</vt:lpstr>
      <vt:lpstr>Times New Roman</vt:lpstr>
      <vt:lpstr>Times New Roman (Hebrew)</vt:lpstr>
      <vt:lpstr>עיצוב ברירת מחדל</vt:lpstr>
      <vt:lpstr>MS_ClipArt_Gallery.5</vt:lpstr>
      <vt:lpstr>Equation</vt:lpstr>
      <vt:lpstr>משוואה</vt:lpstr>
      <vt:lpstr>תנועה קצובה   (תנועה במהירות קבועה)</vt:lpstr>
      <vt:lpstr>עגלה נעה על פני סרגל</vt:lpstr>
      <vt:lpstr>מהירות</vt:lpstr>
      <vt:lpstr>העברת יחידות מדידה: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מהירות קבועה</vt:lpstr>
      <vt:lpstr>מהירות משתנה</vt:lpstr>
      <vt:lpstr>תרגיל דוגמה</vt:lpstr>
      <vt:lpstr>שאלות</vt:lpstr>
      <vt:lpstr>שאלות (המשך 1)</vt:lpstr>
      <vt:lpstr>שאלות (המשך2)</vt:lpstr>
      <vt:lpstr>תשובות</vt:lpstr>
      <vt:lpstr>מצגת של PowerPoint</vt:lpstr>
      <vt:lpstr>תרגיל דוגמה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ייצוג גרפי של תנועה קצובה</vt:lpstr>
      <vt:lpstr>מצגת של PowerPoint</vt:lpstr>
      <vt:lpstr>מצגת של PowerPoint</vt:lpstr>
      <vt:lpstr>מצגת של PowerPoint</vt:lpstr>
      <vt:lpstr>מצגת של PowerPoint</vt:lpstr>
      <vt:lpstr>מצגת של PowerPoint</vt:lpstr>
      <vt:lpstr>מצגת של PowerPoint</vt:lpstr>
      <vt:lpstr>גרף מהירות-זמן בתנועה קצובה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ייצוג גרפי של תנועה קצובה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תרגיל 2</vt:lpstr>
      <vt:lpstr>פתרון 2 (א)</vt:lpstr>
      <vt:lpstr>פתרון 2 (ב)</vt:lpstr>
      <vt:lpstr>פתרון 2 (ג)</vt:lpstr>
      <vt:lpstr>תרגיל 3</vt:lpstr>
      <vt:lpstr>פתרון 3</vt:lpstr>
      <vt:lpstr>פתרון 3 המשך</vt:lpstr>
      <vt:lpstr>תרגיל 4</vt:lpstr>
      <vt:lpstr>פתרון 4</vt:lpstr>
      <vt:lpstr>פתרון 4 (המשך)</vt:lpstr>
      <vt:lpstr>תרגיל 5</vt:lpstr>
      <vt:lpstr>פתרון 5 (א)</vt:lpstr>
      <vt:lpstr>פתרון 5 (ב)</vt:lpstr>
      <vt:lpstr>פתרון 5 (ג)</vt:lpstr>
      <vt:lpstr>פתרון 5 (ד)</vt:lpstr>
      <vt:lpstr>פתרון 5 (ה)</vt:lpstr>
      <vt:lpstr>תרגיל 6</vt:lpstr>
      <vt:lpstr>פתרון 6 (א)</vt:lpstr>
      <vt:lpstr>פתרון 6 (ב)</vt:lpstr>
      <vt:lpstr>פתרון 6 (ג)</vt:lpstr>
      <vt:lpstr>פתרון 6 (ד)</vt:lpstr>
      <vt:lpstr>פתרון 6 (ה)</vt:lpstr>
      <vt:lpstr>פתרון 6 (ו)</vt:lpstr>
      <vt:lpstr>תרגיל 1 – תנועה קצובה</vt:lpstr>
      <vt:lpstr>תרגיל 2 – תנועה קצובה</vt:lpstr>
      <vt:lpstr>פתרונות לתרגיל 2</vt:lpstr>
      <vt:lpstr>פתרונות לתרגיל 2</vt:lpstr>
      <vt:lpstr>תרגיל 2 – תנועה קצובה</vt:lpstr>
      <vt:lpstr>תרגיל 3 – תנועה קצובה</vt:lpstr>
      <vt:lpstr>תרגיל 3 – תנועה קצובה- פתרון (א)</vt:lpstr>
      <vt:lpstr>תרגיל 3 – תנועה קצובה- פתרון (ב)</vt:lpstr>
      <vt:lpstr>תרגיל 3 – תנועה קצובה- פתרון (ג)</vt:lpstr>
      <vt:lpstr>תרגיל 3 – תנועה קצובה- פתרון (ד)</vt:lpstr>
      <vt:lpstr>תנועה שוות-מהירות למקוטעין</vt:lpstr>
      <vt:lpstr>תרגיל 4 – תנועה קצובה</vt:lpstr>
      <vt:lpstr>פתרון לתרגיל 4</vt:lpstr>
      <vt:lpstr>תנועה שוות-מהירות למקוטעין</vt:lpstr>
      <vt:lpstr>תרגיל 5 - תנועה קצובה למקוטעין</vt:lpstr>
      <vt:lpstr>פתרון לתרגיל 5 (תנועה קצובה למקוטעין)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תנועה קצובה</dc:title>
  <dc:creator>gilit porat</dc:creator>
  <cp:lastModifiedBy>Main</cp:lastModifiedBy>
  <cp:revision>289</cp:revision>
  <dcterms:created xsi:type="dcterms:W3CDTF">2007-07-23T06:45:23Z</dcterms:created>
  <dcterms:modified xsi:type="dcterms:W3CDTF">2015-11-28T15:04:52Z</dcterms:modified>
</cp:coreProperties>
</file>