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8" autoAdjust="0"/>
    <p:restoredTop sz="94660"/>
  </p:normalViewPr>
  <p:slideViewPr>
    <p:cSldViewPr snapToGrid="0">
      <p:cViewPr>
        <p:scale>
          <a:sx n="123" d="100"/>
          <a:sy n="123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644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179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05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02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75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97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11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556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816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909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860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708C-451A-49F1-B761-106E423F1FC1}" type="datetimeFigureOut">
              <a:rPr lang="he-IL" smtClean="0"/>
              <a:t>ט'/אייר/תש"פ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0388-0238-411F-A66C-6304CC04CD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55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775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כתוב בעפרון בקרון החתום / דן פגיס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39392"/>
              </p:ext>
            </p:extLst>
          </p:nvPr>
        </p:nvGraphicFramePr>
        <p:xfrm>
          <a:off x="6246054" y="2268228"/>
          <a:ext cx="5036235" cy="3218172"/>
        </p:xfrm>
        <a:graphic>
          <a:graphicData uri="http://schemas.openxmlformats.org/drawingml/2006/table">
            <a:tbl>
              <a:tblPr/>
              <a:tblGrid>
                <a:gridCol w="5036235"/>
              </a:tblGrid>
              <a:tr h="2654702">
                <a:tc>
                  <a:txBody>
                    <a:bodyPr/>
                    <a:lstStyle/>
                    <a:p>
                      <a:r>
                        <a:rPr lang="he-IL" dirty="0">
                          <a:effectLst/>
                        </a:rPr>
                        <a:t>כָּאן בַּמִּשְׁלוֹחַ הַזֶּה</a:t>
                      </a:r>
                      <a:br>
                        <a:rPr lang="he-IL" dirty="0">
                          <a:effectLst/>
                        </a:rPr>
                      </a:br>
                      <a:r>
                        <a:rPr lang="he-IL" dirty="0">
                          <a:effectLst/>
                        </a:rPr>
                        <a:t>אֲנִי חַוָּה</a:t>
                      </a:r>
                      <a:br>
                        <a:rPr lang="he-IL" dirty="0">
                          <a:effectLst/>
                        </a:rPr>
                      </a:br>
                      <a:r>
                        <a:rPr lang="he-IL" dirty="0">
                          <a:effectLst/>
                        </a:rPr>
                        <a:t>עִם הֶבֶל בְּנִי</a:t>
                      </a:r>
                      <a:br>
                        <a:rPr lang="he-IL" dirty="0">
                          <a:effectLst/>
                        </a:rPr>
                      </a:br>
                      <a:r>
                        <a:rPr lang="he-IL" dirty="0">
                          <a:effectLst/>
                        </a:rPr>
                        <a:t>אִם תִּרְאוּ אֶת בְּנִי הַגָּדוֹל</a:t>
                      </a:r>
                      <a:br>
                        <a:rPr lang="he-IL" dirty="0">
                          <a:effectLst/>
                        </a:rPr>
                      </a:br>
                      <a:r>
                        <a:rPr lang="he-IL" dirty="0">
                          <a:effectLst/>
                        </a:rPr>
                        <a:t>קַיִן בֶּן אָדָם</a:t>
                      </a:r>
                      <a:br>
                        <a:rPr lang="he-IL" dirty="0">
                          <a:effectLst/>
                        </a:rPr>
                      </a:br>
                      <a:r>
                        <a:rPr lang="he-IL" dirty="0">
                          <a:effectLst/>
                        </a:rPr>
                        <a:t>תַּגִּידוּ לוֹ שֶׁאֲנִי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F7"/>
                    </a:solidFill>
                  </a:tcPr>
                </a:tc>
              </a:tr>
              <a:tr h="563470">
                <a:tc>
                  <a:txBody>
                    <a:bodyPr/>
                    <a:lstStyle/>
                    <a:p>
                      <a:pPr algn="l"/>
                      <a:r>
                        <a:rPr lang="he-IL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תש"ל 1970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F7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s://upload.wikimedia.org/wikipedia/commons/thumb/0/03/ISR-2015-Jerusalem-Yad_Vashem-Wagon_monument_01.jpg/250px-ISR-2015-Jerusalem-Yad_Vashem-Wagon_monument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12" y="2268228"/>
            <a:ext cx="3226142" cy="24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עמיר בניון כתוב בעיפרון בקרון החתום Amir Benayo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המדרגות - כתוב בעפרון בקרון החתום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כתוב בעפרון ב</a:t>
            </a:r>
            <a:r>
              <a:rPr lang="he-IL" dirty="0" smtClean="0">
                <a:solidFill>
                  <a:srgbClr val="FF0000"/>
                </a:solidFill>
              </a:rPr>
              <a:t>קרון</a:t>
            </a:r>
            <a:r>
              <a:rPr lang="he-IL" dirty="0" smtClean="0"/>
              <a:t> החתום </a:t>
            </a:r>
            <a:r>
              <a:rPr lang="he-IL" sz="3200" dirty="0" smtClean="0">
                <a:solidFill>
                  <a:srgbClr val="FF0000"/>
                </a:solidFill>
              </a:rPr>
              <a:t>קוד שואתי מילות צופן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כָּאן ב</a:t>
            </a:r>
            <a:r>
              <a:rPr lang="he-IL" dirty="0">
                <a:solidFill>
                  <a:srgbClr val="FF0000"/>
                </a:solidFill>
              </a:rPr>
              <a:t>ַּמִּשְׁלוֹח</a:t>
            </a:r>
            <a:r>
              <a:rPr lang="he-IL" dirty="0"/>
              <a:t>ַ הַזֶּה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אֲנִי חַוָּה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עִם הֶבֶל בְּנִי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אִם תִּרְאוּ אֶת בְּנֵי הַגָּדוֹל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קַיִן בֶּן אָדָם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תַּגִּידוּ לוֹ שֶׁאֲנִי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87" y="2238887"/>
            <a:ext cx="3530551" cy="25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כתוב בעפרון בקרון החתום </a:t>
            </a:r>
            <a:r>
              <a:rPr lang="he-IL" sz="3200" dirty="0" smtClean="0">
                <a:solidFill>
                  <a:schemeClr val="accent2">
                    <a:lumMod val="75000"/>
                  </a:schemeClr>
                </a:solidFill>
              </a:rPr>
              <a:t>האנלוגיה והתשתית המקראית</a:t>
            </a:r>
            <a:endParaRPr lang="he-I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כָּאן בַּמִּשְׁלוֹחַ הַזֶּה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אֲנִי </a:t>
            </a:r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חַוָּה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עִם </a:t>
            </a:r>
            <a:r>
              <a:rPr lang="he-IL" dirty="0">
                <a:solidFill>
                  <a:schemeClr val="accent2"/>
                </a:solidFill>
              </a:rPr>
              <a:t>ה</a:t>
            </a:r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ֶבֶל</a:t>
            </a:r>
            <a:r>
              <a:rPr lang="he-IL" dirty="0"/>
              <a:t> בְּנִי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אִם תִּרְאוּ אֶת בְּנֵי הַגָּדוֹל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>
                <a:solidFill>
                  <a:schemeClr val="accent2"/>
                </a:solidFill>
              </a:rPr>
              <a:t>ק</a:t>
            </a:r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ַיִן</a:t>
            </a:r>
            <a:r>
              <a:rPr lang="he-IL" dirty="0"/>
              <a:t> בֶּן </a:t>
            </a:r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אָדָם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תַּגִּידוּ לוֹ שֶׁאֲנִי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44" y="1963542"/>
            <a:ext cx="3678774" cy="36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כתוב בעפרון בקרון החתום </a:t>
            </a:r>
            <a:r>
              <a:rPr lang="he-IL" sz="3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כפל משמעות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כָּאן בַּמִּשְׁלוֹחַ הַזֶּה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אֲנִי חַוָּה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עִם הֶבֶל בְּנִי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אִם תִּרְאוּ אֶת בְּנֵי הַגָּדוֹל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קַיִן </a:t>
            </a:r>
            <a:r>
              <a:rPr lang="he-IL" dirty="0">
                <a:solidFill>
                  <a:srgbClr val="00B050"/>
                </a:solidFill>
              </a:rPr>
              <a:t>בֶּן אָדָם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תַּגִּידוּ לוֹ שֶׁאֲנִי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69" y="2431073"/>
            <a:ext cx="4395640" cy="28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כתוב בעפרון בקרון החתום </a:t>
            </a:r>
            <a:r>
              <a:rPr lang="he-IL" sz="3200" dirty="0" smtClean="0">
                <a:solidFill>
                  <a:schemeClr val="accent5">
                    <a:lumMod val="75000"/>
                  </a:schemeClr>
                </a:solidFill>
              </a:rPr>
              <a:t>מבנה מעגלי / קטיעה</a:t>
            </a:r>
            <a:endParaRPr lang="he-IL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0396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he-IL" dirty="0" smtClean="0"/>
              <a:t>כ</a:t>
            </a:r>
            <a:r>
              <a:rPr lang="he-IL" dirty="0" smtClean="0">
                <a:solidFill>
                  <a:schemeClr val="accent5"/>
                </a:solidFill>
              </a:rPr>
              <a:t>ָּאן</a:t>
            </a:r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e-IL" dirty="0"/>
              <a:t>בַּמִּשְׁלוֹחַ הַזֶּה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אֲנִי חַוָּה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עִם הֶבֶל בְּנִי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אִם תִּרְאוּ אֶת בְּנֵי הַגָּדוֹל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קַיִן בֶּן אָדָם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he-IL" dirty="0"/>
              <a:t>תַּגִּידוּ לוֹ </a:t>
            </a:r>
            <a:r>
              <a:rPr lang="he-IL" dirty="0">
                <a:solidFill>
                  <a:schemeClr val="accent5">
                    <a:lumMod val="75000"/>
                  </a:schemeClr>
                </a:solidFill>
              </a:rPr>
              <a:t>שֶׁאֲנִי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37" y="2040841"/>
            <a:ext cx="3493770" cy="26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B0F0"/>
                </a:solidFill>
              </a:rPr>
              <a:t>כתוב</a:t>
            </a:r>
            <a:r>
              <a:rPr lang="he-IL" dirty="0" smtClean="0"/>
              <a:t> בעפרון בקרון </a:t>
            </a:r>
            <a:r>
              <a:rPr lang="he-IL" dirty="0" smtClean="0">
                <a:solidFill>
                  <a:srgbClr val="00B0F0"/>
                </a:solidFill>
              </a:rPr>
              <a:t>החתום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כָּאן בַּמִּשְׁלוֹחַ הַזֶּה</a:t>
            </a:r>
          </a:p>
          <a:p>
            <a:pPr marL="0" indent="0">
              <a:buNone/>
            </a:pPr>
            <a:r>
              <a:rPr lang="he-IL" dirty="0" smtClean="0"/>
              <a:t>אֲנִי חַוָּה</a:t>
            </a:r>
          </a:p>
          <a:p>
            <a:pPr marL="0" indent="0">
              <a:buNone/>
            </a:pPr>
            <a:r>
              <a:rPr lang="he-IL" dirty="0" smtClean="0"/>
              <a:t>עִם הֶבֶל בְּנִי</a:t>
            </a:r>
          </a:p>
          <a:p>
            <a:pPr marL="0" indent="0">
              <a:buNone/>
            </a:pPr>
            <a:r>
              <a:rPr lang="he-IL" dirty="0" smtClean="0"/>
              <a:t>אִם תִּרְאוּ אֶת בְּנֵי הַגָּדוֹל</a:t>
            </a:r>
          </a:p>
          <a:p>
            <a:pPr marL="0" indent="0">
              <a:buNone/>
            </a:pPr>
            <a:r>
              <a:rPr lang="he-IL" dirty="0" smtClean="0"/>
              <a:t>קַיִן בֶּן אָדָם</a:t>
            </a:r>
          </a:p>
          <a:p>
            <a:pPr marL="0" indent="0">
              <a:buNone/>
            </a:pPr>
            <a:r>
              <a:rPr lang="he-IL" dirty="0" smtClean="0"/>
              <a:t>תַּגִּידוּ לוֹ שֶׁאֲנִי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781" y="1825625"/>
            <a:ext cx="4878734" cy="3583159"/>
          </a:xfrm>
          <a:prstGeom prst="rect">
            <a:avLst/>
          </a:prstGeom>
        </p:spPr>
      </p:pic>
      <p:pic>
        <p:nvPicPr>
          <p:cNvPr id="5" name="עמיר בניון כתוב בעיפרון בקרון החתום Amir Benayo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140</Words>
  <Application>Microsoft Office PowerPoint</Application>
  <PresentationFormat>מותאם אישית</PresentationFormat>
  <Paragraphs>38</Paragraphs>
  <Slides>6</Slides>
  <Notes>0</Notes>
  <HiddenSlides>0</HiddenSlides>
  <MMClips>3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7" baseType="lpstr">
      <vt:lpstr>ערכת נושא Office</vt:lpstr>
      <vt:lpstr>כתוב בעפרון בקרון החתום / דן פגיס</vt:lpstr>
      <vt:lpstr>כתוב בעפרון בקרון החתום קוד שואתי מילות צופן</vt:lpstr>
      <vt:lpstr>כתוב בעפרון בקרון החתום האנלוגיה והתשתית המקראית</vt:lpstr>
      <vt:lpstr>כתוב בעפרון בקרון החתום כפל משמעות</vt:lpstr>
      <vt:lpstr>כתוב בעפרון בקרון החתום מבנה מעגלי / קטיעה</vt:lpstr>
      <vt:lpstr>כתוב בעפרון בקרון החתום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כתוב בעפרון בקרון החתום / דן פגיס</dc:title>
  <dc:creator>הוכמן</dc:creator>
  <cp:lastModifiedBy>גבאי 1</cp:lastModifiedBy>
  <cp:revision>13</cp:revision>
  <dcterms:created xsi:type="dcterms:W3CDTF">2017-05-13T19:27:08Z</dcterms:created>
  <dcterms:modified xsi:type="dcterms:W3CDTF">2020-05-03T05:25:13Z</dcterms:modified>
</cp:coreProperties>
</file>