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74BAB-E918-4AEA-AFBB-49E85AAF0156}" type="datetimeFigureOut">
              <a:rPr lang="he-IL" smtClean="0"/>
              <a:pPr/>
              <a:t>י"ז/אייר/תשע"ד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E0E61-47C6-4D63-A7AA-EDF94C900803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מכונית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6221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0" y="3789040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6600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rgbClr val="FF33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תאוצה באינטרקציה-</a:t>
            </a:r>
          </a:p>
          <a:p>
            <a:pPr algn="ctr"/>
            <a:r>
              <a:rPr lang="he-IL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 </a:t>
            </a:r>
            <a:r>
              <a:rPr lang="he-IL" sz="6600" dirty="0" smtClean="0">
                <a:ln w="18415" cmpd="sng">
                  <a:solidFill>
                    <a:schemeClr val="accent2"/>
                  </a:solidFill>
                  <a:prstDash val="solid"/>
                </a:ln>
                <a:solidFill>
                  <a:srgbClr val="FF33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מכונית:</a:t>
            </a:r>
            <a:endParaRPr lang="he-IL" sz="6600" b="0" cap="none" spc="0" dirty="0">
              <a:ln w="18415" cmpd="sng">
                <a:solidFill>
                  <a:schemeClr val="accent2"/>
                </a:solidFill>
                <a:prstDash val="solid"/>
              </a:ln>
              <a:solidFill>
                <a:srgbClr val="FF33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uttman Yad-Brush" pitchFamily="2" charset="-79"/>
              <a:cs typeface="Guttman Yad-Brush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764704"/>
            <a:ext cx="914400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המסה ל גוף 1 תסומן ב-</a:t>
            </a:r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 M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1</a:t>
            </a:r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   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והמסה של גוף 2 תסומן ב- </a:t>
            </a:r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m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2 .</a:t>
            </a:r>
            <a:endParaRPr lang="en-US" sz="28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הכוח שגוף 1 מפעיל על גוף 2 יסומן ב- </a:t>
            </a:r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F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1,2 .</a:t>
            </a:r>
            <a:endParaRPr lang="en-US" sz="28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והכוח שגוף 2 מפעיל על גוף 1 יסומן ב- </a:t>
            </a:r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F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2,1.</a:t>
            </a:r>
            <a:endParaRPr lang="en-US" sz="28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על פי החוק השלישי של ניוטון , הכוחות שהגופים מפעילים זה על זה הם שווי גודל למעשה אך הפוכים בכיוונם-</a:t>
            </a:r>
            <a:endParaRPr lang="en-US" sz="28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F1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,2= </a:t>
            </a:r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F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2,1</a:t>
            </a:r>
            <a:endParaRPr lang="en-US" sz="28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אם אין כוחות נוספים (שמופעלים ע"י גופים אחרים), נוכל לרשום כי ע"פ החוק השני מתקיים:</a:t>
            </a:r>
            <a:endParaRPr lang="en-US" sz="28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F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2,1=</a:t>
            </a:r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m1a1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	</a:t>
            </a:r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F</a:t>
            </a:r>
            <a:r>
              <a:rPr lang="he-IL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1,2=</a:t>
            </a:r>
            <a:r>
              <a:rPr lang="en-US" sz="28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m2a2</a:t>
            </a:r>
          </a:p>
        </p:txBody>
      </p:sp>
      <p:pic>
        <p:nvPicPr>
          <p:cNvPr id="3" name="תמונה 2" descr="מכונית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103186"/>
            <a:ext cx="2339752" cy="17548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332656"/>
            <a:ext cx="9144000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כיוון ששני הכוחות שווים (בגודלם), כך גם המכפלות של המסה בתאוצה שוות (בגודל) והפוכות בכיוון (בסימן).</a:t>
            </a:r>
            <a:endParaRPr lang="en-US" sz="24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אם לאחד משני הגופים יש מסה כפולה (פי 2) מזו של האחר, תאוצתו תהיה קטנה פי 2, כדי שהמכפלה </a:t>
            </a:r>
            <a:r>
              <a:rPr lang="en-US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ma</a:t>
            </a:r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 תהיה זהה (בערך המוחלט).</a:t>
            </a:r>
            <a:endParaRPr lang="en-US" sz="24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כבר הערנו מספר פעמים בעבר כי קשה יותר להניע גוף בעל מסה גדולה יותר, ולכן ציפינו שהשינוי במהירותו יהיה קטן יותר.</a:t>
            </a:r>
            <a:endParaRPr lang="en-US" sz="24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כעת, יש לנו דרך כמותית לקבוע את היחס בין שינויי המהירות של שני הגופים.</a:t>
            </a:r>
            <a:endParaRPr lang="en-US" sz="24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הכלל הוא, אפוא, כי באינטראקציה בין שני גופים (בהנחה שאין כוחות אחרים שמעורבים) המכפלה של המסה בתאוצה של שני כל אחד משני הגופים היא זהה (בערך מוחלט כמובן).</a:t>
            </a:r>
            <a:endParaRPr lang="en-US" sz="24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בכתיב מתמטי: </a:t>
            </a:r>
            <a:r>
              <a:rPr lang="en-US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m1a1=-m2a2</a:t>
            </a:r>
          </a:p>
          <a:p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ולכן-           </a:t>
            </a:r>
            <a:r>
              <a:rPr lang="en-US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a2</a:t>
            </a:r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/</a:t>
            </a:r>
            <a:r>
              <a:rPr lang="en-US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m2=a1</a:t>
            </a:r>
            <a:r>
              <a:rPr lang="he-IL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/</a:t>
            </a:r>
            <a:r>
              <a:rPr lang="en-US" sz="24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Guttman Yad-Brush" pitchFamily="2" charset="-79"/>
              </a:rPr>
              <a:t>m1</a:t>
            </a:r>
          </a:p>
        </p:txBody>
      </p:sp>
      <p:pic>
        <p:nvPicPr>
          <p:cNvPr id="3" name="תמונה 2" descr="מכונית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655196"/>
            <a:ext cx="3350668" cy="12028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2492896"/>
            <a:ext cx="9144000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20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אז ככה,</a:t>
            </a:r>
            <a:endParaRPr lang="en-US" sz="20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0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המכונית מורכבת מחתיכות פוליגל, סלוטייפ, 2 שיפודים, 2 וחצי קשים ובלון.</a:t>
            </a:r>
            <a:endParaRPr lang="en-US" sz="20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0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לוקחים את הפוליגל, מכינים ממנו צורת מלבן כדי שתהווה את גוף המכונית.</a:t>
            </a:r>
            <a:endParaRPr lang="en-US" sz="20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0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לאחר מכן, לוקחים שיפוד מכניסים אותו דרך הקש ובכל צד שמים גלגל מפוליגל ואת הקשית מצמידים לקצה המכונית עם סלוטייפ וכך גם בצד השני.</a:t>
            </a:r>
            <a:endParaRPr lang="en-US" sz="2000" dirty="0">
              <a:ln w="18415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Guttman Yad-Brush" pitchFamily="2" charset="-79"/>
            </a:endParaRPr>
          </a:p>
          <a:p>
            <a:r>
              <a:rPr lang="he-IL" sz="2000" dirty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בגב במכונית מדביקים עם סלוטייפ חצי קשית ולה (לקשית) מחברים בלון מנופח, עוזבים את המכונית והיא נוסעת בזכות הגלגלים. התנופה נוצרת כתוצאה מהוצאת לחץ האוויר בבלון. </a:t>
            </a:r>
          </a:p>
        </p:txBody>
      </p:sp>
      <p:sp>
        <p:nvSpPr>
          <p:cNvPr id="5" name="מלבן 4"/>
          <p:cNvSpPr/>
          <p:nvPr/>
        </p:nvSpPr>
        <p:spPr>
          <a:xfrm>
            <a:off x="153395" y="764704"/>
            <a:ext cx="91262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כיצד מורכבת המכונית...?</a:t>
            </a:r>
            <a:endParaRPr lang="he-IL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Guttman Yad-Brush" pitchFamily="2" charset="-79"/>
              <a:cs typeface="Guttman Yad-Brush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 rot="20550041">
            <a:off x="1494145" y="2321798"/>
            <a:ext cx="628774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</a:rPr>
              <a:t>הסוף...</a:t>
            </a:r>
            <a:r>
              <a:rPr lang="he-IL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uttman Yad-Brush" pitchFamily="2" charset="-79"/>
                <a:cs typeface="Guttman Yad-Brush" pitchFamily="2" charset="-79"/>
                <a:sym typeface="Wingdings" pitchFamily="2" charset="2"/>
              </a:rPr>
              <a:t></a:t>
            </a:r>
            <a:endParaRPr lang="he-IL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uttman Yad-Brush" pitchFamily="2" charset="-79"/>
              <a:cs typeface="Guttman Yad-Brush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325</Words>
  <Application>Microsoft Office PowerPoint</Application>
  <PresentationFormat>‫הצגה על המסך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User1</dc:creator>
  <cp:lastModifiedBy>User1</cp:lastModifiedBy>
  <cp:revision>4</cp:revision>
  <dcterms:created xsi:type="dcterms:W3CDTF">2014-05-17T12:48:03Z</dcterms:created>
  <dcterms:modified xsi:type="dcterms:W3CDTF">2014-05-17T13:47:36Z</dcterms:modified>
</cp:coreProperties>
</file>