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9"/>
  </p:notesMasterIdLst>
  <p:sldIdLst>
    <p:sldId id="260" r:id="rId2"/>
    <p:sldId id="284" r:id="rId3"/>
    <p:sldId id="285" r:id="rId4"/>
    <p:sldId id="283" r:id="rId5"/>
    <p:sldId id="278" r:id="rId6"/>
    <p:sldId id="280" r:id="rId7"/>
    <p:sldId id="279"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019" autoAdjust="0"/>
    <p:restoredTop sz="94660"/>
  </p:normalViewPr>
  <p:slideViewPr>
    <p:cSldViewPr snapToGrid="0">
      <p:cViewPr varScale="1">
        <p:scale>
          <a:sx n="70" d="100"/>
          <a:sy n="70" d="100"/>
        </p:scale>
        <p:origin x="78"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52B137-AF33-4DDC-A929-36632ECAC467}" type="doc">
      <dgm:prSet loTypeId="urn:microsoft.com/office/officeart/2005/8/layout/orgChart1" loCatId="hierarchy" qsTypeId="urn:microsoft.com/office/officeart/2005/8/quickstyle/3d3" qsCatId="3D" csTypeId="urn:microsoft.com/office/officeart/2005/8/colors/accent1_2" csCatId="accent1" phldr="1"/>
      <dgm:spPr/>
      <dgm:t>
        <a:bodyPr/>
        <a:lstStyle/>
        <a:p>
          <a:pPr rtl="1"/>
          <a:endParaRPr lang="he-IL"/>
        </a:p>
      </dgm:t>
    </dgm:pt>
    <dgm:pt modelId="{0DBC4C74-06F1-47D0-8A50-461A65924C28}">
      <dgm:prSet phldrT="[טקסט]" custT="1"/>
      <dgm:spPr/>
      <dgm:t>
        <a:bodyPr/>
        <a:lstStyle/>
        <a:p>
          <a:pPr rtl="1"/>
          <a:r>
            <a:rPr lang="he-IL" sz="2400" b="0" cap="none" spc="0" dirty="0">
              <a:ln w="0"/>
              <a:solidFill>
                <a:schemeClr val="tx1"/>
              </a:solidFill>
              <a:effectLst>
                <a:outerShdw blurRad="38100" dist="19050" dir="2700000" algn="tl" rotWithShape="0">
                  <a:schemeClr val="dk1">
                    <a:alpha val="40000"/>
                  </a:schemeClr>
                </a:outerShdw>
              </a:effectLst>
            </a:rPr>
            <a:t>הגורמים שתרמו להתפתחות העיר פראג</a:t>
          </a:r>
        </a:p>
      </dgm:t>
    </dgm:pt>
    <dgm:pt modelId="{918CADD9-AEFF-433D-BBA3-7984B4A8932F}" type="parTrans" cxnId="{B2A2CF0C-3FD1-4848-8B4B-B3AB4663DD22}">
      <dgm:prSet/>
      <dgm:spPr/>
      <dgm:t>
        <a:bodyPr/>
        <a:lstStyle/>
        <a:p>
          <a:pPr rtl="1"/>
          <a:endParaRPr lang="he-IL" sz="3600"/>
        </a:p>
      </dgm:t>
    </dgm:pt>
    <dgm:pt modelId="{DAA690F9-1C56-466C-9436-6B0C4F3D5C53}" type="sibTrans" cxnId="{B2A2CF0C-3FD1-4848-8B4B-B3AB4663DD22}">
      <dgm:prSet/>
      <dgm:spPr/>
      <dgm:t>
        <a:bodyPr/>
        <a:lstStyle/>
        <a:p>
          <a:pPr rtl="1"/>
          <a:endParaRPr lang="he-IL" sz="3600"/>
        </a:p>
      </dgm:t>
    </dgm:pt>
    <dgm:pt modelId="{9517AA26-D6A2-4D00-B3A5-164D4B119D3C}">
      <dgm:prSet phldrT="[טקסט]" custT="1"/>
      <dgm:spPr/>
      <dgm:t>
        <a:bodyPr/>
        <a:lstStyle/>
        <a:p>
          <a:pPr rtl="1"/>
          <a:r>
            <a:rPr lang="he-IL" sz="2000" dirty="0"/>
            <a:t>מרכז כלכלי</a:t>
          </a:r>
        </a:p>
      </dgm:t>
    </dgm:pt>
    <dgm:pt modelId="{3C741AA9-D1ED-4618-9166-AC29614696F1}" type="parTrans" cxnId="{27A9D73F-939C-4620-AD79-3B825CF95364}">
      <dgm:prSet/>
      <dgm:spPr/>
      <dgm:t>
        <a:bodyPr/>
        <a:lstStyle/>
        <a:p>
          <a:pPr rtl="1"/>
          <a:endParaRPr lang="he-IL" sz="3600"/>
        </a:p>
      </dgm:t>
    </dgm:pt>
    <dgm:pt modelId="{8CA43E38-4420-4C3C-8958-536EABBFF596}" type="sibTrans" cxnId="{27A9D73F-939C-4620-AD79-3B825CF95364}">
      <dgm:prSet/>
      <dgm:spPr/>
      <dgm:t>
        <a:bodyPr/>
        <a:lstStyle/>
        <a:p>
          <a:pPr rtl="1"/>
          <a:endParaRPr lang="he-IL" sz="3600"/>
        </a:p>
      </dgm:t>
    </dgm:pt>
    <dgm:pt modelId="{907F5FCB-1858-474C-9362-C1EE49F03399}">
      <dgm:prSet phldrT="[טקסט]" custT="1"/>
      <dgm:spPr/>
      <dgm:t>
        <a:bodyPr/>
        <a:lstStyle/>
        <a:p>
          <a:pPr rtl="1"/>
          <a:r>
            <a:rPr lang="he-IL" sz="2000" dirty="0"/>
            <a:t>בית </a:t>
          </a:r>
          <a:r>
            <a:rPr lang="he-IL" sz="2000" dirty="0" err="1"/>
            <a:t>הסבורג</a:t>
          </a:r>
          <a:endParaRPr lang="he-IL" sz="2000" dirty="0"/>
        </a:p>
      </dgm:t>
    </dgm:pt>
    <dgm:pt modelId="{3E3AFB96-3284-49DF-B400-C7CDC3CC0751}" type="parTrans" cxnId="{2D9313D9-4CFB-43BF-A7E6-D86D3BC49EFC}">
      <dgm:prSet/>
      <dgm:spPr/>
      <dgm:t>
        <a:bodyPr/>
        <a:lstStyle/>
        <a:p>
          <a:pPr rtl="1"/>
          <a:endParaRPr lang="he-IL" sz="3600"/>
        </a:p>
      </dgm:t>
    </dgm:pt>
    <dgm:pt modelId="{70C1C520-5128-4488-8D77-F6E983868DED}" type="sibTrans" cxnId="{2D9313D9-4CFB-43BF-A7E6-D86D3BC49EFC}">
      <dgm:prSet/>
      <dgm:spPr/>
      <dgm:t>
        <a:bodyPr/>
        <a:lstStyle/>
        <a:p>
          <a:pPr rtl="1"/>
          <a:endParaRPr lang="he-IL" sz="3600"/>
        </a:p>
      </dgm:t>
    </dgm:pt>
    <dgm:pt modelId="{5770313C-FA62-4EEB-9177-90F299B74691}">
      <dgm:prSet phldrT="[טקסט]" custT="1"/>
      <dgm:spPr/>
      <dgm:t>
        <a:bodyPr/>
        <a:lstStyle/>
        <a:p>
          <a:pPr rtl="1"/>
          <a:r>
            <a:rPr lang="he-IL" sz="2000" dirty="0"/>
            <a:t>קרל ה-4</a:t>
          </a:r>
        </a:p>
      </dgm:t>
    </dgm:pt>
    <dgm:pt modelId="{0F2FE5D5-3E89-47D2-8568-86AFD67F71E7}" type="parTrans" cxnId="{0B5CF5C8-A52B-40F8-9575-72246772BC95}">
      <dgm:prSet/>
      <dgm:spPr/>
      <dgm:t>
        <a:bodyPr/>
        <a:lstStyle/>
        <a:p>
          <a:pPr rtl="1"/>
          <a:endParaRPr lang="he-IL" sz="3600"/>
        </a:p>
      </dgm:t>
    </dgm:pt>
    <dgm:pt modelId="{70196D30-AC84-4EB3-AFC0-A764CB15FDA9}" type="sibTrans" cxnId="{0B5CF5C8-A52B-40F8-9575-72246772BC95}">
      <dgm:prSet/>
      <dgm:spPr/>
      <dgm:t>
        <a:bodyPr/>
        <a:lstStyle/>
        <a:p>
          <a:pPr rtl="1"/>
          <a:endParaRPr lang="he-IL" sz="3600"/>
        </a:p>
      </dgm:t>
    </dgm:pt>
    <dgm:pt modelId="{8A50040D-F91F-4616-82FA-56CBB1A638C0}">
      <dgm:prSet custT="1"/>
      <dgm:spPr/>
      <dgm:t>
        <a:bodyPr/>
        <a:lstStyle/>
        <a:p>
          <a:pPr rtl="1"/>
          <a:r>
            <a:rPr lang="he-IL" sz="2000" dirty="0"/>
            <a:t>עיר בירה חצר המלוכה מגיע לעיר</a:t>
          </a:r>
        </a:p>
      </dgm:t>
    </dgm:pt>
    <dgm:pt modelId="{2A982F4F-3F35-4647-BFF8-749DB8298501}" type="parTrans" cxnId="{6BDA6FE5-793E-4D78-97DF-4946FA8570D4}">
      <dgm:prSet/>
      <dgm:spPr/>
      <dgm:t>
        <a:bodyPr/>
        <a:lstStyle/>
        <a:p>
          <a:pPr rtl="1"/>
          <a:endParaRPr lang="he-IL" sz="3600"/>
        </a:p>
      </dgm:t>
    </dgm:pt>
    <dgm:pt modelId="{AA44DDCC-67B6-4CD1-A98F-823F8054018E}" type="sibTrans" cxnId="{6BDA6FE5-793E-4D78-97DF-4946FA8570D4}">
      <dgm:prSet/>
      <dgm:spPr/>
      <dgm:t>
        <a:bodyPr/>
        <a:lstStyle/>
        <a:p>
          <a:pPr rtl="1"/>
          <a:endParaRPr lang="he-IL" sz="3600"/>
        </a:p>
      </dgm:t>
    </dgm:pt>
    <dgm:pt modelId="{1981E0FF-3502-4C09-81AD-666CF77CF72E}">
      <dgm:prSet custT="1"/>
      <dgm:spPr/>
      <dgm:t>
        <a:bodyPr/>
        <a:lstStyle/>
        <a:p>
          <a:pPr rtl="1"/>
          <a:r>
            <a:rPr lang="he-IL" sz="2000" dirty="0"/>
            <a:t>משיכה של אצילים ועשירים לעיר</a:t>
          </a:r>
        </a:p>
      </dgm:t>
    </dgm:pt>
    <dgm:pt modelId="{AD01D25E-55E5-4FE1-AD9C-1F452A54200E}" type="parTrans" cxnId="{3F574FBC-5E30-44EA-8CAC-6E354F53C830}">
      <dgm:prSet/>
      <dgm:spPr/>
      <dgm:t>
        <a:bodyPr/>
        <a:lstStyle/>
        <a:p>
          <a:pPr rtl="1"/>
          <a:endParaRPr lang="he-IL" sz="3600"/>
        </a:p>
      </dgm:t>
    </dgm:pt>
    <dgm:pt modelId="{D127A416-75D3-41DE-8DC2-536B0A55E910}" type="sibTrans" cxnId="{3F574FBC-5E30-44EA-8CAC-6E354F53C830}">
      <dgm:prSet/>
      <dgm:spPr/>
      <dgm:t>
        <a:bodyPr/>
        <a:lstStyle/>
        <a:p>
          <a:pPr rtl="1"/>
          <a:endParaRPr lang="he-IL" sz="3600"/>
        </a:p>
      </dgm:t>
    </dgm:pt>
    <dgm:pt modelId="{849987A3-E7C1-4698-AEF3-06FBCDA103B8}">
      <dgm:prSet custT="1"/>
      <dgm:spPr/>
      <dgm:t>
        <a:bodyPr/>
        <a:lstStyle/>
        <a:p>
          <a:pPr rtl="1"/>
          <a:r>
            <a:rPr lang="he-IL" sz="2000" dirty="0"/>
            <a:t>סוחרים ועירוניים עשירים</a:t>
          </a:r>
        </a:p>
      </dgm:t>
    </dgm:pt>
    <dgm:pt modelId="{FAC6A3AE-BDD7-46FA-954E-7B94068D6F2C}" type="parTrans" cxnId="{25B6D4F4-EEEB-4931-87ED-02E6CCF2F5E0}">
      <dgm:prSet/>
      <dgm:spPr/>
      <dgm:t>
        <a:bodyPr/>
        <a:lstStyle/>
        <a:p>
          <a:pPr rtl="1"/>
          <a:endParaRPr lang="he-IL" sz="3600"/>
        </a:p>
      </dgm:t>
    </dgm:pt>
    <dgm:pt modelId="{D2909073-62F8-44D5-A588-8F205570C932}" type="sibTrans" cxnId="{25B6D4F4-EEEB-4931-87ED-02E6CCF2F5E0}">
      <dgm:prSet/>
      <dgm:spPr/>
      <dgm:t>
        <a:bodyPr/>
        <a:lstStyle/>
        <a:p>
          <a:pPr rtl="1"/>
          <a:endParaRPr lang="he-IL" sz="3600"/>
        </a:p>
      </dgm:t>
    </dgm:pt>
    <dgm:pt modelId="{A2C322E5-66FE-4BF6-9F6E-4C91B2D473C7}">
      <dgm:prSet custT="1"/>
      <dgm:spPr/>
      <dgm:t>
        <a:bodyPr/>
        <a:lstStyle/>
        <a:p>
          <a:pPr rtl="1"/>
          <a:r>
            <a:rPr lang="he-IL" sz="2000" dirty="0"/>
            <a:t>גורם לעיור ולשגשוג</a:t>
          </a:r>
        </a:p>
      </dgm:t>
    </dgm:pt>
    <dgm:pt modelId="{A94F8F18-A78D-4A55-80F6-E63887A776D0}" type="parTrans" cxnId="{4941A043-1D9D-402D-A369-F000A5A4CED3}">
      <dgm:prSet/>
      <dgm:spPr/>
      <dgm:t>
        <a:bodyPr/>
        <a:lstStyle/>
        <a:p>
          <a:pPr rtl="1"/>
          <a:endParaRPr lang="he-IL" sz="3600"/>
        </a:p>
      </dgm:t>
    </dgm:pt>
    <dgm:pt modelId="{BF1983B1-5AB7-4CD2-A953-EC1989FC0FBF}" type="sibTrans" cxnId="{4941A043-1D9D-402D-A369-F000A5A4CED3}">
      <dgm:prSet/>
      <dgm:spPr/>
      <dgm:t>
        <a:bodyPr/>
        <a:lstStyle/>
        <a:p>
          <a:pPr rtl="1"/>
          <a:endParaRPr lang="he-IL" sz="3600"/>
        </a:p>
      </dgm:t>
    </dgm:pt>
    <dgm:pt modelId="{23EBE695-F4DB-4114-9DD4-5FE40E960E88}">
      <dgm:prSet custT="1"/>
      <dgm:spPr/>
      <dgm:t>
        <a:bodyPr/>
        <a:lstStyle/>
        <a:p>
          <a:pPr rtl="1"/>
          <a:r>
            <a:rPr lang="he-IL" sz="2000" dirty="0"/>
            <a:t>פראג כמרכז דתי</a:t>
          </a:r>
        </a:p>
      </dgm:t>
    </dgm:pt>
    <dgm:pt modelId="{1F2A8E33-CFB8-4625-8712-96BBA05DA926}" type="parTrans" cxnId="{64DCDC2A-FC48-4AF5-9C8D-8C12C390B40B}">
      <dgm:prSet/>
      <dgm:spPr/>
      <dgm:t>
        <a:bodyPr/>
        <a:lstStyle/>
        <a:p>
          <a:pPr rtl="1"/>
          <a:endParaRPr lang="he-IL" sz="3600"/>
        </a:p>
      </dgm:t>
    </dgm:pt>
    <dgm:pt modelId="{2EDC59E1-5291-402A-959B-08E9A58FE030}" type="sibTrans" cxnId="{64DCDC2A-FC48-4AF5-9C8D-8C12C390B40B}">
      <dgm:prSet/>
      <dgm:spPr/>
      <dgm:t>
        <a:bodyPr/>
        <a:lstStyle/>
        <a:p>
          <a:pPr rtl="1"/>
          <a:endParaRPr lang="he-IL" sz="3600"/>
        </a:p>
      </dgm:t>
    </dgm:pt>
    <dgm:pt modelId="{85CCF278-5554-44C5-B399-965506BBFB34}">
      <dgm:prSet custT="1"/>
      <dgm:spPr/>
      <dgm:t>
        <a:bodyPr/>
        <a:lstStyle/>
        <a:p>
          <a:pPr rtl="1"/>
          <a:r>
            <a:rPr lang="he-IL" sz="2000"/>
            <a:t>אוניברסיטת קרל</a:t>
          </a:r>
          <a:endParaRPr lang="he-IL" sz="2000" dirty="0"/>
        </a:p>
      </dgm:t>
    </dgm:pt>
    <dgm:pt modelId="{A619CD4D-462E-4D13-B0FF-376E4C8AD47D}" type="parTrans" cxnId="{AA47497E-8FF1-4234-89F0-C3A44A367C57}">
      <dgm:prSet/>
      <dgm:spPr/>
      <dgm:t>
        <a:bodyPr/>
        <a:lstStyle/>
        <a:p>
          <a:pPr rtl="1"/>
          <a:endParaRPr lang="he-IL" sz="3600"/>
        </a:p>
      </dgm:t>
    </dgm:pt>
    <dgm:pt modelId="{37CD524D-5F6A-434B-9D21-511BDE2CB503}" type="sibTrans" cxnId="{AA47497E-8FF1-4234-89F0-C3A44A367C57}">
      <dgm:prSet/>
      <dgm:spPr/>
      <dgm:t>
        <a:bodyPr/>
        <a:lstStyle/>
        <a:p>
          <a:pPr rtl="1"/>
          <a:endParaRPr lang="he-IL" sz="3600"/>
        </a:p>
      </dgm:t>
    </dgm:pt>
    <dgm:pt modelId="{217CB124-3A00-4B81-B2A1-09156923C4DC}">
      <dgm:prSet custT="1"/>
      <dgm:spPr/>
      <dgm:t>
        <a:bodyPr/>
        <a:lstStyle/>
        <a:p>
          <a:pPr rtl="1"/>
          <a:r>
            <a:rPr lang="he-IL" sz="2000" dirty="0"/>
            <a:t>פיתוח והקמת מבנים מאכלס אנשים ותורם לכלכלה</a:t>
          </a:r>
        </a:p>
      </dgm:t>
    </dgm:pt>
    <dgm:pt modelId="{73E1F9E9-DDA7-4492-A529-B8AF76AE2DF2}" type="parTrans" cxnId="{6EE0FF21-5E57-4DA3-B93A-7F3A716005F7}">
      <dgm:prSet/>
      <dgm:spPr/>
      <dgm:t>
        <a:bodyPr/>
        <a:lstStyle/>
        <a:p>
          <a:pPr rtl="1"/>
          <a:endParaRPr lang="he-IL" sz="3600"/>
        </a:p>
      </dgm:t>
    </dgm:pt>
    <dgm:pt modelId="{BA773880-C478-4B7E-AD38-A577E4F22AB6}" type="sibTrans" cxnId="{6EE0FF21-5E57-4DA3-B93A-7F3A716005F7}">
      <dgm:prSet/>
      <dgm:spPr/>
      <dgm:t>
        <a:bodyPr/>
        <a:lstStyle/>
        <a:p>
          <a:pPr rtl="1"/>
          <a:endParaRPr lang="he-IL" sz="3600"/>
        </a:p>
      </dgm:t>
    </dgm:pt>
    <dgm:pt modelId="{E52C3088-0687-4F59-9BCA-A8A80AF1F298}">
      <dgm:prSet custT="1"/>
      <dgm:spPr/>
      <dgm:t>
        <a:bodyPr/>
        <a:lstStyle/>
        <a:p>
          <a:pPr rtl="1"/>
          <a:r>
            <a:rPr lang="he-IL" sz="2000" dirty="0"/>
            <a:t>פראג כעיר בירה</a:t>
          </a:r>
        </a:p>
      </dgm:t>
    </dgm:pt>
    <dgm:pt modelId="{5A21E275-98F7-4DA7-90AA-FC95A76F33D5}" type="parTrans" cxnId="{F4E36575-A35F-4FF9-A216-79DF574D5447}">
      <dgm:prSet/>
      <dgm:spPr/>
      <dgm:t>
        <a:bodyPr/>
        <a:lstStyle/>
        <a:p>
          <a:pPr rtl="1"/>
          <a:endParaRPr lang="he-IL" sz="3600"/>
        </a:p>
      </dgm:t>
    </dgm:pt>
    <dgm:pt modelId="{711DA70A-5757-4620-A1BD-C88B315BD6A7}" type="sibTrans" cxnId="{F4E36575-A35F-4FF9-A216-79DF574D5447}">
      <dgm:prSet/>
      <dgm:spPr/>
      <dgm:t>
        <a:bodyPr/>
        <a:lstStyle/>
        <a:p>
          <a:pPr rtl="1"/>
          <a:endParaRPr lang="he-IL" sz="3600"/>
        </a:p>
      </dgm:t>
    </dgm:pt>
    <dgm:pt modelId="{CF0132D5-CE14-437A-A6BC-B153AA92974D}">
      <dgm:prSet custT="1"/>
      <dgm:spPr/>
      <dgm:t>
        <a:bodyPr/>
        <a:lstStyle/>
        <a:p>
          <a:pPr rtl="1"/>
          <a:r>
            <a:rPr lang="he-IL" sz="2000" dirty="0"/>
            <a:t>התפתחות התרבות: פסלים, </a:t>
          </a:r>
          <a:r>
            <a:rPr lang="he-IL" sz="2000" dirty="0" err="1"/>
            <a:t>מדענים,אינטלקטואלים</a:t>
          </a:r>
          <a:endParaRPr lang="he-IL" sz="2000" dirty="0"/>
        </a:p>
      </dgm:t>
    </dgm:pt>
    <dgm:pt modelId="{B7ED0385-E11C-4D6D-ADFF-DA0C7DB17AE0}" type="parTrans" cxnId="{91B9772B-DB06-45C3-A272-6968EAB9F9FD}">
      <dgm:prSet/>
      <dgm:spPr/>
      <dgm:t>
        <a:bodyPr/>
        <a:lstStyle/>
        <a:p>
          <a:pPr rtl="1"/>
          <a:endParaRPr lang="he-IL" sz="3600"/>
        </a:p>
      </dgm:t>
    </dgm:pt>
    <dgm:pt modelId="{FCBA0056-4A69-4277-9C2E-A6DD582C87A8}" type="sibTrans" cxnId="{91B9772B-DB06-45C3-A272-6968EAB9F9FD}">
      <dgm:prSet/>
      <dgm:spPr/>
      <dgm:t>
        <a:bodyPr/>
        <a:lstStyle/>
        <a:p>
          <a:pPr rtl="1"/>
          <a:endParaRPr lang="he-IL" sz="3600"/>
        </a:p>
      </dgm:t>
    </dgm:pt>
    <dgm:pt modelId="{C9541B6A-5667-434C-9DBE-07D425C8F47A}">
      <dgm:prSet custT="1"/>
      <dgm:spPr/>
      <dgm:t>
        <a:bodyPr/>
        <a:lstStyle/>
        <a:p>
          <a:pPr rtl="1"/>
          <a:r>
            <a:rPr lang="he-IL" sz="2000" dirty="0"/>
            <a:t>הפניית כספים להתפתחות העיר</a:t>
          </a:r>
        </a:p>
      </dgm:t>
    </dgm:pt>
    <dgm:pt modelId="{B60B2105-5056-433C-B1FA-59B6B8EA3DB3}" type="parTrans" cxnId="{C84621CD-4129-47D8-8469-C63FFA51126F}">
      <dgm:prSet/>
      <dgm:spPr/>
      <dgm:t>
        <a:bodyPr/>
        <a:lstStyle/>
        <a:p>
          <a:pPr rtl="1"/>
          <a:endParaRPr lang="he-IL" sz="3600"/>
        </a:p>
      </dgm:t>
    </dgm:pt>
    <dgm:pt modelId="{43973B0A-343A-467A-9734-C2A22DB04532}" type="sibTrans" cxnId="{C84621CD-4129-47D8-8469-C63FFA51126F}">
      <dgm:prSet/>
      <dgm:spPr/>
      <dgm:t>
        <a:bodyPr/>
        <a:lstStyle/>
        <a:p>
          <a:pPr rtl="1"/>
          <a:endParaRPr lang="he-IL" sz="3600"/>
        </a:p>
      </dgm:t>
    </dgm:pt>
    <dgm:pt modelId="{D1C86F78-6890-4F7E-988F-8B52A01C56FA}" type="pres">
      <dgm:prSet presAssocID="{0D52B137-AF33-4DDC-A929-36632ECAC467}" presName="hierChild1" presStyleCnt="0">
        <dgm:presLayoutVars>
          <dgm:orgChart val="1"/>
          <dgm:chPref val="1"/>
          <dgm:dir/>
          <dgm:animOne val="branch"/>
          <dgm:animLvl val="lvl"/>
          <dgm:resizeHandles/>
        </dgm:presLayoutVars>
      </dgm:prSet>
      <dgm:spPr/>
    </dgm:pt>
    <dgm:pt modelId="{C8615CFC-4EC4-4635-97AD-F9A8F3404DFB}" type="pres">
      <dgm:prSet presAssocID="{0DBC4C74-06F1-47D0-8A50-461A65924C28}" presName="hierRoot1" presStyleCnt="0">
        <dgm:presLayoutVars>
          <dgm:hierBranch val="init"/>
        </dgm:presLayoutVars>
      </dgm:prSet>
      <dgm:spPr/>
    </dgm:pt>
    <dgm:pt modelId="{A4A8E926-482D-4D35-8E89-F8BD952368E2}" type="pres">
      <dgm:prSet presAssocID="{0DBC4C74-06F1-47D0-8A50-461A65924C28}" presName="rootComposite1" presStyleCnt="0"/>
      <dgm:spPr/>
    </dgm:pt>
    <dgm:pt modelId="{C9D5BB92-FFAE-47A8-91C9-8AA3749E9B1D}" type="pres">
      <dgm:prSet presAssocID="{0DBC4C74-06F1-47D0-8A50-461A65924C28}" presName="rootText1" presStyleLbl="node0" presStyleIdx="0" presStyleCnt="1" custScaleX="395139">
        <dgm:presLayoutVars>
          <dgm:chPref val="3"/>
        </dgm:presLayoutVars>
      </dgm:prSet>
      <dgm:spPr/>
    </dgm:pt>
    <dgm:pt modelId="{724C7908-27F7-472D-9113-5F44EED01743}" type="pres">
      <dgm:prSet presAssocID="{0DBC4C74-06F1-47D0-8A50-461A65924C28}" presName="rootConnector1" presStyleLbl="node1" presStyleIdx="0" presStyleCnt="0"/>
      <dgm:spPr/>
    </dgm:pt>
    <dgm:pt modelId="{4FAB64C7-3980-4129-8939-35E9F0C56D74}" type="pres">
      <dgm:prSet presAssocID="{0DBC4C74-06F1-47D0-8A50-461A65924C28}" presName="hierChild2" presStyleCnt="0"/>
      <dgm:spPr/>
    </dgm:pt>
    <dgm:pt modelId="{784F6A0E-7EC3-4745-BAE7-4D17C165CA04}" type="pres">
      <dgm:prSet presAssocID="{3C741AA9-D1ED-4618-9166-AC29614696F1}" presName="Name37" presStyleLbl="parChTrans1D2" presStyleIdx="0" presStyleCnt="3"/>
      <dgm:spPr/>
    </dgm:pt>
    <dgm:pt modelId="{43767D32-B380-43FF-A292-0EB6ACCD28AD}" type="pres">
      <dgm:prSet presAssocID="{9517AA26-D6A2-4D00-B3A5-164D4B119D3C}" presName="hierRoot2" presStyleCnt="0">
        <dgm:presLayoutVars>
          <dgm:hierBranch val="init"/>
        </dgm:presLayoutVars>
      </dgm:prSet>
      <dgm:spPr/>
    </dgm:pt>
    <dgm:pt modelId="{E92461CC-F013-47B0-9BEA-72B34F4A79D9}" type="pres">
      <dgm:prSet presAssocID="{9517AA26-D6A2-4D00-B3A5-164D4B119D3C}" presName="rootComposite" presStyleCnt="0"/>
      <dgm:spPr/>
    </dgm:pt>
    <dgm:pt modelId="{3BF2E4C6-58B6-4C07-BABC-1DE05D5380E7}" type="pres">
      <dgm:prSet presAssocID="{9517AA26-D6A2-4D00-B3A5-164D4B119D3C}" presName="rootText" presStyleLbl="node2" presStyleIdx="0" presStyleCnt="3" custScaleX="176161" custScaleY="114520">
        <dgm:presLayoutVars>
          <dgm:chPref val="3"/>
        </dgm:presLayoutVars>
      </dgm:prSet>
      <dgm:spPr/>
    </dgm:pt>
    <dgm:pt modelId="{D1E67AF2-EC81-4798-82D2-43BD2DF69E0A}" type="pres">
      <dgm:prSet presAssocID="{9517AA26-D6A2-4D00-B3A5-164D4B119D3C}" presName="rootConnector" presStyleLbl="node2" presStyleIdx="0" presStyleCnt="3"/>
      <dgm:spPr/>
    </dgm:pt>
    <dgm:pt modelId="{51BB2CAA-EA45-48CF-86C2-EE4D413326D8}" type="pres">
      <dgm:prSet presAssocID="{9517AA26-D6A2-4D00-B3A5-164D4B119D3C}" presName="hierChild4" presStyleCnt="0"/>
      <dgm:spPr/>
    </dgm:pt>
    <dgm:pt modelId="{654670DA-01AE-40F1-8730-0A3F6D658392}" type="pres">
      <dgm:prSet presAssocID="{FAC6A3AE-BDD7-46FA-954E-7B94068D6F2C}" presName="Name37" presStyleLbl="parChTrans1D3" presStyleIdx="0" presStyleCnt="8"/>
      <dgm:spPr/>
    </dgm:pt>
    <dgm:pt modelId="{D608BB0E-EA59-4D7A-A49A-A2DB02719FA3}" type="pres">
      <dgm:prSet presAssocID="{849987A3-E7C1-4698-AEF3-06FBCDA103B8}" presName="hierRoot2" presStyleCnt="0">
        <dgm:presLayoutVars>
          <dgm:hierBranch val="init"/>
        </dgm:presLayoutVars>
      </dgm:prSet>
      <dgm:spPr/>
    </dgm:pt>
    <dgm:pt modelId="{946B303D-4138-48CF-8CF1-D452410420E7}" type="pres">
      <dgm:prSet presAssocID="{849987A3-E7C1-4698-AEF3-06FBCDA103B8}" presName="rootComposite" presStyleCnt="0"/>
      <dgm:spPr/>
    </dgm:pt>
    <dgm:pt modelId="{EF40D422-1A6F-4645-B0EA-28CFB3C9D3CF}" type="pres">
      <dgm:prSet presAssocID="{849987A3-E7C1-4698-AEF3-06FBCDA103B8}" presName="rootText" presStyleLbl="node3" presStyleIdx="0" presStyleCnt="8" custScaleX="133095" custScaleY="129489">
        <dgm:presLayoutVars>
          <dgm:chPref val="3"/>
        </dgm:presLayoutVars>
      </dgm:prSet>
      <dgm:spPr/>
    </dgm:pt>
    <dgm:pt modelId="{B42FA0B6-2544-4C05-80CB-C44296E80B04}" type="pres">
      <dgm:prSet presAssocID="{849987A3-E7C1-4698-AEF3-06FBCDA103B8}" presName="rootConnector" presStyleLbl="node3" presStyleIdx="0" presStyleCnt="8"/>
      <dgm:spPr/>
    </dgm:pt>
    <dgm:pt modelId="{01C43AFB-8500-455A-B14A-44798A1D1D79}" type="pres">
      <dgm:prSet presAssocID="{849987A3-E7C1-4698-AEF3-06FBCDA103B8}" presName="hierChild4" presStyleCnt="0"/>
      <dgm:spPr/>
    </dgm:pt>
    <dgm:pt modelId="{B91F5542-F5B6-4A52-A32B-F0BBC5F405C2}" type="pres">
      <dgm:prSet presAssocID="{849987A3-E7C1-4698-AEF3-06FBCDA103B8}" presName="hierChild5" presStyleCnt="0"/>
      <dgm:spPr/>
    </dgm:pt>
    <dgm:pt modelId="{7E9D3AFA-19E7-47C2-84FA-7AA743003EBA}" type="pres">
      <dgm:prSet presAssocID="{A94F8F18-A78D-4A55-80F6-E63887A776D0}" presName="Name37" presStyleLbl="parChTrans1D3" presStyleIdx="1" presStyleCnt="8"/>
      <dgm:spPr/>
    </dgm:pt>
    <dgm:pt modelId="{8B2B1560-519F-4DD1-93FB-6248AB79BE55}" type="pres">
      <dgm:prSet presAssocID="{A2C322E5-66FE-4BF6-9F6E-4C91B2D473C7}" presName="hierRoot2" presStyleCnt="0">
        <dgm:presLayoutVars>
          <dgm:hierBranch val="init"/>
        </dgm:presLayoutVars>
      </dgm:prSet>
      <dgm:spPr/>
    </dgm:pt>
    <dgm:pt modelId="{2E10010A-38AA-430D-B20E-3DDCE1562230}" type="pres">
      <dgm:prSet presAssocID="{A2C322E5-66FE-4BF6-9F6E-4C91B2D473C7}" presName="rootComposite" presStyleCnt="0"/>
      <dgm:spPr/>
    </dgm:pt>
    <dgm:pt modelId="{2B97BDC7-9519-4C55-B254-449362CAEA35}" type="pres">
      <dgm:prSet presAssocID="{A2C322E5-66FE-4BF6-9F6E-4C91B2D473C7}" presName="rootText" presStyleLbl="node3" presStyleIdx="1" presStyleCnt="8" custScaleX="164120" custScaleY="121895" custLinFactNeighborX="-18911" custLinFactNeighborY="-5603">
        <dgm:presLayoutVars>
          <dgm:chPref val="3"/>
        </dgm:presLayoutVars>
      </dgm:prSet>
      <dgm:spPr/>
    </dgm:pt>
    <dgm:pt modelId="{BBCDAFEA-F6C6-414D-A908-7D8564C57A66}" type="pres">
      <dgm:prSet presAssocID="{A2C322E5-66FE-4BF6-9F6E-4C91B2D473C7}" presName="rootConnector" presStyleLbl="node3" presStyleIdx="1" presStyleCnt="8"/>
      <dgm:spPr/>
    </dgm:pt>
    <dgm:pt modelId="{B66F1525-C58A-4B63-9FEE-CBB5742C81D7}" type="pres">
      <dgm:prSet presAssocID="{A2C322E5-66FE-4BF6-9F6E-4C91B2D473C7}" presName="hierChild4" presStyleCnt="0"/>
      <dgm:spPr/>
    </dgm:pt>
    <dgm:pt modelId="{BDBC871F-24A7-4811-AAE3-8867D7F4A9DD}" type="pres">
      <dgm:prSet presAssocID="{A2C322E5-66FE-4BF6-9F6E-4C91B2D473C7}" presName="hierChild5" presStyleCnt="0"/>
      <dgm:spPr/>
    </dgm:pt>
    <dgm:pt modelId="{8E4518B7-DFEF-477E-8A46-D5B4E59D0BB2}" type="pres">
      <dgm:prSet presAssocID="{9517AA26-D6A2-4D00-B3A5-164D4B119D3C}" presName="hierChild5" presStyleCnt="0"/>
      <dgm:spPr/>
    </dgm:pt>
    <dgm:pt modelId="{84249021-3D97-4FE1-B16A-D489BE087CBF}" type="pres">
      <dgm:prSet presAssocID="{3E3AFB96-3284-49DF-B400-C7CDC3CC0751}" presName="Name37" presStyleLbl="parChTrans1D2" presStyleIdx="1" presStyleCnt="3"/>
      <dgm:spPr/>
    </dgm:pt>
    <dgm:pt modelId="{52A047F7-BA50-488C-B55A-0CA999521BF1}" type="pres">
      <dgm:prSet presAssocID="{907F5FCB-1858-474C-9362-C1EE49F03399}" presName="hierRoot2" presStyleCnt="0">
        <dgm:presLayoutVars>
          <dgm:hierBranch val="init"/>
        </dgm:presLayoutVars>
      </dgm:prSet>
      <dgm:spPr/>
    </dgm:pt>
    <dgm:pt modelId="{135A074B-70A9-4293-91AD-072894773BC7}" type="pres">
      <dgm:prSet presAssocID="{907F5FCB-1858-474C-9362-C1EE49F03399}" presName="rootComposite" presStyleCnt="0"/>
      <dgm:spPr/>
    </dgm:pt>
    <dgm:pt modelId="{8E0B56B8-C2F3-4C94-8E42-6279425D4EEE}" type="pres">
      <dgm:prSet presAssocID="{907F5FCB-1858-474C-9362-C1EE49F03399}" presName="rootText" presStyleLbl="node2" presStyleIdx="1" presStyleCnt="3" custScaleX="159007" custScaleY="111700">
        <dgm:presLayoutVars>
          <dgm:chPref val="3"/>
        </dgm:presLayoutVars>
      </dgm:prSet>
      <dgm:spPr/>
    </dgm:pt>
    <dgm:pt modelId="{BD285A57-0927-4D32-9D1B-328B343E23E9}" type="pres">
      <dgm:prSet presAssocID="{907F5FCB-1858-474C-9362-C1EE49F03399}" presName="rootConnector" presStyleLbl="node2" presStyleIdx="1" presStyleCnt="3"/>
      <dgm:spPr/>
    </dgm:pt>
    <dgm:pt modelId="{131EA818-B4D8-42E9-BF37-A7196A40CE92}" type="pres">
      <dgm:prSet presAssocID="{907F5FCB-1858-474C-9362-C1EE49F03399}" presName="hierChild4" presStyleCnt="0"/>
      <dgm:spPr/>
    </dgm:pt>
    <dgm:pt modelId="{D1A129BB-187F-49A8-8E9F-DDF1B21D4D56}" type="pres">
      <dgm:prSet presAssocID="{2A982F4F-3F35-4647-BFF8-749DB8298501}" presName="Name37" presStyleLbl="parChTrans1D3" presStyleIdx="2" presStyleCnt="8"/>
      <dgm:spPr/>
    </dgm:pt>
    <dgm:pt modelId="{AC5F5C6A-40E2-4E04-AA01-7CA426AC4DE6}" type="pres">
      <dgm:prSet presAssocID="{8A50040D-F91F-4616-82FA-56CBB1A638C0}" presName="hierRoot2" presStyleCnt="0">
        <dgm:presLayoutVars>
          <dgm:hierBranch val="init"/>
        </dgm:presLayoutVars>
      </dgm:prSet>
      <dgm:spPr/>
    </dgm:pt>
    <dgm:pt modelId="{4A50499D-3E5D-48DD-A265-DCE39F535EB1}" type="pres">
      <dgm:prSet presAssocID="{8A50040D-F91F-4616-82FA-56CBB1A638C0}" presName="rootComposite" presStyleCnt="0"/>
      <dgm:spPr/>
    </dgm:pt>
    <dgm:pt modelId="{A1C494EB-CFBA-4988-9CC6-96E69AB305C1}" type="pres">
      <dgm:prSet presAssocID="{8A50040D-F91F-4616-82FA-56CBB1A638C0}" presName="rootText" presStyleLbl="node3" presStyleIdx="2" presStyleCnt="8" custScaleX="127554" custScaleY="222655">
        <dgm:presLayoutVars>
          <dgm:chPref val="3"/>
        </dgm:presLayoutVars>
      </dgm:prSet>
      <dgm:spPr/>
    </dgm:pt>
    <dgm:pt modelId="{DD84485A-208A-4A3A-8FBD-99685070035C}" type="pres">
      <dgm:prSet presAssocID="{8A50040D-F91F-4616-82FA-56CBB1A638C0}" presName="rootConnector" presStyleLbl="node3" presStyleIdx="2" presStyleCnt="8"/>
      <dgm:spPr/>
    </dgm:pt>
    <dgm:pt modelId="{7C8EAF61-4194-4C99-A4CF-E352852D925D}" type="pres">
      <dgm:prSet presAssocID="{8A50040D-F91F-4616-82FA-56CBB1A638C0}" presName="hierChild4" presStyleCnt="0"/>
      <dgm:spPr/>
    </dgm:pt>
    <dgm:pt modelId="{63FB8704-6E85-4284-A36E-69CBDC69C521}" type="pres">
      <dgm:prSet presAssocID="{8A50040D-F91F-4616-82FA-56CBB1A638C0}" presName="hierChild5" presStyleCnt="0"/>
      <dgm:spPr/>
    </dgm:pt>
    <dgm:pt modelId="{77A267AB-BDFE-49DF-993E-22F309C92D65}" type="pres">
      <dgm:prSet presAssocID="{AD01D25E-55E5-4FE1-AD9C-1F452A54200E}" presName="Name37" presStyleLbl="parChTrans1D3" presStyleIdx="3" presStyleCnt="8"/>
      <dgm:spPr/>
    </dgm:pt>
    <dgm:pt modelId="{1561D8F1-3E45-46B7-9B96-21A0D530BE56}" type="pres">
      <dgm:prSet presAssocID="{1981E0FF-3502-4C09-81AD-666CF77CF72E}" presName="hierRoot2" presStyleCnt="0">
        <dgm:presLayoutVars>
          <dgm:hierBranch val="init"/>
        </dgm:presLayoutVars>
      </dgm:prSet>
      <dgm:spPr/>
    </dgm:pt>
    <dgm:pt modelId="{AF79EF21-D279-4789-BC4C-E94771CC6280}" type="pres">
      <dgm:prSet presAssocID="{1981E0FF-3502-4C09-81AD-666CF77CF72E}" presName="rootComposite" presStyleCnt="0"/>
      <dgm:spPr/>
    </dgm:pt>
    <dgm:pt modelId="{8E0765C7-6F50-4988-B282-DA6CCB78A3CE}" type="pres">
      <dgm:prSet presAssocID="{1981E0FF-3502-4C09-81AD-666CF77CF72E}" presName="rootText" presStyleLbl="node3" presStyleIdx="3" presStyleCnt="8" custScaleX="131975" custScaleY="139404">
        <dgm:presLayoutVars>
          <dgm:chPref val="3"/>
        </dgm:presLayoutVars>
      </dgm:prSet>
      <dgm:spPr/>
    </dgm:pt>
    <dgm:pt modelId="{19D46393-0083-4BC7-A7F2-CB51CE5FD6C7}" type="pres">
      <dgm:prSet presAssocID="{1981E0FF-3502-4C09-81AD-666CF77CF72E}" presName="rootConnector" presStyleLbl="node3" presStyleIdx="3" presStyleCnt="8"/>
      <dgm:spPr/>
    </dgm:pt>
    <dgm:pt modelId="{1D698322-1ED1-4F99-8A7F-EB049A6269D2}" type="pres">
      <dgm:prSet presAssocID="{1981E0FF-3502-4C09-81AD-666CF77CF72E}" presName="hierChild4" presStyleCnt="0"/>
      <dgm:spPr/>
    </dgm:pt>
    <dgm:pt modelId="{FD3FD925-E853-4C07-916A-CE418811BE1D}" type="pres">
      <dgm:prSet presAssocID="{B7ED0385-E11C-4D6D-ADFF-DA0C7DB17AE0}" presName="Name37" presStyleLbl="parChTrans1D4" presStyleIdx="0" presStyleCnt="2"/>
      <dgm:spPr/>
    </dgm:pt>
    <dgm:pt modelId="{8F2C1CF6-AC62-4DE8-9BE8-E54895192C12}" type="pres">
      <dgm:prSet presAssocID="{CF0132D5-CE14-437A-A6BC-B153AA92974D}" presName="hierRoot2" presStyleCnt="0">
        <dgm:presLayoutVars>
          <dgm:hierBranch val="init"/>
        </dgm:presLayoutVars>
      </dgm:prSet>
      <dgm:spPr/>
    </dgm:pt>
    <dgm:pt modelId="{2A14846A-59D4-40B8-BBA1-605073A7EE5C}" type="pres">
      <dgm:prSet presAssocID="{CF0132D5-CE14-437A-A6BC-B153AA92974D}" presName="rootComposite" presStyleCnt="0"/>
      <dgm:spPr/>
    </dgm:pt>
    <dgm:pt modelId="{344999EB-6708-4DAD-9D8A-FCF4F6D030C2}" type="pres">
      <dgm:prSet presAssocID="{CF0132D5-CE14-437A-A6BC-B153AA92974D}" presName="rootText" presStyleLbl="node4" presStyleIdx="0" presStyleCnt="2" custScaleX="171790" custScaleY="157753">
        <dgm:presLayoutVars>
          <dgm:chPref val="3"/>
        </dgm:presLayoutVars>
      </dgm:prSet>
      <dgm:spPr/>
    </dgm:pt>
    <dgm:pt modelId="{E71E43DF-88C7-47C7-B89B-9E59648138EF}" type="pres">
      <dgm:prSet presAssocID="{CF0132D5-CE14-437A-A6BC-B153AA92974D}" presName="rootConnector" presStyleLbl="node4" presStyleIdx="0" presStyleCnt="2"/>
      <dgm:spPr/>
    </dgm:pt>
    <dgm:pt modelId="{6658EBCD-84ED-4150-B777-DE3B251C652F}" type="pres">
      <dgm:prSet presAssocID="{CF0132D5-CE14-437A-A6BC-B153AA92974D}" presName="hierChild4" presStyleCnt="0"/>
      <dgm:spPr/>
    </dgm:pt>
    <dgm:pt modelId="{8702493E-AC31-4D43-A5AA-9C3732EEEE6F}" type="pres">
      <dgm:prSet presAssocID="{B60B2105-5056-433C-B1FA-59B6B8EA3DB3}" presName="Name37" presStyleLbl="parChTrans1D4" presStyleIdx="1" presStyleCnt="2"/>
      <dgm:spPr/>
    </dgm:pt>
    <dgm:pt modelId="{8D077447-A7CF-4466-ADCA-4052A1DABA3B}" type="pres">
      <dgm:prSet presAssocID="{C9541B6A-5667-434C-9DBE-07D425C8F47A}" presName="hierRoot2" presStyleCnt="0">
        <dgm:presLayoutVars>
          <dgm:hierBranch val="init"/>
        </dgm:presLayoutVars>
      </dgm:prSet>
      <dgm:spPr/>
    </dgm:pt>
    <dgm:pt modelId="{B3CFD270-7F9B-42F2-8F97-D7E2D1CD817D}" type="pres">
      <dgm:prSet presAssocID="{C9541B6A-5667-434C-9DBE-07D425C8F47A}" presName="rootComposite" presStyleCnt="0"/>
      <dgm:spPr/>
    </dgm:pt>
    <dgm:pt modelId="{8283E900-D39D-48C5-B746-FB9B884E98B1}" type="pres">
      <dgm:prSet presAssocID="{C9541B6A-5667-434C-9DBE-07D425C8F47A}" presName="rootText" presStyleLbl="node4" presStyleIdx="1" presStyleCnt="2" custScaleX="146672">
        <dgm:presLayoutVars>
          <dgm:chPref val="3"/>
        </dgm:presLayoutVars>
      </dgm:prSet>
      <dgm:spPr/>
    </dgm:pt>
    <dgm:pt modelId="{9946D68A-D3B9-4098-99BF-357A7DB1C08B}" type="pres">
      <dgm:prSet presAssocID="{C9541B6A-5667-434C-9DBE-07D425C8F47A}" presName="rootConnector" presStyleLbl="node4" presStyleIdx="1" presStyleCnt="2"/>
      <dgm:spPr/>
    </dgm:pt>
    <dgm:pt modelId="{BC45A3FB-13EE-43F4-A9E4-15FD17EBCEA4}" type="pres">
      <dgm:prSet presAssocID="{C9541B6A-5667-434C-9DBE-07D425C8F47A}" presName="hierChild4" presStyleCnt="0"/>
      <dgm:spPr/>
    </dgm:pt>
    <dgm:pt modelId="{0D24F152-9FDE-4A7A-808E-F225DC3DBCF9}" type="pres">
      <dgm:prSet presAssocID="{C9541B6A-5667-434C-9DBE-07D425C8F47A}" presName="hierChild5" presStyleCnt="0"/>
      <dgm:spPr/>
    </dgm:pt>
    <dgm:pt modelId="{E6B8FABC-6379-4B0A-81AD-DB1EA45C3D77}" type="pres">
      <dgm:prSet presAssocID="{CF0132D5-CE14-437A-A6BC-B153AA92974D}" presName="hierChild5" presStyleCnt="0"/>
      <dgm:spPr/>
    </dgm:pt>
    <dgm:pt modelId="{F0EB01E1-D586-42F5-A5F5-A7868E3211D9}" type="pres">
      <dgm:prSet presAssocID="{1981E0FF-3502-4C09-81AD-666CF77CF72E}" presName="hierChild5" presStyleCnt="0"/>
      <dgm:spPr/>
    </dgm:pt>
    <dgm:pt modelId="{6644C6AD-4B63-419F-998A-22D8E3F83989}" type="pres">
      <dgm:prSet presAssocID="{907F5FCB-1858-474C-9362-C1EE49F03399}" presName="hierChild5" presStyleCnt="0"/>
      <dgm:spPr/>
    </dgm:pt>
    <dgm:pt modelId="{3BB349E8-6433-45DB-8A25-8C2202DE12B3}" type="pres">
      <dgm:prSet presAssocID="{0F2FE5D5-3E89-47D2-8568-86AFD67F71E7}" presName="Name37" presStyleLbl="parChTrans1D2" presStyleIdx="2" presStyleCnt="3"/>
      <dgm:spPr/>
    </dgm:pt>
    <dgm:pt modelId="{7D6AF609-DDEB-44FB-8B63-341C503DC01D}" type="pres">
      <dgm:prSet presAssocID="{5770313C-FA62-4EEB-9177-90F299B74691}" presName="hierRoot2" presStyleCnt="0">
        <dgm:presLayoutVars>
          <dgm:hierBranch val="init"/>
        </dgm:presLayoutVars>
      </dgm:prSet>
      <dgm:spPr/>
    </dgm:pt>
    <dgm:pt modelId="{21CF8C88-4559-4372-B882-90862E7DA63A}" type="pres">
      <dgm:prSet presAssocID="{5770313C-FA62-4EEB-9177-90F299B74691}" presName="rootComposite" presStyleCnt="0"/>
      <dgm:spPr/>
    </dgm:pt>
    <dgm:pt modelId="{5902C3A5-9A60-4659-9A43-A5DBECB1CC80}" type="pres">
      <dgm:prSet presAssocID="{5770313C-FA62-4EEB-9177-90F299B74691}" presName="rootText" presStyleLbl="node2" presStyleIdx="2" presStyleCnt="3" custScaleX="158375" custScaleY="94777" custLinFactNeighborX="42725" custLinFactNeighborY="-2802">
        <dgm:presLayoutVars>
          <dgm:chPref val="3"/>
        </dgm:presLayoutVars>
      </dgm:prSet>
      <dgm:spPr/>
    </dgm:pt>
    <dgm:pt modelId="{63A24CA7-122E-444E-8E7C-7F75AB9A84EA}" type="pres">
      <dgm:prSet presAssocID="{5770313C-FA62-4EEB-9177-90F299B74691}" presName="rootConnector" presStyleLbl="node2" presStyleIdx="2" presStyleCnt="3"/>
      <dgm:spPr/>
    </dgm:pt>
    <dgm:pt modelId="{6FAAB0C3-6C35-4664-A9CA-A70CE250E0C9}" type="pres">
      <dgm:prSet presAssocID="{5770313C-FA62-4EEB-9177-90F299B74691}" presName="hierChild4" presStyleCnt="0"/>
      <dgm:spPr/>
    </dgm:pt>
    <dgm:pt modelId="{8C862A0E-E5C1-41DB-9329-DCF717AEE890}" type="pres">
      <dgm:prSet presAssocID="{1F2A8E33-CFB8-4625-8712-96BBA05DA926}" presName="Name37" presStyleLbl="parChTrans1D3" presStyleIdx="4" presStyleCnt="8"/>
      <dgm:spPr/>
    </dgm:pt>
    <dgm:pt modelId="{30394F20-DF71-4F96-8020-6B5930111D88}" type="pres">
      <dgm:prSet presAssocID="{23EBE695-F4DB-4114-9DD4-5FE40E960E88}" presName="hierRoot2" presStyleCnt="0">
        <dgm:presLayoutVars>
          <dgm:hierBranch val="init"/>
        </dgm:presLayoutVars>
      </dgm:prSet>
      <dgm:spPr/>
    </dgm:pt>
    <dgm:pt modelId="{7B5A1B31-C2B7-49B1-8A48-797A2F077D06}" type="pres">
      <dgm:prSet presAssocID="{23EBE695-F4DB-4114-9DD4-5FE40E960E88}" presName="rootComposite" presStyleCnt="0"/>
      <dgm:spPr/>
    </dgm:pt>
    <dgm:pt modelId="{BD04FA64-07CA-43AD-96C1-37DCCD0F4E40}" type="pres">
      <dgm:prSet presAssocID="{23EBE695-F4DB-4114-9DD4-5FE40E960E88}" presName="rootText" presStyleLbl="node3" presStyleIdx="4" presStyleCnt="8" custScaleX="112301" custLinFactNeighborX="73544" custLinFactNeighborY="-12607">
        <dgm:presLayoutVars>
          <dgm:chPref val="3"/>
        </dgm:presLayoutVars>
      </dgm:prSet>
      <dgm:spPr/>
    </dgm:pt>
    <dgm:pt modelId="{6AEA218A-BE10-4396-B916-F65CC9B984A0}" type="pres">
      <dgm:prSet presAssocID="{23EBE695-F4DB-4114-9DD4-5FE40E960E88}" presName="rootConnector" presStyleLbl="node3" presStyleIdx="4" presStyleCnt="8"/>
      <dgm:spPr/>
    </dgm:pt>
    <dgm:pt modelId="{ABD431FB-3C68-44F4-BF8A-33650C3C53F6}" type="pres">
      <dgm:prSet presAssocID="{23EBE695-F4DB-4114-9DD4-5FE40E960E88}" presName="hierChild4" presStyleCnt="0"/>
      <dgm:spPr/>
    </dgm:pt>
    <dgm:pt modelId="{98F5A973-6C34-4016-A1ED-E2B1796FF8A0}" type="pres">
      <dgm:prSet presAssocID="{23EBE695-F4DB-4114-9DD4-5FE40E960E88}" presName="hierChild5" presStyleCnt="0"/>
      <dgm:spPr/>
    </dgm:pt>
    <dgm:pt modelId="{02918255-12AF-4CDD-9503-2D25BB2C48A7}" type="pres">
      <dgm:prSet presAssocID="{A619CD4D-462E-4D13-B0FF-376E4C8AD47D}" presName="Name37" presStyleLbl="parChTrans1D3" presStyleIdx="5" presStyleCnt="8"/>
      <dgm:spPr/>
    </dgm:pt>
    <dgm:pt modelId="{3CBB1275-1F37-4D72-BCA6-F7698B97D9DF}" type="pres">
      <dgm:prSet presAssocID="{85CCF278-5554-44C5-B399-965506BBFB34}" presName="hierRoot2" presStyleCnt="0">
        <dgm:presLayoutVars>
          <dgm:hierBranch val="init"/>
        </dgm:presLayoutVars>
      </dgm:prSet>
      <dgm:spPr/>
    </dgm:pt>
    <dgm:pt modelId="{D3A18924-A0B1-4BB8-946B-931B746EE1DE}" type="pres">
      <dgm:prSet presAssocID="{85CCF278-5554-44C5-B399-965506BBFB34}" presName="rootComposite" presStyleCnt="0"/>
      <dgm:spPr/>
    </dgm:pt>
    <dgm:pt modelId="{22DBE150-2CC5-423C-AAA2-5C3EA4AE33D1}" type="pres">
      <dgm:prSet presAssocID="{85CCF278-5554-44C5-B399-965506BBFB34}" presName="rootText" presStyleLbl="node3" presStyleIdx="5" presStyleCnt="8" custScaleX="163753" custScaleY="105753" custLinFactNeighborX="74944" custLinFactNeighborY="-14008">
        <dgm:presLayoutVars>
          <dgm:chPref val="3"/>
        </dgm:presLayoutVars>
      </dgm:prSet>
      <dgm:spPr/>
    </dgm:pt>
    <dgm:pt modelId="{E3808D81-D9BD-4406-89CB-46CC08329087}" type="pres">
      <dgm:prSet presAssocID="{85CCF278-5554-44C5-B399-965506BBFB34}" presName="rootConnector" presStyleLbl="node3" presStyleIdx="5" presStyleCnt="8"/>
      <dgm:spPr/>
    </dgm:pt>
    <dgm:pt modelId="{FA672BD1-27DA-49D6-AE32-DCCEFD7E6440}" type="pres">
      <dgm:prSet presAssocID="{85CCF278-5554-44C5-B399-965506BBFB34}" presName="hierChild4" presStyleCnt="0"/>
      <dgm:spPr/>
    </dgm:pt>
    <dgm:pt modelId="{F4301274-8BD3-4B21-8BD2-18DB22D4DB62}" type="pres">
      <dgm:prSet presAssocID="{85CCF278-5554-44C5-B399-965506BBFB34}" presName="hierChild5" presStyleCnt="0"/>
      <dgm:spPr/>
    </dgm:pt>
    <dgm:pt modelId="{456350D9-D3A6-4DD6-9761-8B87DF508D74}" type="pres">
      <dgm:prSet presAssocID="{73E1F9E9-DDA7-4492-A529-B8AF76AE2DF2}" presName="Name37" presStyleLbl="parChTrans1D3" presStyleIdx="6" presStyleCnt="8"/>
      <dgm:spPr/>
    </dgm:pt>
    <dgm:pt modelId="{D4AA9168-9C16-4FB1-BBE9-C4A83359F1E3}" type="pres">
      <dgm:prSet presAssocID="{217CB124-3A00-4B81-B2A1-09156923C4DC}" presName="hierRoot2" presStyleCnt="0">
        <dgm:presLayoutVars>
          <dgm:hierBranch val="init"/>
        </dgm:presLayoutVars>
      </dgm:prSet>
      <dgm:spPr/>
    </dgm:pt>
    <dgm:pt modelId="{1F84B90C-A4D4-4312-A2FC-40340F2782B5}" type="pres">
      <dgm:prSet presAssocID="{217CB124-3A00-4B81-B2A1-09156923C4DC}" presName="rootComposite" presStyleCnt="0"/>
      <dgm:spPr/>
    </dgm:pt>
    <dgm:pt modelId="{84D05DA9-BCEC-45FB-A264-094D31FF619A}" type="pres">
      <dgm:prSet presAssocID="{217CB124-3A00-4B81-B2A1-09156923C4DC}" presName="rootText" presStyleLbl="node3" presStyleIdx="6" presStyleCnt="8" custScaleX="228199" custLinFactNeighborX="22648" custLinFactNeighborY="-19793">
        <dgm:presLayoutVars>
          <dgm:chPref val="3"/>
        </dgm:presLayoutVars>
      </dgm:prSet>
      <dgm:spPr/>
    </dgm:pt>
    <dgm:pt modelId="{DCF04846-2FAB-4370-85F9-2EA9E60C1676}" type="pres">
      <dgm:prSet presAssocID="{217CB124-3A00-4B81-B2A1-09156923C4DC}" presName="rootConnector" presStyleLbl="node3" presStyleIdx="6" presStyleCnt="8"/>
      <dgm:spPr/>
    </dgm:pt>
    <dgm:pt modelId="{E750332A-8D3A-4CFD-9F49-E42090021FAA}" type="pres">
      <dgm:prSet presAssocID="{217CB124-3A00-4B81-B2A1-09156923C4DC}" presName="hierChild4" presStyleCnt="0"/>
      <dgm:spPr/>
    </dgm:pt>
    <dgm:pt modelId="{4181C39F-2D57-4490-BD7C-BA62A2A347F9}" type="pres">
      <dgm:prSet presAssocID="{217CB124-3A00-4B81-B2A1-09156923C4DC}" presName="hierChild5" presStyleCnt="0"/>
      <dgm:spPr/>
    </dgm:pt>
    <dgm:pt modelId="{9EE2970E-0205-412E-96B2-1B5C5DFECFE9}" type="pres">
      <dgm:prSet presAssocID="{5A21E275-98F7-4DA7-90AA-FC95A76F33D5}" presName="Name37" presStyleLbl="parChTrans1D3" presStyleIdx="7" presStyleCnt="8"/>
      <dgm:spPr/>
    </dgm:pt>
    <dgm:pt modelId="{CD4BBE01-219D-42CF-9457-9AE2FEDC45A0}" type="pres">
      <dgm:prSet presAssocID="{E52C3088-0687-4F59-9BCA-A8A80AF1F298}" presName="hierRoot2" presStyleCnt="0">
        <dgm:presLayoutVars>
          <dgm:hierBranch val="init"/>
        </dgm:presLayoutVars>
      </dgm:prSet>
      <dgm:spPr/>
    </dgm:pt>
    <dgm:pt modelId="{38B07F8D-E082-4D8D-B978-E86964C66F82}" type="pres">
      <dgm:prSet presAssocID="{E52C3088-0687-4F59-9BCA-A8A80AF1F298}" presName="rootComposite" presStyleCnt="0"/>
      <dgm:spPr/>
    </dgm:pt>
    <dgm:pt modelId="{F6151AF8-2E74-4FA3-8881-A7883777B3DC}" type="pres">
      <dgm:prSet presAssocID="{E52C3088-0687-4F59-9BCA-A8A80AF1F298}" presName="rootText" presStyleLbl="node3" presStyleIdx="7" presStyleCnt="8" custLinFactNeighborX="77746" custLinFactNeighborY="-33620">
        <dgm:presLayoutVars>
          <dgm:chPref val="3"/>
        </dgm:presLayoutVars>
      </dgm:prSet>
      <dgm:spPr/>
    </dgm:pt>
    <dgm:pt modelId="{D937C7B8-FF11-4C62-894A-D5EBDE46A4EE}" type="pres">
      <dgm:prSet presAssocID="{E52C3088-0687-4F59-9BCA-A8A80AF1F298}" presName="rootConnector" presStyleLbl="node3" presStyleIdx="7" presStyleCnt="8"/>
      <dgm:spPr/>
    </dgm:pt>
    <dgm:pt modelId="{CA026A12-8BD2-40D6-98D6-B343EE027E12}" type="pres">
      <dgm:prSet presAssocID="{E52C3088-0687-4F59-9BCA-A8A80AF1F298}" presName="hierChild4" presStyleCnt="0"/>
      <dgm:spPr/>
    </dgm:pt>
    <dgm:pt modelId="{F9540FF1-5172-4DD2-9ED6-B95D3466C019}" type="pres">
      <dgm:prSet presAssocID="{E52C3088-0687-4F59-9BCA-A8A80AF1F298}" presName="hierChild5" presStyleCnt="0"/>
      <dgm:spPr/>
    </dgm:pt>
    <dgm:pt modelId="{D647FAF3-7AEF-4348-B738-5C68490233DB}" type="pres">
      <dgm:prSet presAssocID="{5770313C-FA62-4EEB-9177-90F299B74691}" presName="hierChild5" presStyleCnt="0"/>
      <dgm:spPr/>
    </dgm:pt>
    <dgm:pt modelId="{2227367C-6DCF-4595-AEA6-33540DE327A8}" type="pres">
      <dgm:prSet presAssocID="{0DBC4C74-06F1-47D0-8A50-461A65924C28}" presName="hierChild3" presStyleCnt="0"/>
      <dgm:spPr/>
    </dgm:pt>
  </dgm:ptLst>
  <dgm:cxnLst>
    <dgm:cxn modelId="{68C51301-6D2A-408C-AF9C-7A594D24C87C}" type="presOf" srcId="{A2C322E5-66FE-4BF6-9F6E-4C91B2D473C7}" destId="{BBCDAFEA-F6C6-414D-A908-7D8564C57A66}" srcOrd="1" destOrd="0" presId="urn:microsoft.com/office/officeart/2005/8/layout/orgChart1"/>
    <dgm:cxn modelId="{DF68A90A-C329-472E-906B-324540E02DAF}" type="presOf" srcId="{907F5FCB-1858-474C-9362-C1EE49F03399}" destId="{8E0B56B8-C2F3-4C94-8E42-6279425D4EEE}" srcOrd="0" destOrd="0" presId="urn:microsoft.com/office/officeart/2005/8/layout/orgChart1"/>
    <dgm:cxn modelId="{51EC1B0B-C09A-4546-922D-2160D3ADCD4D}" type="presOf" srcId="{5770313C-FA62-4EEB-9177-90F299B74691}" destId="{5902C3A5-9A60-4659-9A43-A5DBECB1CC80}" srcOrd="0" destOrd="0" presId="urn:microsoft.com/office/officeart/2005/8/layout/orgChart1"/>
    <dgm:cxn modelId="{B2A2CF0C-3FD1-4848-8B4B-B3AB4663DD22}" srcId="{0D52B137-AF33-4DDC-A929-36632ECAC467}" destId="{0DBC4C74-06F1-47D0-8A50-461A65924C28}" srcOrd="0" destOrd="0" parTransId="{918CADD9-AEFF-433D-BBA3-7984B4A8932F}" sibTransId="{DAA690F9-1C56-466C-9436-6B0C4F3D5C53}"/>
    <dgm:cxn modelId="{0E240011-AA32-4131-8363-0C57D61A4BE4}" type="presOf" srcId="{8A50040D-F91F-4616-82FA-56CBB1A638C0}" destId="{DD84485A-208A-4A3A-8FBD-99685070035C}" srcOrd="1" destOrd="0" presId="urn:microsoft.com/office/officeart/2005/8/layout/orgChart1"/>
    <dgm:cxn modelId="{49ED9D12-F533-457B-9349-41D898B92E08}" type="presOf" srcId="{3C741AA9-D1ED-4618-9166-AC29614696F1}" destId="{784F6A0E-7EC3-4745-BAE7-4D17C165CA04}" srcOrd="0" destOrd="0" presId="urn:microsoft.com/office/officeart/2005/8/layout/orgChart1"/>
    <dgm:cxn modelId="{6EE0FF21-5E57-4DA3-B93A-7F3A716005F7}" srcId="{5770313C-FA62-4EEB-9177-90F299B74691}" destId="{217CB124-3A00-4B81-B2A1-09156923C4DC}" srcOrd="2" destOrd="0" parTransId="{73E1F9E9-DDA7-4492-A529-B8AF76AE2DF2}" sibTransId="{BA773880-C478-4B7E-AD38-A577E4F22AB6}"/>
    <dgm:cxn modelId="{64DCDC2A-FC48-4AF5-9C8D-8C12C390B40B}" srcId="{5770313C-FA62-4EEB-9177-90F299B74691}" destId="{23EBE695-F4DB-4114-9DD4-5FE40E960E88}" srcOrd="0" destOrd="0" parTransId="{1F2A8E33-CFB8-4625-8712-96BBA05DA926}" sibTransId="{2EDC59E1-5291-402A-959B-08E9A58FE030}"/>
    <dgm:cxn modelId="{91B9772B-DB06-45C3-A272-6968EAB9F9FD}" srcId="{1981E0FF-3502-4C09-81AD-666CF77CF72E}" destId="{CF0132D5-CE14-437A-A6BC-B153AA92974D}" srcOrd="0" destOrd="0" parTransId="{B7ED0385-E11C-4D6D-ADFF-DA0C7DB17AE0}" sibTransId="{FCBA0056-4A69-4277-9C2E-A6DD582C87A8}"/>
    <dgm:cxn modelId="{56BD1030-5438-4AA7-B1F0-030C3B443E70}" type="presOf" srcId="{85CCF278-5554-44C5-B399-965506BBFB34}" destId="{22DBE150-2CC5-423C-AAA2-5C3EA4AE33D1}" srcOrd="0" destOrd="0" presId="urn:microsoft.com/office/officeart/2005/8/layout/orgChart1"/>
    <dgm:cxn modelId="{6F052932-AF4C-4421-B1B2-70E8716584EB}" type="presOf" srcId="{849987A3-E7C1-4698-AEF3-06FBCDA103B8}" destId="{EF40D422-1A6F-4645-B0EA-28CFB3C9D3CF}" srcOrd="0" destOrd="0" presId="urn:microsoft.com/office/officeart/2005/8/layout/orgChart1"/>
    <dgm:cxn modelId="{87274D33-CE84-4290-A2FA-FE3892F5BF86}" type="presOf" srcId="{217CB124-3A00-4B81-B2A1-09156923C4DC}" destId="{84D05DA9-BCEC-45FB-A264-094D31FF619A}" srcOrd="0" destOrd="0" presId="urn:microsoft.com/office/officeart/2005/8/layout/orgChart1"/>
    <dgm:cxn modelId="{90C9AA3B-9628-4C46-9677-4D8E5E9B76E1}" type="presOf" srcId="{1F2A8E33-CFB8-4625-8712-96BBA05DA926}" destId="{8C862A0E-E5C1-41DB-9329-DCF717AEE890}" srcOrd="0" destOrd="0" presId="urn:microsoft.com/office/officeart/2005/8/layout/orgChart1"/>
    <dgm:cxn modelId="{27A9D73F-939C-4620-AD79-3B825CF95364}" srcId="{0DBC4C74-06F1-47D0-8A50-461A65924C28}" destId="{9517AA26-D6A2-4D00-B3A5-164D4B119D3C}" srcOrd="0" destOrd="0" parTransId="{3C741AA9-D1ED-4618-9166-AC29614696F1}" sibTransId="{8CA43E38-4420-4C3C-8958-536EABBFF596}"/>
    <dgm:cxn modelId="{7951765B-0E6A-4F85-8F27-01B870AB081A}" type="presOf" srcId="{907F5FCB-1858-474C-9362-C1EE49F03399}" destId="{BD285A57-0927-4D32-9D1B-328B343E23E9}" srcOrd="1" destOrd="0" presId="urn:microsoft.com/office/officeart/2005/8/layout/orgChart1"/>
    <dgm:cxn modelId="{4941A043-1D9D-402D-A369-F000A5A4CED3}" srcId="{9517AA26-D6A2-4D00-B3A5-164D4B119D3C}" destId="{A2C322E5-66FE-4BF6-9F6E-4C91B2D473C7}" srcOrd="1" destOrd="0" parTransId="{A94F8F18-A78D-4A55-80F6-E63887A776D0}" sibTransId="{BF1983B1-5AB7-4CD2-A953-EC1989FC0FBF}"/>
    <dgm:cxn modelId="{97137268-D865-43D0-A19D-8E782A9F0FE9}" type="presOf" srcId="{A619CD4D-462E-4D13-B0FF-376E4C8AD47D}" destId="{02918255-12AF-4CDD-9503-2D25BB2C48A7}" srcOrd="0" destOrd="0" presId="urn:microsoft.com/office/officeart/2005/8/layout/orgChart1"/>
    <dgm:cxn modelId="{F4E36575-A35F-4FF9-A216-79DF574D5447}" srcId="{5770313C-FA62-4EEB-9177-90F299B74691}" destId="{E52C3088-0687-4F59-9BCA-A8A80AF1F298}" srcOrd="3" destOrd="0" parTransId="{5A21E275-98F7-4DA7-90AA-FC95A76F33D5}" sibTransId="{711DA70A-5757-4620-A1BD-C88B315BD6A7}"/>
    <dgm:cxn modelId="{97667E77-ADC6-45FE-9C07-72CF2A324559}" type="presOf" srcId="{1981E0FF-3502-4C09-81AD-666CF77CF72E}" destId="{8E0765C7-6F50-4988-B282-DA6CCB78A3CE}" srcOrd="0" destOrd="0" presId="urn:microsoft.com/office/officeart/2005/8/layout/orgChart1"/>
    <dgm:cxn modelId="{33FCF577-E4D4-40AA-9BA0-BD9FB506E206}" type="presOf" srcId="{CF0132D5-CE14-437A-A6BC-B153AA92974D}" destId="{E71E43DF-88C7-47C7-B89B-9E59648138EF}" srcOrd="1" destOrd="0" presId="urn:microsoft.com/office/officeart/2005/8/layout/orgChart1"/>
    <dgm:cxn modelId="{02F8597C-22B0-4622-B5FE-BC79BA02160C}" type="presOf" srcId="{AD01D25E-55E5-4FE1-AD9C-1F452A54200E}" destId="{77A267AB-BDFE-49DF-993E-22F309C92D65}" srcOrd="0" destOrd="0" presId="urn:microsoft.com/office/officeart/2005/8/layout/orgChart1"/>
    <dgm:cxn modelId="{A573067E-4CF6-4885-B250-844BE51F93D0}" type="presOf" srcId="{E52C3088-0687-4F59-9BCA-A8A80AF1F298}" destId="{D937C7B8-FF11-4C62-894A-D5EBDE46A4EE}" srcOrd="1" destOrd="0" presId="urn:microsoft.com/office/officeart/2005/8/layout/orgChart1"/>
    <dgm:cxn modelId="{AA47497E-8FF1-4234-89F0-C3A44A367C57}" srcId="{5770313C-FA62-4EEB-9177-90F299B74691}" destId="{85CCF278-5554-44C5-B399-965506BBFB34}" srcOrd="1" destOrd="0" parTransId="{A619CD4D-462E-4D13-B0FF-376E4C8AD47D}" sibTransId="{37CD524D-5F6A-434B-9D21-511BDE2CB503}"/>
    <dgm:cxn modelId="{3AD67781-AF9A-4526-B9F0-48C2F88A8CFC}" type="presOf" srcId="{85CCF278-5554-44C5-B399-965506BBFB34}" destId="{E3808D81-D9BD-4406-89CB-46CC08329087}" srcOrd="1" destOrd="0" presId="urn:microsoft.com/office/officeart/2005/8/layout/orgChart1"/>
    <dgm:cxn modelId="{6B5AC981-F715-4A94-BA2F-686B67807F56}" type="presOf" srcId="{5A21E275-98F7-4DA7-90AA-FC95A76F33D5}" destId="{9EE2970E-0205-412E-96B2-1B5C5DFECFE9}" srcOrd="0" destOrd="0" presId="urn:microsoft.com/office/officeart/2005/8/layout/orgChart1"/>
    <dgm:cxn modelId="{491D3488-B86C-4348-9920-761DA0D2FD06}" type="presOf" srcId="{B7ED0385-E11C-4D6D-ADFF-DA0C7DB17AE0}" destId="{FD3FD925-E853-4C07-916A-CE418811BE1D}" srcOrd="0" destOrd="0" presId="urn:microsoft.com/office/officeart/2005/8/layout/orgChart1"/>
    <dgm:cxn modelId="{2BE62B89-8031-417C-8C1F-C3EA786E0768}" type="presOf" srcId="{217CB124-3A00-4B81-B2A1-09156923C4DC}" destId="{DCF04846-2FAB-4370-85F9-2EA9E60C1676}" srcOrd="1" destOrd="0" presId="urn:microsoft.com/office/officeart/2005/8/layout/orgChart1"/>
    <dgm:cxn modelId="{29C0B18F-CAA6-456A-B564-3C8FC9FB3F25}" type="presOf" srcId="{23EBE695-F4DB-4114-9DD4-5FE40E960E88}" destId="{6AEA218A-BE10-4396-B916-F65CC9B984A0}" srcOrd="1" destOrd="0" presId="urn:microsoft.com/office/officeart/2005/8/layout/orgChart1"/>
    <dgm:cxn modelId="{DDA72091-6DAE-440C-A731-DEF0509F2B6B}" type="presOf" srcId="{B60B2105-5056-433C-B1FA-59B6B8EA3DB3}" destId="{8702493E-AC31-4D43-A5AA-9C3732EEEE6F}" srcOrd="0" destOrd="0" presId="urn:microsoft.com/office/officeart/2005/8/layout/orgChart1"/>
    <dgm:cxn modelId="{4B0E3795-7AEE-425E-9B24-F99D8169138D}" type="presOf" srcId="{C9541B6A-5667-434C-9DBE-07D425C8F47A}" destId="{9946D68A-D3B9-4098-99BF-357A7DB1C08B}" srcOrd="1" destOrd="0" presId="urn:microsoft.com/office/officeart/2005/8/layout/orgChart1"/>
    <dgm:cxn modelId="{F8DDD595-35CC-4470-8AA8-BF1F329F1DB7}" type="presOf" srcId="{9517AA26-D6A2-4D00-B3A5-164D4B119D3C}" destId="{D1E67AF2-EC81-4798-82D2-43BD2DF69E0A}" srcOrd="1" destOrd="0" presId="urn:microsoft.com/office/officeart/2005/8/layout/orgChart1"/>
    <dgm:cxn modelId="{C70138A1-E918-4B51-BAE6-F5E71C3405AC}" type="presOf" srcId="{1981E0FF-3502-4C09-81AD-666CF77CF72E}" destId="{19D46393-0083-4BC7-A7F2-CB51CE5FD6C7}" srcOrd="1" destOrd="0" presId="urn:microsoft.com/office/officeart/2005/8/layout/orgChart1"/>
    <dgm:cxn modelId="{F08B1DA8-9BDB-4B64-926C-511CC3D02090}" type="presOf" srcId="{8A50040D-F91F-4616-82FA-56CBB1A638C0}" destId="{A1C494EB-CFBA-4988-9CC6-96E69AB305C1}" srcOrd="0" destOrd="0" presId="urn:microsoft.com/office/officeart/2005/8/layout/orgChart1"/>
    <dgm:cxn modelId="{32F8A1A8-6B26-466C-A050-F356A9803E61}" type="presOf" srcId="{849987A3-E7C1-4698-AEF3-06FBCDA103B8}" destId="{B42FA0B6-2544-4C05-80CB-C44296E80B04}" srcOrd="1" destOrd="0" presId="urn:microsoft.com/office/officeart/2005/8/layout/orgChart1"/>
    <dgm:cxn modelId="{0DFEB4B1-4D65-4355-8885-AD1795945D32}" type="presOf" srcId="{5770313C-FA62-4EEB-9177-90F299B74691}" destId="{63A24CA7-122E-444E-8E7C-7F75AB9A84EA}" srcOrd="1" destOrd="0" presId="urn:microsoft.com/office/officeart/2005/8/layout/orgChart1"/>
    <dgm:cxn modelId="{BE1989B5-5422-4334-8F38-4745F25B766D}" type="presOf" srcId="{FAC6A3AE-BDD7-46FA-954E-7B94068D6F2C}" destId="{654670DA-01AE-40F1-8730-0A3F6D658392}" srcOrd="0" destOrd="0" presId="urn:microsoft.com/office/officeart/2005/8/layout/orgChart1"/>
    <dgm:cxn modelId="{509E96B8-CAFF-484B-B913-67C756F3DF2D}" type="presOf" srcId="{73E1F9E9-DDA7-4492-A529-B8AF76AE2DF2}" destId="{456350D9-D3A6-4DD6-9761-8B87DF508D74}" srcOrd="0" destOrd="0" presId="urn:microsoft.com/office/officeart/2005/8/layout/orgChart1"/>
    <dgm:cxn modelId="{D05326BA-DBB6-4CE9-B10B-F7A4C7AEA1B5}" type="presOf" srcId="{2A982F4F-3F35-4647-BFF8-749DB8298501}" destId="{D1A129BB-187F-49A8-8E9F-DDF1B21D4D56}" srcOrd="0" destOrd="0" presId="urn:microsoft.com/office/officeart/2005/8/layout/orgChart1"/>
    <dgm:cxn modelId="{3F574FBC-5E30-44EA-8CAC-6E354F53C830}" srcId="{907F5FCB-1858-474C-9362-C1EE49F03399}" destId="{1981E0FF-3502-4C09-81AD-666CF77CF72E}" srcOrd="1" destOrd="0" parTransId="{AD01D25E-55E5-4FE1-AD9C-1F452A54200E}" sibTransId="{D127A416-75D3-41DE-8DC2-536B0A55E910}"/>
    <dgm:cxn modelId="{D6D6DEC2-3FE0-4EF6-A94C-9CE87B8D4405}" type="presOf" srcId="{0D52B137-AF33-4DDC-A929-36632ECAC467}" destId="{D1C86F78-6890-4F7E-988F-8B52A01C56FA}" srcOrd="0" destOrd="0" presId="urn:microsoft.com/office/officeart/2005/8/layout/orgChart1"/>
    <dgm:cxn modelId="{03B288C3-3ECB-4DC0-BC70-2C16C666E422}" type="presOf" srcId="{E52C3088-0687-4F59-9BCA-A8A80AF1F298}" destId="{F6151AF8-2E74-4FA3-8881-A7883777B3DC}" srcOrd="0" destOrd="0" presId="urn:microsoft.com/office/officeart/2005/8/layout/orgChart1"/>
    <dgm:cxn modelId="{0B5CF5C8-A52B-40F8-9575-72246772BC95}" srcId="{0DBC4C74-06F1-47D0-8A50-461A65924C28}" destId="{5770313C-FA62-4EEB-9177-90F299B74691}" srcOrd="2" destOrd="0" parTransId="{0F2FE5D5-3E89-47D2-8568-86AFD67F71E7}" sibTransId="{70196D30-AC84-4EB3-AFC0-A764CB15FDA9}"/>
    <dgm:cxn modelId="{CE9583CA-90A1-4EEA-95F4-1D5AEEFDFB13}" type="presOf" srcId="{23EBE695-F4DB-4114-9DD4-5FE40E960E88}" destId="{BD04FA64-07CA-43AD-96C1-37DCCD0F4E40}" srcOrd="0" destOrd="0" presId="urn:microsoft.com/office/officeart/2005/8/layout/orgChart1"/>
    <dgm:cxn modelId="{C84621CD-4129-47D8-8469-C63FFA51126F}" srcId="{CF0132D5-CE14-437A-A6BC-B153AA92974D}" destId="{C9541B6A-5667-434C-9DBE-07D425C8F47A}" srcOrd="0" destOrd="0" parTransId="{B60B2105-5056-433C-B1FA-59B6B8EA3DB3}" sibTransId="{43973B0A-343A-467A-9734-C2A22DB04532}"/>
    <dgm:cxn modelId="{B9765CD7-25CA-4BD5-B93D-4488B2CD2D91}" type="presOf" srcId="{A94F8F18-A78D-4A55-80F6-E63887A776D0}" destId="{7E9D3AFA-19E7-47C2-84FA-7AA743003EBA}" srcOrd="0" destOrd="0" presId="urn:microsoft.com/office/officeart/2005/8/layout/orgChart1"/>
    <dgm:cxn modelId="{2D9313D9-4CFB-43BF-A7E6-D86D3BC49EFC}" srcId="{0DBC4C74-06F1-47D0-8A50-461A65924C28}" destId="{907F5FCB-1858-474C-9362-C1EE49F03399}" srcOrd="1" destOrd="0" parTransId="{3E3AFB96-3284-49DF-B400-C7CDC3CC0751}" sibTransId="{70C1C520-5128-4488-8D77-F6E983868DED}"/>
    <dgm:cxn modelId="{3A685ADE-D0B6-4129-875F-02D0CC455A3B}" type="presOf" srcId="{A2C322E5-66FE-4BF6-9F6E-4C91B2D473C7}" destId="{2B97BDC7-9519-4C55-B254-449362CAEA35}" srcOrd="0" destOrd="0" presId="urn:microsoft.com/office/officeart/2005/8/layout/orgChart1"/>
    <dgm:cxn modelId="{44A27EDF-659F-4584-BF89-3459A0E916DE}" type="presOf" srcId="{C9541B6A-5667-434C-9DBE-07D425C8F47A}" destId="{8283E900-D39D-48C5-B746-FB9B884E98B1}" srcOrd="0" destOrd="0" presId="urn:microsoft.com/office/officeart/2005/8/layout/orgChart1"/>
    <dgm:cxn modelId="{65B56DE0-492B-4993-AE0F-619FEB712B7B}" type="presOf" srcId="{0DBC4C74-06F1-47D0-8A50-461A65924C28}" destId="{C9D5BB92-FFAE-47A8-91C9-8AA3749E9B1D}" srcOrd="0" destOrd="0" presId="urn:microsoft.com/office/officeart/2005/8/layout/orgChart1"/>
    <dgm:cxn modelId="{CF3853E0-A717-437A-9158-5BF1BE8FA4A8}" type="presOf" srcId="{CF0132D5-CE14-437A-A6BC-B153AA92974D}" destId="{344999EB-6708-4DAD-9D8A-FCF4F6D030C2}" srcOrd="0" destOrd="0" presId="urn:microsoft.com/office/officeart/2005/8/layout/orgChart1"/>
    <dgm:cxn modelId="{E716CAE2-A7DD-473E-B681-E39A6AABE42B}" type="presOf" srcId="{9517AA26-D6A2-4D00-B3A5-164D4B119D3C}" destId="{3BF2E4C6-58B6-4C07-BABC-1DE05D5380E7}" srcOrd="0" destOrd="0" presId="urn:microsoft.com/office/officeart/2005/8/layout/orgChart1"/>
    <dgm:cxn modelId="{6CDF49E5-EC23-4B36-B8B3-EA9B5F34AD61}" type="presOf" srcId="{0F2FE5D5-3E89-47D2-8568-86AFD67F71E7}" destId="{3BB349E8-6433-45DB-8A25-8C2202DE12B3}" srcOrd="0" destOrd="0" presId="urn:microsoft.com/office/officeart/2005/8/layout/orgChart1"/>
    <dgm:cxn modelId="{6BDA6FE5-793E-4D78-97DF-4946FA8570D4}" srcId="{907F5FCB-1858-474C-9362-C1EE49F03399}" destId="{8A50040D-F91F-4616-82FA-56CBB1A638C0}" srcOrd="0" destOrd="0" parTransId="{2A982F4F-3F35-4647-BFF8-749DB8298501}" sibTransId="{AA44DDCC-67B6-4CD1-A98F-823F8054018E}"/>
    <dgm:cxn modelId="{58BD8AF3-EAB1-4B0A-A818-B6563F55D016}" type="presOf" srcId="{3E3AFB96-3284-49DF-B400-C7CDC3CC0751}" destId="{84249021-3D97-4FE1-B16A-D489BE087CBF}" srcOrd="0" destOrd="0" presId="urn:microsoft.com/office/officeart/2005/8/layout/orgChart1"/>
    <dgm:cxn modelId="{25B6D4F4-EEEB-4931-87ED-02E6CCF2F5E0}" srcId="{9517AA26-D6A2-4D00-B3A5-164D4B119D3C}" destId="{849987A3-E7C1-4698-AEF3-06FBCDA103B8}" srcOrd="0" destOrd="0" parTransId="{FAC6A3AE-BDD7-46FA-954E-7B94068D6F2C}" sibTransId="{D2909073-62F8-44D5-A588-8F205570C932}"/>
    <dgm:cxn modelId="{C3BD20FA-971F-4EEF-9CB9-BEDED9D2F59A}" type="presOf" srcId="{0DBC4C74-06F1-47D0-8A50-461A65924C28}" destId="{724C7908-27F7-472D-9113-5F44EED01743}" srcOrd="1" destOrd="0" presId="urn:microsoft.com/office/officeart/2005/8/layout/orgChart1"/>
    <dgm:cxn modelId="{FBC5FB81-43FD-46D6-82D2-E8F45A1122FE}" type="presParOf" srcId="{D1C86F78-6890-4F7E-988F-8B52A01C56FA}" destId="{C8615CFC-4EC4-4635-97AD-F9A8F3404DFB}" srcOrd="0" destOrd="0" presId="urn:microsoft.com/office/officeart/2005/8/layout/orgChart1"/>
    <dgm:cxn modelId="{353DB06D-585D-4CE3-82C5-52C2C209BF21}" type="presParOf" srcId="{C8615CFC-4EC4-4635-97AD-F9A8F3404DFB}" destId="{A4A8E926-482D-4D35-8E89-F8BD952368E2}" srcOrd="0" destOrd="0" presId="urn:microsoft.com/office/officeart/2005/8/layout/orgChart1"/>
    <dgm:cxn modelId="{30158ED2-429F-49C2-BFD4-58E2BF555FE2}" type="presParOf" srcId="{A4A8E926-482D-4D35-8E89-F8BD952368E2}" destId="{C9D5BB92-FFAE-47A8-91C9-8AA3749E9B1D}" srcOrd="0" destOrd="0" presId="urn:microsoft.com/office/officeart/2005/8/layout/orgChart1"/>
    <dgm:cxn modelId="{EA2A7DE4-6577-4543-96E0-8274A05F3995}" type="presParOf" srcId="{A4A8E926-482D-4D35-8E89-F8BD952368E2}" destId="{724C7908-27F7-472D-9113-5F44EED01743}" srcOrd="1" destOrd="0" presId="urn:microsoft.com/office/officeart/2005/8/layout/orgChart1"/>
    <dgm:cxn modelId="{E1F19F59-C58D-435E-BE16-A15C6D14DD5D}" type="presParOf" srcId="{C8615CFC-4EC4-4635-97AD-F9A8F3404DFB}" destId="{4FAB64C7-3980-4129-8939-35E9F0C56D74}" srcOrd="1" destOrd="0" presId="urn:microsoft.com/office/officeart/2005/8/layout/orgChart1"/>
    <dgm:cxn modelId="{6B70DFE4-A6BB-4C29-9EB0-C90FB9F2660B}" type="presParOf" srcId="{4FAB64C7-3980-4129-8939-35E9F0C56D74}" destId="{784F6A0E-7EC3-4745-BAE7-4D17C165CA04}" srcOrd="0" destOrd="0" presId="urn:microsoft.com/office/officeart/2005/8/layout/orgChart1"/>
    <dgm:cxn modelId="{83D1B1B5-B5D3-47D7-9A3A-28C8E4E90E0A}" type="presParOf" srcId="{4FAB64C7-3980-4129-8939-35E9F0C56D74}" destId="{43767D32-B380-43FF-A292-0EB6ACCD28AD}" srcOrd="1" destOrd="0" presId="urn:microsoft.com/office/officeart/2005/8/layout/orgChart1"/>
    <dgm:cxn modelId="{96BC656B-C1D8-49A7-AD7D-7FC3BACE0C8D}" type="presParOf" srcId="{43767D32-B380-43FF-A292-0EB6ACCD28AD}" destId="{E92461CC-F013-47B0-9BEA-72B34F4A79D9}" srcOrd="0" destOrd="0" presId="urn:microsoft.com/office/officeart/2005/8/layout/orgChart1"/>
    <dgm:cxn modelId="{76B41B24-E128-4A48-AB9D-2FCD310A0455}" type="presParOf" srcId="{E92461CC-F013-47B0-9BEA-72B34F4A79D9}" destId="{3BF2E4C6-58B6-4C07-BABC-1DE05D5380E7}" srcOrd="0" destOrd="0" presId="urn:microsoft.com/office/officeart/2005/8/layout/orgChart1"/>
    <dgm:cxn modelId="{3E00544D-4C27-4AAF-80E1-0822908FF329}" type="presParOf" srcId="{E92461CC-F013-47B0-9BEA-72B34F4A79D9}" destId="{D1E67AF2-EC81-4798-82D2-43BD2DF69E0A}" srcOrd="1" destOrd="0" presId="urn:microsoft.com/office/officeart/2005/8/layout/orgChart1"/>
    <dgm:cxn modelId="{34F94B88-8CFB-411F-86BC-6101DF4BA2AE}" type="presParOf" srcId="{43767D32-B380-43FF-A292-0EB6ACCD28AD}" destId="{51BB2CAA-EA45-48CF-86C2-EE4D413326D8}" srcOrd="1" destOrd="0" presId="urn:microsoft.com/office/officeart/2005/8/layout/orgChart1"/>
    <dgm:cxn modelId="{7C9F62DB-A4CC-4F99-950A-8876D84506F5}" type="presParOf" srcId="{51BB2CAA-EA45-48CF-86C2-EE4D413326D8}" destId="{654670DA-01AE-40F1-8730-0A3F6D658392}" srcOrd="0" destOrd="0" presId="urn:microsoft.com/office/officeart/2005/8/layout/orgChart1"/>
    <dgm:cxn modelId="{7B570962-AD82-4531-BB4A-9A8CE9BD6EC6}" type="presParOf" srcId="{51BB2CAA-EA45-48CF-86C2-EE4D413326D8}" destId="{D608BB0E-EA59-4D7A-A49A-A2DB02719FA3}" srcOrd="1" destOrd="0" presId="urn:microsoft.com/office/officeart/2005/8/layout/orgChart1"/>
    <dgm:cxn modelId="{7BE452FE-BE10-4528-82CD-A94D2E9F6339}" type="presParOf" srcId="{D608BB0E-EA59-4D7A-A49A-A2DB02719FA3}" destId="{946B303D-4138-48CF-8CF1-D452410420E7}" srcOrd="0" destOrd="0" presId="urn:microsoft.com/office/officeart/2005/8/layout/orgChart1"/>
    <dgm:cxn modelId="{5B9F7156-3FDD-4A9D-A367-22B89EDFED86}" type="presParOf" srcId="{946B303D-4138-48CF-8CF1-D452410420E7}" destId="{EF40D422-1A6F-4645-B0EA-28CFB3C9D3CF}" srcOrd="0" destOrd="0" presId="urn:microsoft.com/office/officeart/2005/8/layout/orgChart1"/>
    <dgm:cxn modelId="{43EA0C64-DDF5-4A4E-8880-638A9D5A15CF}" type="presParOf" srcId="{946B303D-4138-48CF-8CF1-D452410420E7}" destId="{B42FA0B6-2544-4C05-80CB-C44296E80B04}" srcOrd="1" destOrd="0" presId="urn:microsoft.com/office/officeart/2005/8/layout/orgChart1"/>
    <dgm:cxn modelId="{B0BBB477-6358-4371-884D-2AED65A0D822}" type="presParOf" srcId="{D608BB0E-EA59-4D7A-A49A-A2DB02719FA3}" destId="{01C43AFB-8500-455A-B14A-44798A1D1D79}" srcOrd="1" destOrd="0" presId="urn:microsoft.com/office/officeart/2005/8/layout/orgChart1"/>
    <dgm:cxn modelId="{CC3FD84B-D02E-4C9F-8AF5-C3FCCBF9B93D}" type="presParOf" srcId="{D608BB0E-EA59-4D7A-A49A-A2DB02719FA3}" destId="{B91F5542-F5B6-4A52-A32B-F0BBC5F405C2}" srcOrd="2" destOrd="0" presId="urn:microsoft.com/office/officeart/2005/8/layout/orgChart1"/>
    <dgm:cxn modelId="{37D6B74C-2BE4-4BC8-9E1A-CD68A4312AC8}" type="presParOf" srcId="{51BB2CAA-EA45-48CF-86C2-EE4D413326D8}" destId="{7E9D3AFA-19E7-47C2-84FA-7AA743003EBA}" srcOrd="2" destOrd="0" presId="urn:microsoft.com/office/officeart/2005/8/layout/orgChart1"/>
    <dgm:cxn modelId="{0120BA3D-DFF6-4E00-95E9-1DCFC081C4E5}" type="presParOf" srcId="{51BB2CAA-EA45-48CF-86C2-EE4D413326D8}" destId="{8B2B1560-519F-4DD1-93FB-6248AB79BE55}" srcOrd="3" destOrd="0" presId="urn:microsoft.com/office/officeart/2005/8/layout/orgChart1"/>
    <dgm:cxn modelId="{8C27ED25-4094-47BA-BDCC-8220DA4C3A51}" type="presParOf" srcId="{8B2B1560-519F-4DD1-93FB-6248AB79BE55}" destId="{2E10010A-38AA-430D-B20E-3DDCE1562230}" srcOrd="0" destOrd="0" presId="urn:microsoft.com/office/officeart/2005/8/layout/orgChart1"/>
    <dgm:cxn modelId="{58D3C812-AE3C-4FF9-AA77-94B4B90AE6ED}" type="presParOf" srcId="{2E10010A-38AA-430D-B20E-3DDCE1562230}" destId="{2B97BDC7-9519-4C55-B254-449362CAEA35}" srcOrd="0" destOrd="0" presId="urn:microsoft.com/office/officeart/2005/8/layout/orgChart1"/>
    <dgm:cxn modelId="{5A486D90-10A7-4FA7-B2AC-3E7AE763CA76}" type="presParOf" srcId="{2E10010A-38AA-430D-B20E-3DDCE1562230}" destId="{BBCDAFEA-F6C6-414D-A908-7D8564C57A66}" srcOrd="1" destOrd="0" presId="urn:microsoft.com/office/officeart/2005/8/layout/orgChart1"/>
    <dgm:cxn modelId="{AF688E2C-7637-4128-88AA-BF38BB14C372}" type="presParOf" srcId="{8B2B1560-519F-4DD1-93FB-6248AB79BE55}" destId="{B66F1525-C58A-4B63-9FEE-CBB5742C81D7}" srcOrd="1" destOrd="0" presId="urn:microsoft.com/office/officeart/2005/8/layout/orgChart1"/>
    <dgm:cxn modelId="{806D4FBC-AF8A-4798-9EAE-84340474EFF0}" type="presParOf" srcId="{8B2B1560-519F-4DD1-93FB-6248AB79BE55}" destId="{BDBC871F-24A7-4811-AAE3-8867D7F4A9DD}" srcOrd="2" destOrd="0" presId="urn:microsoft.com/office/officeart/2005/8/layout/orgChart1"/>
    <dgm:cxn modelId="{CBAF2507-0988-4103-9955-769F66B68FB2}" type="presParOf" srcId="{43767D32-B380-43FF-A292-0EB6ACCD28AD}" destId="{8E4518B7-DFEF-477E-8A46-D5B4E59D0BB2}" srcOrd="2" destOrd="0" presId="urn:microsoft.com/office/officeart/2005/8/layout/orgChart1"/>
    <dgm:cxn modelId="{9F536C4A-ABB1-4648-8842-8AB7CA994E7E}" type="presParOf" srcId="{4FAB64C7-3980-4129-8939-35E9F0C56D74}" destId="{84249021-3D97-4FE1-B16A-D489BE087CBF}" srcOrd="2" destOrd="0" presId="urn:microsoft.com/office/officeart/2005/8/layout/orgChart1"/>
    <dgm:cxn modelId="{3C3A0CD3-37B9-4D1D-B16E-54A82B9EA718}" type="presParOf" srcId="{4FAB64C7-3980-4129-8939-35E9F0C56D74}" destId="{52A047F7-BA50-488C-B55A-0CA999521BF1}" srcOrd="3" destOrd="0" presId="urn:microsoft.com/office/officeart/2005/8/layout/orgChart1"/>
    <dgm:cxn modelId="{1E34E4A1-EADE-4BA2-A5EA-DEC5270B6C64}" type="presParOf" srcId="{52A047F7-BA50-488C-B55A-0CA999521BF1}" destId="{135A074B-70A9-4293-91AD-072894773BC7}" srcOrd="0" destOrd="0" presId="urn:microsoft.com/office/officeart/2005/8/layout/orgChart1"/>
    <dgm:cxn modelId="{0E25F977-3773-429C-9ED1-ADC26452421B}" type="presParOf" srcId="{135A074B-70A9-4293-91AD-072894773BC7}" destId="{8E0B56B8-C2F3-4C94-8E42-6279425D4EEE}" srcOrd="0" destOrd="0" presId="urn:microsoft.com/office/officeart/2005/8/layout/orgChart1"/>
    <dgm:cxn modelId="{FC513A8D-4415-457B-9145-C2C4AEB8373F}" type="presParOf" srcId="{135A074B-70A9-4293-91AD-072894773BC7}" destId="{BD285A57-0927-4D32-9D1B-328B343E23E9}" srcOrd="1" destOrd="0" presId="urn:microsoft.com/office/officeart/2005/8/layout/orgChart1"/>
    <dgm:cxn modelId="{4316417A-CCC3-48D4-85A0-23B0921086DF}" type="presParOf" srcId="{52A047F7-BA50-488C-B55A-0CA999521BF1}" destId="{131EA818-B4D8-42E9-BF37-A7196A40CE92}" srcOrd="1" destOrd="0" presId="urn:microsoft.com/office/officeart/2005/8/layout/orgChart1"/>
    <dgm:cxn modelId="{76578665-C95E-4104-AE01-79CDB847E8D5}" type="presParOf" srcId="{131EA818-B4D8-42E9-BF37-A7196A40CE92}" destId="{D1A129BB-187F-49A8-8E9F-DDF1B21D4D56}" srcOrd="0" destOrd="0" presId="urn:microsoft.com/office/officeart/2005/8/layout/orgChart1"/>
    <dgm:cxn modelId="{6FD29D45-F491-4130-9A44-D75C8A9C7573}" type="presParOf" srcId="{131EA818-B4D8-42E9-BF37-A7196A40CE92}" destId="{AC5F5C6A-40E2-4E04-AA01-7CA426AC4DE6}" srcOrd="1" destOrd="0" presId="urn:microsoft.com/office/officeart/2005/8/layout/orgChart1"/>
    <dgm:cxn modelId="{D6AA86B9-6E78-4846-9FE4-09E176D293DB}" type="presParOf" srcId="{AC5F5C6A-40E2-4E04-AA01-7CA426AC4DE6}" destId="{4A50499D-3E5D-48DD-A265-DCE39F535EB1}" srcOrd="0" destOrd="0" presId="urn:microsoft.com/office/officeart/2005/8/layout/orgChart1"/>
    <dgm:cxn modelId="{8B66DBC1-6D28-47D5-AF5E-D6F7DBF100A6}" type="presParOf" srcId="{4A50499D-3E5D-48DD-A265-DCE39F535EB1}" destId="{A1C494EB-CFBA-4988-9CC6-96E69AB305C1}" srcOrd="0" destOrd="0" presId="urn:microsoft.com/office/officeart/2005/8/layout/orgChart1"/>
    <dgm:cxn modelId="{4E6F6398-5B0C-4FD3-A01A-7BDE7E3278B4}" type="presParOf" srcId="{4A50499D-3E5D-48DD-A265-DCE39F535EB1}" destId="{DD84485A-208A-4A3A-8FBD-99685070035C}" srcOrd="1" destOrd="0" presId="urn:microsoft.com/office/officeart/2005/8/layout/orgChart1"/>
    <dgm:cxn modelId="{A71200FE-75F7-42CF-9CD6-F6561CAD395D}" type="presParOf" srcId="{AC5F5C6A-40E2-4E04-AA01-7CA426AC4DE6}" destId="{7C8EAF61-4194-4C99-A4CF-E352852D925D}" srcOrd="1" destOrd="0" presId="urn:microsoft.com/office/officeart/2005/8/layout/orgChart1"/>
    <dgm:cxn modelId="{6E8C58F2-71FC-412C-9ADE-91236EEADF41}" type="presParOf" srcId="{AC5F5C6A-40E2-4E04-AA01-7CA426AC4DE6}" destId="{63FB8704-6E85-4284-A36E-69CBDC69C521}" srcOrd="2" destOrd="0" presId="urn:microsoft.com/office/officeart/2005/8/layout/orgChart1"/>
    <dgm:cxn modelId="{5E51B02B-2539-407A-B0DE-B39165E7DC18}" type="presParOf" srcId="{131EA818-B4D8-42E9-BF37-A7196A40CE92}" destId="{77A267AB-BDFE-49DF-993E-22F309C92D65}" srcOrd="2" destOrd="0" presId="urn:microsoft.com/office/officeart/2005/8/layout/orgChart1"/>
    <dgm:cxn modelId="{2D39A9E3-0D37-44C3-99E8-D72661F41819}" type="presParOf" srcId="{131EA818-B4D8-42E9-BF37-A7196A40CE92}" destId="{1561D8F1-3E45-46B7-9B96-21A0D530BE56}" srcOrd="3" destOrd="0" presId="urn:microsoft.com/office/officeart/2005/8/layout/orgChart1"/>
    <dgm:cxn modelId="{1B823C4B-42CB-47E7-BE51-20ED6C8CF106}" type="presParOf" srcId="{1561D8F1-3E45-46B7-9B96-21A0D530BE56}" destId="{AF79EF21-D279-4789-BC4C-E94771CC6280}" srcOrd="0" destOrd="0" presId="urn:microsoft.com/office/officeart/2005/8/layout/orgChart1"/>
    <dgm:cxn modelId="{FD62333C-77F1-4A18-B5BB-32C3945A0152}" type="presParOf" srcId="{AF79EF21-D279-4789-BC4C-E94771CC6280}" destId="{8E0765C7-6F50-4988-B282-DA6CCB78A3CE}" srcOrd="0" destOrd="0" presId="urn:microsoft.com/office/officeart/2005/8/layout/orgChart1"/>
    <dgm:cxn modelId="{D6F938AA-78BF-42E4-AF39-1B88745E9A0C}" type="presParOf" srcId="{AF79EF21-D279-4789-BC4C-E94771CC6280}" destId="{19D46393-0083-4BC7-A7F2-CB51CE5FD6C7}" srcOrd="1" destOrd="0" presId="urn:microsoft.com/office/officeart/2005/8/layout/orgChart1"/>
    <dgm:cxn modelId="{670FB4E4-45C7-42AD-8DB3-64EA72AEB4F8}" type="presParOf" srcId="{1561D8F1-3E45-46B7-9B96-21A0D530BE56}" destId="{1D698322-1ED1-4F99-8A7F-EB049A6269D2}" srcOrd="1" destOrd="0" presId="urn:microsoft.com/office/officeart/2005/8/layout/orgChart1"/>
    <dgm:cxn modelId="{D03BA982-ED90-4C4F-95F2-D8BFA4E5A9A0}" type="presParOf" srcId="{1D698322-1ED1-4F99-8A7F-EB049A6269D2}" destId="{FD3FD925-E853-4C07-916A-CE418811BE1D}" srcOrd="0" destOrd="0" presId="urn:microsoft.com/office/officeart/2005/8/layout/orgChart1"/>
    <dgm:cxn modelId="{F8FCB374-B52F-4841-8E42-AD42B92DD37F}" type="presParOf" srcId="{1D698322-1ED1-4F99-8A7F-EB049A6269D2}" destId="{8F2C1CF6-AC62-4DE8-9BE8-E54895192C12}" srcOrd="1" destOrd="0" presId="urn:microsoft.com/office/officeart/2005/8/layout/orgChart1"/>
    <dgm:cxn modelId="{9B9EDB98-7CD9-4EA6-B59B-179169B405BA}" type="presParOf" srcId="{8F2C1CF6-AC62-4DE8-9BE8-E54895192C12}" destId="{2A14846A-59D4-40B8-BBA1-605073A7EE5C}" srcOrd="0" destOrd="0" presId="urn:microsoft.com/office/officeart/2005/8/layout/orgChart1"/>
    <dgm:cxn modelId="{D84340C4-0CD3-43FD-9E3A-B93A0E46219C}" type="presParOf" srcId="{2A14846A-59D4-40B8-BBA1-605073A7EE5C}" destId="{344999EB-6708-4DAD-9D8A-FCF4F6D030C2}" srcOrd="0" destOrd="0" presId="urn:microsoft.com/office/officeart/2005/8/layout/orgChart1"/>
    <dgm:cxn modelId="{5E2A2763-FC63-45D5-B3F9-A59410FDD020}" type="presParOf" srcId="{2A14846A-59D4-40B8-BBA1-605073A7EE5C}" destId="{E71E43DF-88C7-47C7-B89B-9E59648138EF}" srcOrd="1" destOrd="0" presId="urn:microsoft.com/office/officeart/2005/8/layout/orgChart1"/>
    <dgm:cxn modelId="{5D4DFADB-466C-4C6D-8752-2B6F95EFD501}" type="presParOf" srcId="{8F2C1CF6-AC62-4DE8-9BE8-E54895192C12}" destId="{6658EBCD-84ED-4150-B777-DE3B251C652F}" srcOrd="1" destOrd="0" presId="urn:microsoft.com/office/officeart/2005/8/layout/orgChart1"/>
    <dgm:cxn modelId="{11E7CE2A-53FD-43FA-9CDA-0D5D2C9C1AB7}" type="presParOf" srcId="{6658EBCD-84ED-4150-B777-DE3B251C652F}" destId="{8702493E-AC31-4D43-A5AA-9C3732EEEE6F}" srcOrd="0" destOrd="0" presId="urn:microsoft.com/office/officeart/2005/8/layout/orgChart1"/>
    <dgm:cxn modelId="{64A1C7D7-C4EA-4CAF-A529-8DC8F6E821FC}" type="presParOf" srcId="{6658EBCD-84ED-4150-B777-DE3B251C652F}" destId="{8D077447-A7CF-4466-ADCA-4052A1DABA3B}" srcOrd="1" destOrd="0" presId="urn:microsoft.com/office/officeart/2005/8/layout/orgChart1"/>
    <dgm:cxn modelId="{A5B813CE-6F37-41BC-A06C-338F8E978D13}" type="presParOf" srcId="{8D077447-A7CF-4466-ADCA-4052A1DABA3B}" destId="{B3CFD270-7F9B-42F2-8F97-D7E2D1CD817D}" srcOrd="0" destOrd="0" presId="urn:microsoft.com/office/officeart/2005/8/layout/orgChart1"/>
    <dgm:cxn modelId="{9A575BC8-110F-4EDC-8188-CF7B9BB2B26D}" type="presParOf" srcId="{B3CFD270-7F9B-42F2-8F97-D7E2D1CD817D}" destId="{8283E900-D39D-48C5-B746-FB9B884E98B1}" srcOrd="0" destOrd="0" presId="urn:microsoft.com/office/officeart/2005/8/layout/orgChart1"/>
    <dgm:cxn modelId="{C3EA76B8-4575-41E5-91F6-C39AC495455C}" type="presParOf" srcId="{B3CFD270-7F9B-42F2-8F97-D7E2D1CD817D}" destId="{9946D68A-D3B9-4098-99BF-357A7DB1C08B}" srcOrd="1" destOrd="0" presId="urn:microsoft.com/office/officeart/2005/8/layout/orgChart1"/>
    <dgm:cxn modelId="{E490B61F-BE29-4A65-8110-759F9B8F82D7}" type="presParOf" srcId="{8D077447-A7CF-4466-ADCA-4052A1DABA3B}" destId="{BC45A3FB-13EE-43F4-A9E4-15FD17EBCEA4}" srcOrd="1" destOrd="0" presId="urn:microsoft.com/office/officeart/2005/8/layout/orgChart1"/>
    <dgm:cxn modelId="{4ACCDDAD-26E0-4B09-A585-B5604E2AB3F0}" type="presParOf" srcId="{8D077447-A7CF-4466-ADCA-4052A1DABA3B}" destId="{0D24F152-9FDE-4A7A-808E-F225DC3DBCF9}" srcOrd="2" destOrd="0" presId="urn:microsoft.com/office/officeart/2005/8/layout/orgChart1"/>
    <dgm:cxn modelId="{FB67D01F-7058-4A81-A7D0-75E26D6D44EB}" type="presParOf" srcId="{8F2C1CF6-AC62-4DE8-9BE8-E54895192C12}" destId="{E6B8FABC-6379-4B0A-81AD-DB1EA45C3D77}" srcOrd="2" destOrd="0" presId="urn:microsoft.com/office/officeart/2005/8/layout/orgChart1"/>
    <dgm:cxn modelId="{B366F778-6995-4718-8C2D-8BE6EB8D9679}" type="presParOf" srcId="{1561D8F1-3E45-46B7-9B96-21A0D530BE56}" destId="{F0EB01E1-D586-42F5-A5F5-A7868E3211D9}" srcOrd="2" destOrd="0" presId="urn:microsoft.com/office/officeart/2005/8/layout/orgChart1"/>
    <dgm:cxn modelId="{3435733C-153B-4458-B28A-BCC4A45E9701}" type="presParOf" srcId="{52A047F7-BA50-488C-B55A-0CA999521BF1}" destId="{6644C6AD-4B63-419F-998A-22D8E3F83989}" srcOrd="2" destOrd="0" presId="urn:microsoft.com/office/officeart/2005/8/layout/orgChart1"/>
    <dgm:cxn modelId="{1EA9667E-5474-411E-B852-7D8C52A5CF60}" type="presParOf" srcId="{4FAB64C7-3980-4129-8939-35E9F0C56D74}" destId="{3BB349E8-6433-45DB-8A25-8C2202DE12B3}" srcOrd="4" destOrd="0" presId="urn:microsoft.com/office/officeart/2005/8/layout/orgChart1"/>
    <dgm:cxn modelId="{5450A68C-1178-4A03-877B-917EA41D480A}" type="presParOf" srcId="{4FAB64C7-3980-4129-8939-35E9F0C56D74}" destId="{7D6AF609-DDEB-44FB-8B63-341C503DC01D}" srcOrd="5" destOrd="0" presId="urn:microsoft.com/office/officeart/2005/8/layout/orgChart1"/>
    <dgm:cxn modelId="{8CA78D2A-183A-4F4E-8DB3-3400BE6C9EAF}" type="presParOf" srcId="{7D6AF609-DDEB-44FB-8B63-341C503DC01D}" destId="{21CF8C88-4559-4372-B882-90862E7DA63A}" srcOrd="0" destOrd="0" presId="urn:microsoft.com/office/officeart/2005/8/layout/orgChart1"/>
    <dgm:cxn modelId="{408EAC84-8A1C-4D0A-B773-4852FB04549B}" type="presParOf" srcId="{21CF8C88-4559-4372-B882-90862E7DA63A}" destId="{5902C3A5-9A60-4659-9A43-A5DBECB1CC80}" srcOrd="0" destOrd="0" presId="urn:microsoft.com/office/officeart/2005/8/layout/orgChart1"/>
    <dgm:cxn modelId="{88797B07-8A83-4CB5-87F7-3BA198C335E6}" type="presParOf" srcId="{21CF8C88-4559-4372-B882-90862E7DA63A}" destId="{63A24CA7-122E-444E-8E7C-7F75AB9A84EA}" srcOrd="1" destOrd="0" presId="urn:microsoft.com/office/officeart/2005/8/layout/orgChart1"/>
    <dgm:cxn modelId="{ADC8CD35-A5DC-4A25-90FB-72613C928676}" type="presParOf" srcId="{7D6AF609-DDEB-44FB-8B63-341C503DC01D}" destId="{6FAAB0C3-6C35-4664-A9CA-A70CE250E0C9}" srcOrd="1" destOrd="0" presId="urn:microsoft.com/office/officeart/2005/8/layout/orgChart1"/>
    <dgm:cxn modelId="{BA15E4D6-A129-47AC-BE68-1C0490FFE92C}" type="presParOf" srcId="{6FAAB0C3-6C35-4664-A9CA-A70CE250E0C9}" destId="{8C862A0E-E5C1-41DB-9329-DCF717AEE890}" srcOrd="0" destOrd="0" presId="urn:microsoft.com/office/officeart/2005/8/layout/orgChart1"/>
    <dgm:cxn modelId="{5AC4F7F9-5BB8-48DE-8B59-72A6C3FCFF48}" type="presParOf" srcId="{6FAAB0C3-6C35-4664-A9CA-A70CE250E0C9}" destId="{30394F20-DF71-4F96-8020-6B5930111D88}" srcOrd="1" destOrd="0" presId="urn:microsoft.com/office/officeart/2005/8/layout/orgChart1"/>
    <dgm:cxn modelId="{C86E49D6-4A28-4EE1-96A6-0CD2E9B68E4F}" type="presParOf" srcId="{30394F20-DF71-4F96-8020-6B5930111D88}" destId="{7B5A1B31-C2B7-49B1-8A48-797A2F077D06}" srcOrd="0" destOrd="0" presId="urn:microsoft.com/office/officeart/2005/8/layout/orgChart1"/>
    <dgm:cxn modelId="{404903B4-508C-4C26-B89E-44C8C09A13F3}" type="presParOf" srcId="{7B5A1B31-C2B7-49B1-8A48-797A2F077D06}" destId="{BD04FA64-07CA-43AD-96C1-37DCCD0F4E40}" srcOrd="0" destOrd="0" presId="urn:microsoft.com/office/officeart/2005/8/layout/orgChart1"/>
    <dgm:cxn modelId="{37DA664D-649B-4A44-B080-4E8F8E377BC5}" type="presParOf" srcId="{7B5A1B31-C2B7-49B1-8A48-797A2F077D06}" destId="{6AEA218A-BE10-4396-B916-F65CC9B984A0}" srcOrd="1" destOrd="0" presId="urn:microsoft.com/office/officeart/2005/8/layout/orgChart1"/>
    <dgm:cxn modelId="{67CF804A-349A-4571-9C42-14510CDC309C}" type="presParOf" srcId="{30394F20-DF71-4F96-8020-6B5930111D88}" destId="{ABD431FB-3C68-44F4-BF8A-33650C3C53F6}" srcOrd="1" destOrd="0" presId="urn:microsoft.com/office/officeart/2005/8/layout/orgChart1"/>
    <dgm:cxn modelId="{16B3E2D4-BED7-4491-BAB7-2A4753B3B0B4}" type="presParOf" srcId="{30394F20-DF71-4F96-8020-6B5930111D88}" destId="{98F5A973-6C34-4016-A1ED-E2B1796FF8A0}" srcOrd="2" destOrd="0" presId="urn:microsoft.com/office/officeart/2005/8/layout/orgChart1"/>
    <dgm:cxn modelId="{B2EB7F6B-2E4C-4D96-A83E-A6D1888F1C18}" type="presParOf" srcId="{6FAAB0C3-6C35-4664-A9CA-A70CE250E0C9}" destId="{02918255-12AF-4CDD-9503-2D25BB2C48A7}" srcOrd="2" destOrd="0" presId="urn:microsoft.com/office/officeart/2005/8/layout/orgChart1"/>
    <dgm:cxn modelId="{102F288B-AEFE-428F-B17B-589006316CA2}" type="presParOf" srcId="{6FAAB0C3-6C35-4664-A9CA-A70CE250E0C9}" destId="{3CBB1275-1F37-4D72-BCA6-F7698B97D9DF}" srcOrd="3" destOrd="0" presId="urn:microsoft.com/office/officeart/2005/8/layout/orgChart1"/>
    <dgm:cxn modelId="{AEA4A670-4522-4ED0-A7C8-C1F21CC9EFBA}" type="presParOf" srcId="{3CBB1275-1F37-4D72-BCA6-F7698B97D9DF}" destId="{D3A18924-A0B1-4BB8-946B-931B746EE1DE}" srcOrd="0" destOrd="0" presId="urn:microsoft.com/office/officeart/2005/8/layout/orgChart1"/>
    <dgm:cxn modelId="{E38A88CF-05A2-4D49-9BCA-18C1B5F30F58}" type="presParOf" srcId="{D3A18924-A0B1-4BB8-946B-931B746EE1DE}" destId="{22DBE150-2CC5-423C-AAA2-5C3EA4AE33D1}" srcOrd="0" destOrd="0" presId="urn:microsoft.com/office/officeart/2005/8/layout/orgChart1"/>
    <dgm:cxn modelId="{F23C9C2A-C2F3-4ACE-864B-D9098678A47D}" type="presParOf" srcId="{D3A18924-A0B1-4BB8-946B-931B746EE1DE}" destId="{E3808D81-D9BD-4406-89CB-46CC08329087}" srcOrd="1" destOrd="0" presId="urn:microsoft.com/office/officeart/2005/8/layout/orgChart1"/>
    <dgm:cxn modelId="{4C74728E-109A-4A48-A9C9-1311E00F2B2F}" type="presParOf" srcId="{3CBB1275-1F37-4D72-BCA6-F7698B97D9DF}" destId="{FA672BD1-27DA-49D6-AE32-DCCEFD7E6440}" srcOrd="1" destOrd="0" presId="urn:microsoft.com/office/officeart/2005/8/layout/orgChart1"/>
    <dgm:cxn modelId="{EF7FA859-DA3A-41F8-8FC4-F61F05511966}" type="presParOf" srcId="{3CBB1275-1F37-4D72-BCA6-F7698B97D9DF}" destId="{F4301274-8BD3-4B21-8BD2-18DB22D4DB62}" srcOrd="2" destOrd="0" presId="urn:microsoft.com/office/officeart/2005/8/layout/orgChart1"/>
    <dgm:cxn modelId="{35CCF79A-9E70-46D7-9C96-9AE44D9AE314}" type="presParOf" srcId="{6FAAB0C3-6C35-4664-A9CA-A70CE250E0C9}" destId="{456350D9-D3A6-4DD6-9761-8B87DF508D74}" srcOrd="4" destOrd="0" presId="urn:microsoft.com/office/officeart/2005/8/layout/orgChart1"/>
    <dgm:cxn modelId="{AFD74F08-BC4C-4408-9980-B392EE9DDE91}" type="presParOf" srcId="{6FAAB0C3-6C35-4664-A9CA-A70CE250E0C9}" destId="{D4AA9168-9C16-4FB1-BBE9-C4A83359F1E3}" srcOrd="5" destOrd="0" presId="urn:microsoft.com/office/officeart/2005/8/layout/orgChart1"/>
    <dgm:cxn modelId="{60B643A1-B395-49B1-BB23-A514E4B36EF1}" type="presParOf" srcId="{D4AA9168-9C16-4FB1-BBE9-C4A83359F1E3}" destId="{1F84B90C-A4D4-4312-A2FC-40340F2782B5}" srcOrd="0" destOrd="0" presId="urn:microsoft.com/office/officeart/2005/8/layout/orgChart1"/>
    <dgm:cxn modelId="{61087676-10F8-401B-9CE6-79848C55906A}" type="presParOf" srcId="{1F84B90C-A4D4-4312-A2FC-40340F2782B5}" destId="{84D05DA9-BCEC-45FB-A264-094D31FF619A}" srcOrd="0" destOrd="0" presId="urn:microsoft.com/office/officeart/2005/8/layout/orgChart1"/>
    <dgm:cxn modelId="{12CCB74D-84B6-4BD5-B3DB-CB1F6363D97C}" type="presParOf" srcId="{1F84B90C-A4D4-4312-A2FC-40340F2782B5}" destId="{DCF04846-2FAB-4370-85F9-2EA9E60C1676}" srcOrd="1" destOrd="0" presId="urn:microsoft.com/office/officeart/2005/8/layout/orgChart1"/>
    <dgm:cxn modelId="{4A211F6D-06E5-4896-8AA9-A0F34C8991C9}" type="presParOf" srcId="{D4AA9168-9C16-4FB1-BBE9-C4A83359F1E3}" destId="{E750332A-8D3A-4CFD-9F49-E42090021FAA}" srcOrd="1" destOrd="0" presId="urn:microsoft.com/office/officeart/2005/8/layout/orgChart1"/>
    <dgm:cxn modelId="{74D3459C-7530-4874-B92E-22302D326899}" type="presParOf" srcId="{D4AA9168-9C16-4FB1-BBE9-C4A83359F1E3}" destId="{4181C39F-2D57-4490-BD7C-BA62A2A347F9}" srcOrd="2" destOrd="0" presId="urn:microsoft.com/office/officeart/2005/8/layout/orgChart1"/>
    <dgm:cxn modelId="{A955B206-6D02-4E3B-9A45-E1274DF960C2}" type="presParOf" srcId="{6FAAB0C3-6C35-4664-A9CA-A70CE250E0C9}" destId="{9EE2970E-0205-412E-96B2-1B5C5DFECFE9}" srcOrd="6" destOrd="0" presId="urn:microsoft.com/office/officeart/2005/8/layout/orgChart1"/>
    <dgm:cxn modelId="{75D252E4-6A4F-4EBB-93E7-6F60E7FB883E}" type="presParOf" srcId="{6FAAB0C3-6C35-4664-A9CA-A70CE250E0C9}" destId="{CD4BBE01-219D-42CF-9457-9AE2FEDC45A0}" srcOrd="7" destOrd="0" presId="urn:microsoft.com/office/officeart/2005/8/layout/orgChart1"/>
    <dgm:cxn modelId="{2C56E6AA-266A-4592-BA81-CE0F9980803A}" type="presParOf" srcId="{CD4BBE01-219D-42CF-9457-9AE2FEDC45A0}" destId="{38B07F8D-E082-4D8D-B978-E86964C66F82}" srcOrd="0" destOrd="0" presId="urn:microsoft.com/office/officeart/2005/8/layout/orgChart1"/>
    <dgm:cxn modelId="{7C7640D7-005E-448F-84D9-22507B439F57}" type="presParOf" srcId="{38B07F8D-E082-4D8D-B978-E86964C66F82}" destId="{F6151AF8-2E74-4FA3-8881-A7883777B3DC}" srcOrd="0" destOrd="0" presId="urn:microsoft.com/office/officeart/2005/8/layout/orgChart1"/>
    <dgm:cxn modelId="{5F240323-ED94-4615-94BA-F4AEA7F0B33F}" type="presParOf" srcId="{38B07F8D-E082-4D8D-B978-E86964C66F82}" destId="{D937C7B8-FF11-4C62-894A-D5EBDE46A4EE}" srcOrd="1" destOrd="0" presId="urn:microsoft.com/office/officeart/2005/8/layout/orgChart1"/>
    <dgm:cxn modelId="{7E99AECB-5647-4FC6-AE4E-F86C64F6BCBE}" type="presParOf" srcId="{CD4BBE01-219D-42CF-9457-9AE2FEDC45A0}" destId="{CA026A12-8BD2-40D6-98D6-B343EE027E12}" srcOrd="1" destOrd="0" presId="urn:microsoft.com/office/officeart/2005/8/layout/orgChart1"/>
    <dgm:cxn modelId="{3746D5FA-585F-46B8-8442-B3238A006D67}" type="presParOf" srcId="{CD4BBE01-219D-42CF-9457-9AE2FEDC45A0}" destId="{F9540FF1-5172-4DD2-9ED6-B95D3466C019}" srcOrd="2" destOrd="0" presId="urn:microsoft.com/office/officeart/2005/8/layout/orgChart1"/>
    <dgm:cxn modelId="{5411AD88-1924-49FD-93A5-3A7655C1E5D3}" type="presParOf" srcId="{7D6AF609-DDEB-44FB-8B63-341C503DC01D}" destId="{D647FAF3-7AEF-4348-B738-5C68490233DB}" srcOrd="2" destOrd="0" presId="urn:microsoft.com/office/officeart/2005/8/layout/orgChart1"/>
    <dgm:cxn modelId="{B0C5E494-DE0E-41BA-A1E2-76541728113D}" type="presParOf" srcId="{C8615CFC-4EC4-4635-97AD-F9A8F3404DFB}" destId="{2227367C-6DCF-4595-AEA6-33540DE327A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2970E-0205-412E-96B2-1B5C5DFECFE9}">
      <dsp:nvSpPr>
        <dsp:cNvPr id="0" name=""/>
        <dsp:cNvSpPr/>
      </dsp:nvSpPr>
      <dsp:spPr>
        <a:xfrm>
          <a:off x="8655583" y="1701052"/>
          <a:ext cx="837292" cy="3510975"/>
        </a:xfrm>
        <a:custGeom>
          <a:avLst/>
          <a:gdLst/>
          <a:ahLst/>
          <a:cxnLst/>
          <a:rect l="0" t="0" r="0" b="0"/>
          <a:pathLst>
            <a:path>
              <a:moveTo>
                <a:pt x="0" y="0"/>
              </a:moveTo>
              <a:lnTo>
                <a:pt x="0" y="3510975"/>
              </a:lnTo>
              <a:lnTo>
                <a:pt x="837292" y="3510975"/>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56350D9-D3A6-4DD6-9761-8B87DF508D74}">
      <dsp:nvSpPr>
        <dsp:cNvPr id="0" name=""/>
        <dsp:cNvSpPr/>
      </dsp:nvSpPr>
      <dsp:spPr>
        <a:xfrm>
          <a:off x="8389817" y="1701052"/>
          <a:ext cx="265766" cy="2598051"/>
        </a:xfrm>
        <a:custGeom>
          <a:avLst/>
          <a:gdLst/>
          <a:ahLst/>
          <a:cxnLst/>
          <a:rect l="0" t="0" r="0" b="0"/>
          <a:pathLst>
            <a:path>
              <a:moveTo>
                <a:pt x="265766" y="0"/>
              </a:moveTo>
              <a:lnTo>
                <a:pt x="0" y="2598051"/>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2918255-12AF-4CDD-9503-2D25BB2C48A7}">
      <dsp:nvSpPr>
        <dsp:cNvPr id="0" name=""/>
        <dsp:cNvSpPr/>
      </dsp:nvSpPr>
      <dsp:spPr>
        <a:xfrm>
          <a:off x="8655583" y="1701052"/>
          <a:ext cx="652278" cy="1607358"/>
        </a:xfrm>
        <a:custGeom>
          <a:avLst/>
          <a:gdLst/>
          <a:ahLst/>
          <a:cxnLst/>
          <a:rect l="0" t="0" r="0" b="0"/>
          <a:pathLst>
            <a:path>
              <a:moveTo>
                <a:pt x="0" y="0"/>
              </a:moveTo>
              <a:lnTo>
                <a:pt x="0" y="1607358"/>
              </a:lnTo>
              <a:lnTo>
                <a:pt x="652278" y="1607358"/>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C862A0E-E5C1-41DB-9329-DCF717AEE890}">
      <dsp:nvSpPr>
        <dsp:cNvPr id="0" name=""/>
        <dsp:cNvSpPr/>
      </dsp:nvSpPr>
      <dsp:spPr>
        <a:xfrm>
          <a:off x="8655583" y="1701052"/>
          <a:ext cx="777434" cy="585441"/>
        </a:xfrm>
        <a:custGeom>
          <a:avLst/>
          <a:gdLst/>
          <a:ahLst/>
          <a:cxnLst/>
          <a:rect l="0" t="0" r="0" b="0"/>
          <a:pathLst>
            <a:path>
              <a:moveTo>
                <a:pt x="0" y="0"/>
              </a:moveTo>
              <a:lnTo>
                <a:pt x="0" y="585441"/>
              </a:lnTo>
              <a:lnTo>
                <a:pt x="777434" y="585441"/>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BB349E8-6433-45DB-8A25-8C2202DE12B3}">
      <dsp:nvSpPr>
        <dsp:cNvPr id="0" name=""/>
        <dsp:cNvSpPr/>
      </dsp:nvSpPr>
      <dsp:spPr>
        <a:xfrm>
          <a:off x="5040938" y="746802"/>
          <a:ext cx="4517076" cy="279191"/>
        </a:xfrm>
        <a:custGeom>
          <a:avLst/>
          <a:gdLst/>
          <a:ahLst/>
          <a:cxnLst/>
          <a:rect l="0" t="0" r="0" b="0"/>
          <a:pathLst>
            <a:path>
              <a:moveTo>
                <a:pt x="0" y="0"/>
              </a:moveTo>
              <a:lnTo>
                <a:pt x="0" y="129616"/>
              </a:lnTo>
              <a:lnTo>
                <a:pt x="4517076" y="129616"/>
              </a:lnTo>
              <a:lnTo>
                <a:pt x="4517076" y="279191"/>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02493E-AC31-4D43-A5AA-9C3732EEEE6F}">
      <dsp:nvSpPr>
        <dsp:cNvPr id="0" name=""/>
        <dsp:cNvSpPr/>
      </dsp:nvSpPr>
      <dsp:spPr>
        <a:xfrm>
          <a:off x="5629774" y="4556371"/>
          <a:ext cx="367077" cy="655278"/>
        </a:xfrm>
        <a:custGeom>
          <a:avLst/>
          <a:gdLst/>
          <a:ahLst/>
          <a:cxnLst/>
          <a:rect l="0" t="0" r="0" b="0"/>
          <a:pathLst>
            <a:path>
              <a:moveTo>
                <a:pt x="0" y="0"/>
              </a:moveTo>
              <a:lnTo>
                <a:pt x="0" y="655278"/>
              </a:lnTo>
              <a:lnTo>
                <a:pt x="367077" y="655278"/>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D3FD925-E853-4C07-916A-CE418811BE1D}">
      <dsp:nvSpPr>
        <dsp:cNvPr id="0" name=""/>
        <dsp:cNvSpPr/>
      </dsp:nvSpPr>
      <dsp:spPr>
        <a:xfrm>
          <a:off x="6562926" y="3133612"/>
          <a:ext cx="91440" cy="299148"/>
        </a:xfrm>
        <a:custGeom>
          <a:avLst/>
          <a:gdLst/>
          <a:ahLst/>
          <a:cxnLst/>
          <a:rect l="0" t="0" r="0" b="0"/>
          <a:pathLst>
            <a:path>
              <a:moveTo>
                <a:pt x="45720" y="0"/>
              </a:moveTo>
              <a:lnTo>
                <a:pt x="45720" y="299148"/>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7A267AB-BDFE-49DF-993E-22F309C92D65}">
      <dsp:nvSpPr>
        <dsp:cNvPr id="0" name=""/>
        <dsp:cNvSpPr/>
      </dsp:nvSpPr>
      <dsp:spPr>
        <a:xfrm>
          <a:off x="5408763" y="1841545"/>
          <a:ext cx="1199882" cy="299148"/>
        </a:xfrm>
        <a:custGeom>
          <a:avLst/>
          <a:gdLst/>
          <a:ahLst/>
          <a:cxnLst/>
          <a:rect l="0" t="0" r="0" b="0"/>
          <a:pathLst>
            <a:path>
              <a:moveTo>
                <a:pt x="0" y="0"/>
              </a:moveTo>
              <a:lnTo>
                <a:pt x="0" y="149574"/>
              </a:lnTo>
              <a:lnTo>
                <a:pt x="1199882" y="149574"/>
              </a:lnTo>
              <a:lnTo>
                <a:pt x="1199882" y="299148"/>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1A129BB-187F-49A8-8E9F-DDF1B21D4D56}">
      <dsp:nvSpPr>
        <dsp:cNvPr id="0" name=""/>
        <dsp:cNvSpPr/>
      </dsp:nvSpPr>
      <dsp:spPr>
        <a:xfrm>
          <a:off x="4177392" y="1841545"/>
          <a:ext cx="1231371" cy="299148"/>
        </a:xfrm>
        <a:custGeom>
          <a:avLst/>
          <a:gdLst/>
          <a:ahLst/>
          <a:cxnLst/>
          <a:rect l="0" t="0" r="0" b="0"/>
          <a:pathLst>
            <a:path>
              <a:moveTo>
                <a:pt x="1231371" y="0"/>
              </a:moveTo>
              <a:lnTo>
                <a:pt x="1231371" y="149574"/>
              </a:lnTo>
              <a:lnTo>
                <a:pt x="0" y="149574"/>
              </a:lnTo>
              <a:lnTo>
                <a:pt x="0" y="299148"/>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4249021-3D97-4FE1-B16A-D489BE087CBF}">
      <dsp:nvSpPr>
        <dsp:cNvPr id="0" name=""/>
        <dsp:cNvSpPr/>
      </dsp:nvSpPr>
      <dsp:spPr>
        <a:xfrm>
          <a:off x="5040938" y="746802"/>
          <a:ext cx="367824" cy="299148"/>
        </a:xfrm>
        <a:custGeom>
          <a:avLst/>
          <a:gdLst/>
          <a:ahLst/>
          <a:cxnLst/>
          <a:rect l="0" t="0" r="0" b="0"/>
          <a:pathLst>
            <a:path>
              <a:moveTo>
                <a:pt x="0" y="0"/>
              </a:moveTo>
              <a:lnTo>
                <a:pt x="0" y="149574"/>
              </a:lnTo>
              <a:lnTo>
                <a:pt x="367824" y="149574"/>
              </a:lnTo>
              <a:lnTo>
                <a:pt x="367824" y="299148"/>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E9D3AFA-19E7-47C2-84FA-7AA743003EBA}">
      <dsp:nvSpPr>
        <dsp:cNvPr id="0" name=""/>
        <dsp:cNvSpPr/>
      </dsp:nvSpPr>
      <dsp:spPr>
        <a:xfrm>
          <a:off x="255391" y="1861630"/>
          <a:ext cx="107026" cy="1914791"/>
        </a:xfrm>
        <a:custGeom>
          <a:avLst/>
          <a:gdLst/>
          <a:ahLst/>
          <a:cxnLst/>
          <a:rect l="0" t="0" r="0" b="0"/>
          <a:pathLst>
            <a:path>
              <a:moveTo>
                <a:pt x="0" y="0"/>
              </a:moveTo>
              <a:lnTo>
                <a:pt x="0" y="1914791"/>
              </a:lnTo>
              <a:lnTo>
                <a:pt x="107026" y="1914791"/>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54670DA-01AE-40F1-8730-0A3F6D658392}">
      <dsp:nvSpPr>
        <dsp:cNvPr id="0" name=""/>
        <dsp:cNvSpPr/>
      </dsp:nvSpPr>
      <dsp:spPr>
        <a:xfrm>
          <a:off x="255391" y="1861630"/>
          <a:ext cx="376416" cy="760297"/>
        </a:xfrm>
        <a:custGeom>
          <a:avLst/>
          <a:gdLst/>
          <a:ahLst/>
          <a:cxnLst/>
          <a:rect l="0" t="0" r="0" b="0"/>
          <a:pathLst>
            <a:path>
              <a:moveTo>
                <a:pt x="0" y="0"/>
              </a:moveTo>
              <a:lnTo>
                <a:pt x="0" y="760297"/>
              </a:lnTo>
              <a:lnTo>
                <a:pt x="376416" y="760297"/>
              </a:lnTo>
            </a:path>
          </a:pathLst>
        </a:custGeom>
        <a:noFill/>
        <a:ln w="15875"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84F6A0E-7EC3-4745-BAE7-4D17C165CA04}">
      <dsp:nvSpPr>
        <dsp:cNvPr id="0" name=""/>
        <dsp:cNvSpPr/>
      </dsp:nvSpPr>
      <dsp:spPr>
        <a:xfrm>
          <a:off x="1259170" y="746802"/>
          <a:ext cx="3781768" cy="299148"/>
        </a:xfrm>
        <a:custGeom>
          <a:avLst/>
          <a:gdLst/>
          <a:ahLst/>
          <a:cxnLst/>
          <a:rect l="0" t="0" r="0" b="0"/>
          <a:pathLst>
            <a:path>
              <a:moveTo>
                <a:pt x="3781768" y="0"/>
              </a:moveTo>
              <a:lnTo>
                <a:pt x="3781768" y="149574"/>
              </a:lnTo>
              <a:lnTo>
                <a:pt x="0" y="149574"/>
              </a:lnTo>
              <a:lnTo>
                <a:pt x="0" y="299148"/>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9D5BB92-FFAE-47A8-91C9-8AA3749E9B1D}">
      <dsp:nvSpPr>
        <dsp:cNvPr id="0" name=""/>
        <dsp:cNvSpPr/>
      </dsp:nvSpPr>
      <dsp:spPr>
        <a:xfrm>
          <a:off x="2226524" y="34543"/>
          <a:ext cx="5628828" cy="71225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he-IL" sz="2400" b="0" kern="1200" cap="none" spc="0" dirty="0">
              <a:ln w="0"/>
              <a:solidFill>
                <a:schemeClr val="tx1"/>
              </a:solidFill>
              <a:effectLst>
                <a:outerShdw blurRad="38100" dist="19050" dir="2700000" algn="tl" rotWithShape="0">
                  <a:schemeClr val="dk1">
                    <a:alpha val="40000"/>
                  </a:schemeClr>
                </a:outerShdw>
              </a:effectLst>
            </a:rPr>
            <a:t>הגורמים שתרמו להתפתחות העיר פראג</a:t>
          </a:r>
        </a:p>
      </dsp:txBody>
      <dsp:txXfrm>
        <a:off x="2226524" y="34543"/>
        <a:ext cx="5628828" cy="712259"/>
      </dsp:txXfrm>
    </dsp:sp>
    <dsp:sp modelId="{3BF2E4C6-58B6-4C07-BABC-1DE05D5380E7}">
      <dsp:nvSpPr>
        <dsp:cNvPr id="0" name=""/>
        <dsp:cNvSpPr/>
      </dsp:nvSpPr>
      <dsp:spPr>
        <a:xfrm>
          <a:off x="4447" y="1045951"/>
          <a:ext cx="2509445" cy="81567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מרכז כלכלי</a:t>
          </a:r>
        </a:p>
      </dsp:txBody>
      <dsp:txXfrm>
        <a:off x="4447" y="1045951"/>
        <a:ext cx="2509445" cy="815679"/>
      </dsp:txXfrm>
    </dsp:sp>
    <dsp:sp modelId="{EF40D422-1A6F-4645-B0EA-28CFB3C9D3CF}">
      <dsp:nvSpPr>
        <dsp:cNvPr id="0" name=""/>
        <dsp:cNvSpPr/>
      </dsp:nvSpPr>
      <dsp:spPr>
        <a:xfrm>
          <a:off x="631808" y="2160779"/>
          <a:ext cx="1895962" cy="922297"/>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סוחרים ועירוניים עשירים</a:t>
          </a:r>
        </a:p>
      </dsp:txBody>
      <dsp:txXfrm>
        <a:off x="631808" y="2160779"/>
        <a:ext cx="1895962" cy="922297"/>
      </dsp:txXfrm>
    </dsp:sp>
    <dsp:sp modelId="{2B97BDC7-9519-4C55-B254-449362CAEA35}">
      <dsp:nvSpPr>
        <dsp:cNvPr id="0" name=""/>
        <dsp:cNvSpPr/>
      </dsp:nvSpPr>
      <dsp:spPr>
        <a:xfrm>
          <a:off x="362417" y="3342318"/>
          <a:ext cx="2337919" cy="86820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גורם לעיור ולשגשוג</a:t>
          </a:r>
        </a:p>
      </dsp:txBody>
      <dsp:txXfrm>
        <a:off x="362417" y="3342318"/>
        <a:ext cx="2337919" cy="868208"/>
      </dsp:txXfrm>
    </dsp:sp>
    <dsp:sp modelId="{8E0B56B8-C2F3-4C94-8E42-6279425D4EEE}">
      <dsp:nvSpPr>
        <dsp:cNvPr id="0" name=""/>
        <dsp:cNvSpPr/>
      </dsp:nvSpPr>
      <dsp:spPr>
        <a:xfrm>
          <a:off x="4276221" y="1045951"/>
          <a:ext cx="2265084" cy="79559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בית </a:t>
          </a:r>
          <a:r>
            <a:rPr lang="he-IL" sz="2000" kern="1200" dirty="0" err="1"/>
            <a:t>הסבורג</a:t>
          </a:r>
          <a:endParaRPr lang="he-IL" sz="2000" kern="1200" dirty="0"/>
        </a:p>
      </dsp:txBody>
      <dsp:txXfrm>
        <a:off x="4276221" y="1045951"/>
        <a:ext cx="2265084" cy="795593"/>
      </dsp:txXfrm>
    </dsp:sp>
    <dsp:sp modelId="{A1C494EB-CFBA-4988-9CC6-96E69AB305C1}">
      <dsp:nvSpPr>
        <dsp:cNvPr id="0" name=""/>
        <dsp:cNvSpPr/>
      </dsp:nvSpPr>
      <dsp:spPr>
        <a:xfrm>
          <a:off x="3268877" y="2140694"/>
          <a:ext cx="1817030" cy="1585880"/>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עיר בירה חצר המלוכה מגיע לעיר</a:t>
          </a:r>
        </a:p>
      </dsp:txBody>
      <dsp:txXfrm>
        <a:off x="3268877" y="2140694"/>
        <a:ext cx="1817030" cy="1585880"/>
      </dsp:txXfrm>
    </dsp:sp>
    <dsp:sp modelId="{8E0765C7-6F50-4988-B282-DA6CCB78A3CE}">
      <dsp:nvSpPr>
        <dsp:cNvPr id="0" name=""/>
        <dsp:cNvSpPr/>
      </dsp:nvSpPr>
      <dsp:spPr>
        <a:xfrm>
          <a:off x="5668642" y="2140694"/>
          <a:ext cx="1880008" cy="992917"/>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משיכה של אצילים ועשירים לעיר</a:t>
          </a:r>
        </a:p>
      </dsp:txBody>
      <dsp:txXfrm>
        <a:off x="5668642" y="2140694"/>
        <a:ext cx="1880008" cy="992917"/>
      </dsp:txXfrm>
    </dsp:sp>
    <dsp:sp modelId="{344999EB-6708-4DAD-9D8A-FCF4F6D030C2}">
      <dsp:nvSpPr>
        <dsp:cNvPr id="0" name=""/>
        <dsp:cNvSpPr/>
      </dsp:nvSpPr>
      <dsp:spPr>
        <a:xfrm>
          <a:off x="5385056" y="3432760"/>
          <a:ext cx="2447180" cy="1123610"/>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התפתחות התרבות: פסלים, </a:t>
          </a:r>
          <a:r>
            <a:rPr lang="he-IL" sz="2000" kern="1200" dirty="0" err="1"/>
            <a:t>מדענים,אינטלקטואלים</a:t>
          </a:r>
          <a:endParaRPr lang="he-IL" sz="2000" kern="1200" dirty="0"/>
        </a:p>
      </dsp:txBody>
      <dsp:txXfrm>
        <a:off x="5385056" y="3432760"/>
        <a:ext cx="2447180" cy="1123610"/>
      </dsp:txXfrm>
    </dsp:sp>
    <dsp:sp modelId="{8283E900-D39D-48C5-B746-FB9B884E98B1}">
      <dsp:nvSpPr>
        <dsp:cNvPr id="0" name=""/>
        <dsp:cNvSpPr/>
      </dsp:nvSpPr>
      <dsp:spPr>
        <a:xfrm>
          <a:off x="5996851" y="4855520"/>
          <a:ext cx="2089369" cy="71225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הפניית כספים להתפתחות העיר</a:t>
          </a:r>
        </a:p>
      </dsp:txBody>
      <dsp:txXfrm>
        <a:off x="5996851" y="4855520"/>
        <a:ext cx="2089369" cy="712259"/>
      </dsp:txXfrm>
    </dsp:sp>
    <dsp:sp modelId="{5902C3A5-9A60-4659-9A43-A5DBECB1CC80}">
      <dsp:nvSpPr>
        <dsp:cNvPr id="0" name=""/>
        <dsp:cNvSpPr/>
      </dsp:nvSpPr>
      <dsp:spPr>
        <a:xfrm>
          <a:off x="8429975" y="1025994"/>
          <a:ext cx="2256081" cy="675057"/>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קרל ה-4</a:t>
          </a:r>
        </a:p>
      </dsp:txBody>
      <dsp:txXfrm>
        <a:off x="8429975" y="1025994"/>
        <a:ext cx="2256081" cy="675057"/>
      </dsp:txXfrm>
    </dsp:sp>
    <dsp:sp modelId="{BD04FA64-07CA-43AD-96C1-37DCCD0F4E40}">
      <dsp:nvSpPr>
        <dsp:cNvPr id="0" name=""/>
        <dsp:cNvSpPr/>
      </dsp:nvSpPr>
      <dsp:spPr>
        <a:xfrm>
          <a:off x="9433017" y="1930364"/>
          <a:ext cx="1599748" cy="71225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פראג כמרכז דתי</a:t>
          </a:r>
        </a:p>
      </dsp:txBody>
      <dsp:txXfrm>
        <a:off x="9433017" y="1930364"/>
        <a:ext cx="1599748" cy="712259"/>
      </dsp:txXfrm>
    </dsp:sp>
    <dsp:sp modelId="{22DBE150-2CC5-423C-AAA2-5C3EA4AE33D1}">
      <dsp:nvSpPr>
        <dsp:cNvPr id="0" name=""/>
        <dsp:cNvSpPr/>
      </dsp:nvSpPr>
      <dsp:spPr>
        <a:xfrm>
          <a:off x="9307862" y="2931793"/>
          <a:ext cx="2332691" cy="753235"/>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a:t>אוניברסיטת קרל</a:t>
          </a:r>
          <a:endParaRPr lang="he-IL" sz="2000" kern="1200" dirty="0"/>
        </a:p>
      </dsp:txBody>
      <dsp:txXfrm>
        <a:off x="9307862" y="2931793"/>
        <a:ext cx="2332691" cy="753235"/>
      </dsp:txXfrm>
    </dsp:sp>
    <dsp:sp modelId="{84D05DA9-BCEC-45FB-A264-094D31FF619A}">
      <dsp:nvSpPr>
        <dsp:cNvPr id="0" name=""/>
        <dsp:cNvSpPr/>
      </dsp:nvSpPr>
      <dsp:spPr>
        <a:xfrm>
          <a:off x="8389817" y="3942973"/>
          <a:ext cx="3250736" cy="71225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פיתוח והקמת מבנים מאכלס אנשים ותורם לכלכלה</a:t>
          </a:r>
        </a:p>
      </dsp:txBody>
      <dsp:txXfrm>
        <a:off x="8389817" y="3942973"/>
        <a:ext cx="3250736" cy="712259"/>
      </dsp:txXfrm>
    </dsp:sp>
    <dsp:sp modelId="{F6151AF8-2E74-4FA3-8881-A7883777B3DC}">
      <dsp:nvSpPr>
        <dsp:cNvPr id="0" name=""/>
        <dsp:cNvSpPr/>
      </dsp:nvSpPr>
      <dsp:spPr>
        <a:xfrm>
          <a:off x="9492876" y="4855897"/>
          <a:ext cx="1424518" cy="712259"/>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he-IL" sz="2000" kern="1200" dirty="0"/>
            <a:t>פראג כעיר בירה</a:t>
          </a:r>
        </a:p>
      </dsp:txBody>
      <dsp:txXfrm>
        <a:off x="9492876" y="4855897"/>
        <a:ext cx="1424518" cy="7122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B9357E3F-FA19-46F6-B0A2-419DEDCD6D5D}" type="datetimeFigureOut">
              <a:rPr lang="he-IL" smtClean="0"/>
              <a:t>ט"ז/טבת/תשע"ח</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F1D2BB2-FE2A-462E-9FEA-FC77ED274A3C}" type="slidenum">
              <a:rPr lang="he-IL" smtClean="0"/>
              <a:t>‹#›</a:t>
            </a:fld>
            <a:endParaRPr lang="he-IL"/>
          </a:p>
        </p:txBody>
      </p:sp>
    </p:spTree>
    <p:extLst>
      <p:ext uri="{BB962C8B-B14F-4D97-AF65-F5344CB8AC3E}">
        <p14:creationId xmlns:p14="http://schemas.microsoft.com/office/powerpoint/2010/main" val="5086340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endParaRPr lang="he-IL"/>
          </a:p>
        </p:txBody>
      </p:sp>
      <p:sp>
        <p:nvSpPr>
          <p:cNvPr id="4" name="Slide Number Placeholder 3"/>
          <p:cNvSpPr>
            <a:spLocks noGrp="1"/>
          </p:cNvSpPr>
          <p:nvPr>
            <p:ph type="sldNum" sz="quarter" idx="10"/>
          </p:nvPr>
        </p:nvSpPr>
        <p:spPr/>
        <p:txBody>
          <a:bodyPr/>
          <a:lstStyle/>
          <a:p>
            <a:fld id="{1D76769E-C829-4283-B80E-CB90D995C291}" type="slidenum">
              <a:rPr lang="he-IL" smtClean="0">
                <a:solidFill>
                  <a:prstClr val="black"/>
                </a:solidFill>
              </a:rPr>
              <a:pPr/>
              <a:t>1</a:t>
            </a:fld>
            <a:endParaRPr lang="he-IL">
              <a:solidFill>
                <a:prstClr val="black"/>
              </a:solidFill>
            </a:endParaRPr>
          </a:p>
        </p:txBody>
      </p:sp>
    </p:spTree>
    <p:extLst>
      <p:ext uri="{BB962C8B-B14F-4D97-AF65-F5344CB8AC3E}">
        <p14:creationId xmlns:p14="http://schemas.microsoft.com/office/powerpoint/2010/main" val="1581162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991916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27675246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34042174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מסך לטקסט חופש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he-IL" dirty="0"/>
          </a:p>
        </p:txBody>
      </p:sp>
      <p:sp>
        <p:nvSpPr>
          <p:cNvPr id="8" name="Content Placeholder 2"/>
          <p:cNvSpPr>
            <a:spLocks noGrp="1"/>
          </p:cNvSpPr>
          <p:nvPr>
            <p:ph idx="1"/>
          </p:nvPr>
        </p:nvSpPr>
        <p:spPr>
          <a:xfrm>
            <a:off x="609600" y="1600201"/>
            <a:ext cx="10972800" cy="4400568"/>
          </a:xfrm>
        </p:spPr>
        <p:txBody>
          <a:bodyPr/>
          <a:lstStyle>
            <a:lvl1pPr>
              <a:buNone/>
              <a:defRPr baseline="0"/>
            </a:lvl1pPr>
            <a:lvl2pPr>
              <a:buNone/>
              <a:defRPr baseline="0"/>
            </a:lvl2pPr>
            <a:lvl3pPr>
              <a:buNone/>
              <a:defRPr/>
            </a:lvl3pPr>
            <a:lvl4pPr>
              <a:buNone/>
              <a:defRPr baseline="0"/>
            </a:lvl4pPr>
            <a:lvl5pPr>
              <a:buNone/>
              <a:defRPr/>
            </a:lvl5pPr>
          </a:lstStyle>
          <a:p>
            <a:pPr lvl="0"/>
            <a:r>
              <a:rPr lang="he-IL"/>
              <a:t>לחץ כדי לערוך סגנונות טקסט של תבנית בסיס</a:t>
            </a:r>
          </a:p>
        </p:txBody>
      </p:sp>
      <p:sp>
        <p:nvSpPr>
          <p:cNvPr id="4" name="Footer Placeholder 4"/>
          <p:cNvSpPr>
            <a:spLocks noGrp="1"/>
          </p:cNvSpPr>
          <p:nvPr>
            <p:ph type="ftr" sz="quarter" idx="10"/>
          </p:nvPr>
        </p:nvSpPr>
        <p:spPr/>
        <p:txBody>
          <a:bodyPr/>
          <a:lstStyle>
            <a:lvl1pPr>
              <a:defRPr/>
            </a:lvl1pPr>
          </a:lstStyle>
          <a:p>
            <a:pPr>
              <a:defRPr/>
            </a:pPr>
            <a:endParaRPr lang="he-IL"/>
          </a:p>
        </p:txBody>
      </p:sp>
      <p:sp>
        <p:nvSpPr>
          <p:cNvPr id="5" name="Slide Number Placeholder 5"/>
          <p:cNvSpPr>
            <a:spLocks noGrp="1"/>
          </p:cNvSpPr>
          <p:nvPr>
            <p:ph type="sldNum" sz="quarter" idx="11"/>
          </p:nvPr>
        </p:nvSpPr>
        <p:spPr/>
        <p:txBody>
          <a:bodyPr/>
          <a:lstStyle>
            <a:lvl1pPr>
              <a:defRPr/>
            </a:lvl1pPr>
          </a:lstStyle>
          <a:p>
            <a:fld id="{4832E09F-D256-4D8E-9CE5-19FB778C9D9A}" type="slidenum">
              <a:rPr lang="ar-SA" altLang="he-IL"/>
              <a:pPr/>
              <a:t>‹#›</a:t>
            </a:fld>
            <a:endParaRPr lang="he-IL" altLang="he-IL">
              <a:cs typeface="NarkisTamMFO" pitchFamily="2" charset="-79"/>
            </a:endParaRPr>
          </a:p>
        </p:txBody>
      </p:sp>
    </p:spTree>
    <p:extLst>
      <p:ext uri="{BB962C8B-B14F-4D97-AF65-F5344CB8AC3E}">
        <p14:creationId xmlns:p14="http://schemas.microsoft.com/office/powerpoint/2010/main" val="306811221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כותרת ודיאגרמה או תרשים ארגוני">
    <p:spTree>
      <p:nvGrpSpPr>
        <p:cNvPr id="1" name=""/>
        <p:cNvGrpSpPr/>
        <p:nvPr/>
      </p:nvGrpSpPr>
      <p:grpSpPr>
        <a:xfrm>
          <a:off x="0" y="0"/>
          <a:ext cx="0" cy="0"/>
          <a:chOff x="0" y="0"/>
          <a:chExt cx="0" cy="0"/>
        </a:xfrm>
      </p:grpSpPr>
      <p:sp>
        <p:nvSpPr>
          <p:cNvPr id="2" name="כותרת 1"/>
          <p:cNvSpPr>
            <a:spLocks noGrp="1"/>
          </p:cNvSpPr>
          <p:nvPr>
            <p:ph type="title"/>
          </p:nvPr>
        </p:nvSpPr>
        <p:spPr>
          <a:xfrm>
            <a:off x="3048000" y="274638"/>
            <a:ext cx="8534400" cy="1143000"/>
          </a:xfrm>
        </p:spPr>
        <p:txBody>
          <a:bodyPr/>
          <a:lstStyle/>
          <a:p>
            <a:r>
              <a:rPr lang="he-IL"/>
              <a:t>לחץ כדי לערוך סגנון כותרת של תבנית בסיס</a:t>
            </a:r>
          </a:p>
        </p:txBody>
      </p:sp>
      <p:sp>
        <p:nvSpPr>
          <p:cNvPr id="3" name="מציין מיקום של SmartArt 2"/>
          <p:cNvSpPr>
            <a:spLocks noGrp="1"/>
          </p:cNvSpPr>
          <p:nvPr>
            <p:ph type="dgm" idx="1"/>
          </p:nvPr>
        </p:nvSpPr>
        <p:spPr>
          <a:xfrm>
            <a:off x="609600" y="1600200"/>
            <a:ext cx="10972800" cy="4400550"/>
          </a:xfrm>
        </p:spPr>
        <p:txBody>
          <a:bodyPr/>
          <a:lstStyle/>
          <a:p>
            <a:pPr lvl="0"/>
            <a:endParaRPr lang="he-IL" noProof="0"/>
          </a:p>
        </p:txBody>
      </p:sp>
      <p:sp>
        <p:nvSpPr>
          <p:cNvPr id="4" name="Footer Placeholder 4"/>
          <p:cNvSpPr>
            <a:spLocks noGrp="1"/>
          </p:cNvSpPr>
          <p:nvPr>
            <p:ph type="ftr" sz="quarter" idx="10"/>
          </p:nvPr>
        </p:nvSpPr>
        <p:spPr/>
        <p:txBody>
          <a:bodyPr/>
          <a:lstStyle>
            <a:lvl1pPr>
              <a:defRPr/>
            </a:lvl1pPr>
          </a:lstStyle>
          <a:p>
            <a:pPr>
              <a:defRPr/>
            </a:pPr>
            <a:endParaRPr lang="he-IL"/>
          </a:p>
        </p:txBody>
      </p:sp>
      <p:sp>
        <p:nvSpPr>
          <p:cNvPr id="5" name="Slide Number Placeholder 5"/>
          <p:cNvSpPr>
            <a:spLocks noGrp="1"/>
          </p:cNvSpPr>
          <p:nvPr>
            <p:ph type="sldNum" sz="quarter" idx="11"/>
          </p:nvPr>
        </p:nvSpPr>
        <p:spPr/>
        <p:txBody>
          <a:bodyPr/>
          <a:lstStyle>
            <a:lvl1pPr>
              <a:defRPr/>
            </a:lvl1pPr>
          </a:lstStyle>
          <a:p>
            <a:fld id="{505C1CFB-61AA-4A99-ABCB-F56A688C47DE}" type="slidenum">
              <a:rPr lang="ar-SA" altLang="he-IL"/>
              <a:pPr/>
              <a:t>‹#›</a:t>
            </a:fld>
            <a:endParaRPr lang="he-IL" altLang="he-IL">
              <a:cs typeface="NarkisTamMFO" pitchFamily="2" charset="-79"/>
            </a:endParaRPr>
          </a:p>
        </p:txBody>
      </p:sp>
    </p:spTree>
    <p:extLst>
      <p:ext uri="{BB962C8B-B14F-4D97-AF65-F5344CB8AC3E}">
        <p14:creationId xmlns:p14="http://schemas.microsoft.com/office/powerpoint/2010/main" val="56262681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205915929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37951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94329279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097280" y="2582334"/>
            <a:ext cx="4937760" cy="3378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217920" y="2582334"/>
            <a:ext cx="4937760" cy="3378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388504119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302536279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e-IL"/>
          </a:p>
        </p:txBody>
      </p:sp>
      <p:sp>
        <p:nvSpPr>
          <p:cNvPr id="9" name="Slide Number Placeholder 8"/>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51565478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9BF0E48-FCD6-4334-A591-64432C990A57}" type="datetimeFigureOut">
              <a:rPr lang="he-IL" smtClean="0"/>
              <a:pPr/>
              <a:t>ט"ז/טבת/תשע"ח</a:t>
            </a:fld>
            <a:endParaRPr lang="he-I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e-IL">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5C246E3-9097-43CA-AF58-24F248870E89}" type="slidenum">
              <a:rPr lang="he-IL" smtClean="0">
                <a:solidFill>
                  <a:srgbClr val="637052"/>
                </a:solidFill>
              </a:rPr>
              <a:pPr/>
              <a:t>‹#›</a:t>
            </a:fld>
            <a:endParaRPr lang="he-IL">
              <a:solidFill>
                <a:srgbClr val="637052"/>
              </a:solidFill>
            </a:endParaRPr>
          </a:p>
        </p:txBody>
      </p:sp>
    </p:spTree>
    <p:extLst>
      <p:ext uri="{BB962C8B-B14F-4D97-AF65-F5344CB8AC3E}">
        <p14:creationId xmlns:p14="http://schemas.microsoft.com/office/powerpoint/2010/main" val="74142431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9BF0E48-FCD6-4334-A591-64432C990A57}" type="datetimeFigureOut">
              <a:rPr lang="he-IL" smtClean="0"/>
              <a:pPr/>
              <a:t>ט"ז/טבת/תשע"ח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30888814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9BF0E48-FCD6-4334-A591-64432C990A57}" type="datetimeFigureOut">
              <a:rPr lang="he-IL" smtClean="0"/>
              <a:pPr/>
              <a:t>ט"ז/טבת/תשע"ח</a:t>
            </a:fld>
            <a:endParaRPr lang="he-I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e-I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5C246E3-9097-43CA-AF58-24F248870E89}" type="slidenum">
              <a:rPr lang="he-IL" smtClean="0"/>
              <a:pPr/>
              <a:t>‹#›</a:t>
            </a:fld>
            <a:endParaRPr lang="he-I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1829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1539551" y="1754155"/>
            <a:ext cx="9414587" cy="2010453"/>
          </a:xfrm>
        </p:spPr>
        <p:txBody>
          <a:bodyPr>
            <a:normAutofit/>
          </a:bodyPr>
          <a:lstStyle/>
          <a:p>
            <a:pPr algn="r" rtl="1"/>
            <a:r>
              <a:rPr lang="he-IL" sz="3200" dirty="0"/>
              <a:t>נושא: פראג- רקע</a:t>
            </a:r>
          </a:p>
          <a:p>
            <a:pPr marL="342900" indent="-342900" algn="r" rtl="1">
              <a:buFont typeface="Arial" panose="020B0604020202020204" pitchFamily="34" charset="0"/>
              <a:buChar char="•"/>
            </a:pPr>
            <a:r>
              <a:rPr lang="he-IL" dirty="0"/>
              <a:t>השלבים המרכזיים בהתפתחותה של פראג</a:t>
            </a:r>
          </a:p>
        </p:txBody>
      </p:sp>
    </p:spTree>
    <p:extLst>
      <p:ext uri="{BB962C8B-B14F-4D97-AF65-F5344CB8AC3E}">
        <p14:creationId xmlns:p14="http://schemas.microsoft.com/office/powerpoint/2010/main" val="193379267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803607" y="149290"/>
            <a:ext cx="8645745" cy="664340"/>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he-IL" u="sng" dirty="0">
                <a:latin typeface="Arial" panose="020B0604020202020204" pitchFamily="34" charset="0"/>
                <a:ea typeface="Times New Roman" panose="02020603050405020304" pitchFamily="18" charset="0"/>
                <a:cs typeface="David" panose="020E0502060401010101" pitchFamily="34" charset="-79"/>
              </a:rPr>
              <a:t>גורמים שתרמו להתפתחות העיר פראג:</a:t>
            </a:r>
            <a:endParaRPr lang="he-IL" dirty="0"/>
          </a:p>
        </p:txBody>
      </p:sp>
      <p:sp>
        <p:nvSpPr>
          <p:cNvPr id="3" name="מציין מיקום תוכן 2"/>
          <p:cNvSpPr>
            <a:spLocks noGrp="1"/>
          </p:cNvSpPr>
          <p:nvPr>
            <p:ph idx="1"/>
          </p:nvPr>
        </p:nvSpPr>
        <p:spPr>
          <a:xfrm>
            <a:off x="177282" y="987318"/>
            <a:ext cx="11803225" cy="5600093"/>
          </a:xfrm>
        </p:spPr>
        <p:txBody>
          <a:bodyPr>
            <a:normAutofit/>
          </a:bodyPr>
          <a:lstStyle/>
          <a:p>
            <a:pPr marL="60325" algn="just">
              <a:lnSpc>
                <a:spcPct val="100000"/>
              </a:lnSpc>
              <a:spcAft>
                <a:spcPts val="0"/>
              </a:spcAft>
            </a:pPr>
            <a:r>
              <a:rPr lang="he-IL" sz="2400" dirty="0">
                <a:latin typeface="Arial" panose="020B0604020202020204" pitchFamily="34" charset="0"/>
                <a:ea typeface="Calibri" panose="020F0502020204030204" pitchFamily="34" charset="0"/>
                <a:cs typeface="David" panose="020E0502060401010101" pitchFamily="34" charset="-79"/>
              </a:rPr>
              <a:t> </a:t>
            </a:r>
            <a:r>
              <a:rPr lang="he-IL" sz="2400" b="1" dirty="0">
                <a:latin typeface="Arial" panose="020B0604020202020204" pitchFamily="34" charset="0"/>
                <a:ea typeface="Calibri" panose="020F0502020204030204" pitchFamily="34" charset="0"/>
                <a:cs typeface="David" panose="020E0502060401010101" pitchFamily="34" charset="-79"/>
              </a:rPr>
              <a:t> </a:t>
            </a:r>
            <a:r>
              <a:rPr lang="he-IL" sz="2400" b="1" dirty="0">
                <a:latin typeface="Arial" panose="020B0604020202020204" pitchFamily="34" charset="0"/>
                <a:ea typeface="Calibri" panose="020F0502020204030204" pitchFamily="34" charset="0"/>
              </a:rPr>
              <a:t>השווקים והירידים</a:t>
            </a:r>
            <a:endParaRPr lang="en-US" sz="2400" dirty="0">
              <a:latin typeface="Calibri" panose="020F0502020204030204" pitchFamily="34" charset="0"/>
              <a:ea typeface="Calibri" panose="020F0502020204030204" pitchFamily="34" charset="0"/>
            </a:endParaRPr>
          </a:p>
          <a:p>
            <a:pPr marL="60325" algn="just">
              <a:lnSpc>
                <a:spcPct val="150000"/>
              </a:lnSpc>
              <a:spcAft>
                <a:spcPts val="0"/>
              </a:spcAft>
            </a:pPr>
            <a:r>
              <a:rPr lang="he-IL" sz="2600" dirty="0">
                <a:latin typeface="Arial" panose="020B0604020202020204" pitchFamily="34" charset="0"/>
                <a:ea typeface="Calibri" panose="020F0502020204030204" pitchFamily="34" charset="0"/>
              </a:rPr>
              <a:t> השווקים שהתקיימו פעם בשבוע והירידים שהתקיימו פעם או פעמיים בשנה, הביאו להתפתחותה של פראג כמרכז כלכלי מרכזי באירופה.</a:t>
            </a:r>
            <a:endParaRPr lang="en-US" sz="2200" dirty="0">
              <a:latin typeface="Calibri" panose="020F0502020204030204" pitchFamily="34" charset="0"/>
              <a:ea typeface="Calibri" panose="020F0502020204030204" pitchFamily="34" charset="0"/>
            </a:endParaRPr>
          </a:p>
          <a:p>
            <a:r>
              <a:rPr lang="he-IL" sz="2400" b="1" dirty="0"/>
              <a:t>פועלו של המלך קרל ה-4: </a:t>
            </a:r>
          </a:p>
          <a:p>
            <a:pPr>
              <a:lnSpc>
                <a:spcPct val="150000"/>
              </a:lnSpc>
            </a:pPr>
            <a:r>
              <a:rPr lang="he-IL" sz="2400" dirty="0"/>
              <a:t>הכרזת פראג כעיר בעלת מעמד דתי:  בשנת 1344 הופכת פראג למרכז דתי כאשר העיר מוכרזת כ- ארכיבישופית - ( מרכז כנסייתי בעל חשיבות עליונה).</a:t>
            </a:r>
          </a:p>
          <a:p>
            <a:pPr>
              <a:lnSpc>
                <a:spcPct val="160000"/>
              </a:lnSpc>
            </a:pPr>
            <a:r>
              <a:rPr lang="he-IL" sz="2400" b="1" dirty="0"/>
              <a:t>הקמת אוניברסיטת קרל: </a:t>
            </a:r>
            <a:r>
              <a:rPr lang="he-IL" sz="2400" dirty="0"/>
              <a:t>מוקמת</a:t>
            </a:r>
            <a:r>
              <a:rPr lang="he-IL" sz="2400" b="1" dirty="0"/>
              <a:t> </a:t>
            </a:r>
            <a:r>
              <a:rPr lang="he-IL" sz="2400" dirty="0"/>
              <a:t>בשנת 1348,המוסיפה למוניטין של העיר כעיר משגשגת באירופה ואליה מגיעים אנשים רבים ללמוד ולעבוד. האוניברסיטה תורמת להשכלתם של תושבי העיר, ומכאן לעיסוקם במקצועות מכנסי כספים לעיר, והיא מושכת אליה תושבים רבים להתגורר בה. </a:t>
            </a:r>
          </a:p>
        </p:txBody>
      </p:sp>
    </p:spTree>
    <p:extLst>
      <p:ext uri="{BB962C8B-B14F-4D97-AF65-F5344CB8AC3E}">
        <p14:creationId xmlns:p14="http://schemas.microsoft.com/office/powerpoint/2010/main" val="383008746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70342" y="169528"/>
            <a:ext cx="9215846" cy="66434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he-IL" sz="3200" u="sng" dirty="0">
                <a:latin typeface="Arial" panose="020B0604020202020204" pitchFamily="34" charset="0"/>
                <a:ea typeface="Times New Roman" panose="02020603050405020304" pitchFamily="18" charset="0"/>
                <a:cs typeface="David" panose="020E0502060401010101" pitchFamily="34" charset="-79"/>
              </a:rPr>
              <a:t>המשך: גורמים שתרמו להתפתחות העיר פראג:</a:t>
            </a:r>
            <a:endParaRPr lang="he-IL" sz="3200" dirty="0"/>
          </a:p>
        </p:txBody>
      </p:sp>
      <p:sp>
        <p:nvSpPr>
          <p:cNvPr id="3" name="מציין מיקום תוכן 2"/>
          <p:cNvSpPr>
            <a:spLocks noGrp="1"/>
          </p:cNvSpPr>
          <p:nvPr>
            <p:ph idx="1"/>
          </p:nvPr>
        </p:nvSpPr>
        <p:spPr>
          <a:xfrm>
            <a:off x="388775" y="987318"/>
            <a:ext cx="11803225" cy="5441473"/>
          </a:xfrm>
        </p:spPr>
        <p:txBody>
          <a:bodyPr>
            <a:normAutofit lnSpcReduction="10000"/>
          </a:bodyPr>
          <a:lstStyle/>
          <a:p>
            <a:pPr marL="60325" algn="just">
              <a:lnSpc>
                <a:spcPct val="150000"/>
              </a:lnSpc>
              <a:spcAft>
                <a:spcPts val="0"/>
              </a:spcAft>
            </a:pPr>
            <a:r>
              <a:rPr lang="he-IL" sz="2400" b="1" dirty="0">
                <a:latin typeface="Arial" panose="020B0604020202020204" pitchFamily="34" charset="0"/>
                <a:ea typeface="Calibri" panose="020F0502020204030204" pitchFamily="34" charset="0"/>
                <a:cs typeface="David" panose="020E0502060401010101" pitchFamily="34" charset="-79"/>
              </a:rPr>
              <a:t>  </a:t>
            </a:r>
            <a:r>
              <a:rPr lang="he-IL" sz="2400" b="1" dirty="0">
                <a:latin typeface="Arial" panose="020B0604020202020204" pitchFamily="34" charset="0"/>
                <a:ea typeface="Calibri" panose="020F0502020204030204" pitchFamily="34" charset="0"/>
              </a:rPr>
              <a:t>פיתוח העיר והקמת מבנים: </a:t>
            </a:r>
            <a:r>
              <a:rPr lang="he-IL" sz="2400" dirty="0">
                <a:latin typeface="Arial" panose="020B0604020202020204" pitchFamily="34" charset="0"/>
                <a:ea typeface="Calibri" panose="020F0502020204030204" pitchFamily="34" charset="0"/>
              </a:rPr>
              <a:t>קרל ה-4 ממשיך בפיתוח העיר ובונה מבנים אדירים, כמו גשר ענק שחיבר בין 2 גדות הנהר שהקל על המעבר. ברחבי פראג היו גשרים שחיברו בין שני חלקי העיר אך הם היו מעץ ונשברו או נשרפו. החידוש של קרל היה בבניית גשר יציב מאבן. </a:t>
            </a:r>
            <a:r>
              <a:rPr lang="he-IL" sz="2400" b="1" dirty="0">
                <a:latin typeface="Arial" panose="020B0604020202020204" pitchFamily="34" charset="0"/>
                <a:ea typeface="Calibri" panose="020F0502020204030204" pitchFamily="34" charset="0"/>
              </a:rPr>
              <a:t>פראג כעיר בירה: </a:t>
            </a:r>
            <a:r>
              <a:rPr lang="he-IL" sz="2400" dirty="0">
                <a:latin typeface="Arial" panose="020B0604020202020204" pitchFamily="34" charset="0"/>
                <a:ea typeface="Calibri" panose="020F0502020204030204" pitchFamily="34" charset="0"/>
              </a:rPr>
              <a:t>כשנבחר קרל לקיסר האימפריה הרומית בשנת 1355, הוא הופך את פראג לבירת האימפריה. עובדה זו מביאה לפגישות מדיניות בעיר, לפיתוחה, הבאת פקידי הממשל ומשפחותיהם וחצר המלך. </a:t>
            </a:r>
          </a:p>
          <a:p>
            <a:pPr marL="60325" algn="just">
              <a:lnSpc>
                <a:spcPct val="150000"/>
              </a:lnSpc>
              <a:spcAft>
                <a:spcPts val="0"/>
              </a:spcAft>
            </a:pPr>
            <a:r>
              <a:rPr lang="he-IL" sz="2400" b="1" spc="-50" dirty="0">
                <a:solidFill>
                  <a:srgbClr val="000000">
                    <a:lumMod val="75000"/>
                    <a:lumOff val="25000"/>
                  </a:srgbClr>
                </a:solidFill>
                <a:latin typeface="Calibri Light" panose="020F0302020204030204"/>
                <a:ea typeface="+mj-ea"/>
              </a:rPr>
              <a:t>המאה ה-16 מעיר למטרופולין </a:t>
            </a:r>
            <a:r>
              <a:rPr lang="he-IL" sz="1600" b="1" spc="-50" dirty="0">
                <a:solidFill>
                  <a:srgbClr val="000000">
                    <a:lumMod val="75000"/>
                    <a:lumOff val="25000"/>
                  </a:srgbClr>
                </a:solidFill>
                <a:latin typeface="Calibri Light" panose="020F0302020204030204"/>
                <a:ea typeface="+mj-ea"/>
              </a:rPr>
              <a:t>(עיר גדולה)  - </a:t>
            </a:r>
            <a:r>
              <a:rPr lang="he-IL" sz="2400" dirty="0">
                <a:solidFill>
                  <a:srgbClr val="000000">
                    <a:lumMod val="75000"/>
                    <a:lumOff val="25000"/>
                  </a:srgbClr>
                </a:solidFill>
              </a:rPr>
              <a:t>בשנת 1526 הועברה פראג לשליטתם של מלכים </a:t>
            </a:r>
            <a:r>
              <a:rPr lang="he-IL" sz="2400" b="1" dirty="0">
                <a:solidFill>
                  <a:srgbClr val="000000">
                    <a:lumMod val="75000"/>
                    <a:lumOff val="25000"/>
                  </a:srgbClr>
                </a:solidFill>
                <a:effectLst>
                  <a:outerShdw blurRad="38100" dist="38100" dir="2700000" algn="tl">
                    <a:srgbClr val="000000">
                      <a:alpha val="43137"/>
                    </a:srgbClr>
                  </a:outerShdw>
                </a:effectLst>
              </a:rPr>
              <a:t>מבית </a:t>
            </a:r>
            <a:r>
              <a:rPr lang="he-IL" sz="2400" b="1" dirty="0" err="1">
                <a:solidFill>
                  <a:srgbClr val="000000">
                    <a:lumMod val="75000"/>
                    <a:lumOff val="25000"/>
                  </a:srgbClr>
                </a:solidFill>
                <a:effectLst>
                  <a:outerShdw blurRad="38100" dist="38100" dir="2700000" algn="tl">
                    <a:srgbClr val="000000">
                      <a:alpha val="43137"/>
                    </a:srgbClr>
                  </a:outerShdw>
                </a:effectLst>
              </a:rPr>
              <a:t>הבסבורג</a:t>
            </a:r>
            <a:r>
              <a:rPr lang="he-IL" sz="2400" b="1" dirty="0">
                <a:solidFill>
                  <a:srgbClr val="000000">
                    <a:lumMod val="75000"/>
                    <a:lumOff val="25000"/>
                  </a:srgbClr>
                </a:solidFill>
                <a:effectLst>
                  <a:outerShdw blurRad="38100" dist="38100" dir="2700000" algn="tl">
                    <a:srgbClr val="000000">
                      <a:alpha val="43137"/>
                    </a:srgbClr>
                  </a:outerShdw>
                </a:effectLst>
              </a:rPr>
              <a:t> </a:t>
            </a:r>
            <a:r>
              <a:rPr lang="he-IL" sz="2400" dirty="0">
                <a:solidFill>
                  <a:srgbClr val="000000">
                    <a:lumMod val="75000"/>
                    <a:lumOff val="25000"/>
                  </a:srgbClr>
                </a:solidFill>
              </a:rPr>
              <a:t>והעיר פראג הפכה שוב לעיר הבירה של ממלכת בוהמיה משנת 1547.</a:t>
            </a:r>
          </a:p>
          <a:p>
            <a:pPr marL="60325" algn="just">
              <a:lnSpc>
                <a:spcPct val="110000"/>
              </a:lnSpc>
              <a:spcAft>
                <a:spcPts val="0"/>
              </a:spcAft>
            </a:pPr>
            <a:r>
              <a:rPr lang="he-IL" sz="2400" dirty="0">
                <a:latin typeface="Calibri" panose="020F0502020204030204" pitchFamily="34" charset="0"/>
                <a:ea typeface="Times New Roman" panose="02020603050405020304" pitchFamily="18" charset="0"/>
                <a:cs typeface="David" panose="020E0502060401010101" pitchFamily="34" charset="-79"/>
              </a:rPr>
              <a:t>עובדות אלו הביאו להתפתחות מהירה של העיר והיא הפכה למוקד משיכה עבור אנשים חשובים, סוחרים, אצילים ועוד. פראג הופכת לעיר מרכזית בתחומי המדע, כלכלה, תרבות ודת.  כתוצאה מכך המלך אף מפנה כספים להתפתחות העיר, על מנת שזו תהיה ראויה להיות ערי בירה ומשכנו של המלך.</a:t>
            </a:r>
            <a:endParaRPr lang="he-IL" sz="24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endParaRPr>
          </a:p>
          <a:p>
            <a:pPr marL="60325" algn="just">
              <a:lnSpc>
                <a:spcPct val="150000"/>
              </a:lnSpc>
              <a:spcAft>
                <a:spcPts val="0"/>
              </a:spcAft>
            </a:pPr>
            <a:endParaRPr lang="he-IL" sz="2400" dirty="0"/>
          </a:p>
          <a:p>
            <a:pPr marL="60325" algn="just">
              <a:lnSpc>
                <a:spcPct val="150000"/>
              </a:lnSpc>
              <a:spcAft>
                <a:spcPts val="0"/>
              </a:spcAft>
            </a:pPr>
            <a:endParaRPr lang="he-IL" sz="2400" dirty="0"/>
          </a:p>
        </p:txBody>
      </p:sp>
      <p:sp>
        <p:nvSpPr>
          <p:cNvPr id="7" name="מציין מיקום תוכן 2"/>
          <p:cNvSpPr txBox="1">
            <a:spLocks/>
          </p:cNvSpPr>
          <p:nvPr/>
        </p:nvSpPr>
        <p:spPr>
          <a:xfrm>
            <a:off x="2133600" y="6251155"/>
            <a:ext cx="10058400" cy="925821"/>
          </a:xfrm>
          <a:prstGeom prst="rect">
            <a:avLst/>
          </a:prstGeom>
        </p:spPr>
        <p:txBody>
          <a:bodyPr vert="horz" lIns="0" tIns="45720" rIns="0" bIns="45720" rtlCol="0">
            <a:noAutofit/>
          </a:bodyPr>
          <a:lst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he-IL" sz="2200" dirty="0">
                <a:solidFill>
                  <a:schemeClr val="bg1"/>
                </a:solidFill>
              </a:rPr>
              <a:t>בית </a:t>
            </a:r>
            <a:r>
              <a:rPr lang="he-IL" sz="2200" dirty="0" err="1">
                <a:solidFill>
                  <a:schemeClr val="bg1"/>
                </a:solidFill>
              </a:rPr>
              <a:t>הבסבורג</a:t>
            </a:r>
            <a:r>
              <a:rPr lang="he-IL" sz="2200" dirty="0">
                <a:solidFill>
                  <a:schemeClr val="bg1"/>
                </a:solidFill>
              </a:rPr>
              <a:t>- שושלת מלכים ממשפחת אצולה אשר השתלטה בהדרגה על אזורים באירופה  והפכה לממלכה משותפת –אוסטרו הונגריה בשליטה אוסטרית עד סוף מלחמת העולם הראשונה</a:t>
            </a:r>
          </a:p>
        </p:txBody>
      </p:sp>
    </p:spTree>
    <p:extLst>
      <p:ext uri="{BB962C8B-B14F-4D97-AF65-F5344CB8AC3E}">
        <p14:creationId xmlns:p14="http://schemas.microsoft.com/office/powerpoint/2010/main" val="153424755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מציין מיקום תוכן 2"/>
          <p:cNvGraphicFramePr>
            <a:graphicFrameLocks noGrp="1"/>
          </p:cNvGraphicFramePr>
          <p:nvPr>
            <p:ph idx="1"/>
            <p:extLst>
              <p:ext uri="{D42A27DB-BD31-4B8C-83A1-F6EECF244321}">
                <p14:modId xmlns:p14="http://schemas.microsoft.com/office/powerpoint/2010/main" val="1076321097"/>
              </p:ext>
            </p:extLst>
          </p:nvPr>
        </p:nvGraphicFramePr>
        <p:xfrm>
          <a:off x="233266" y="362695"/>
          <a:ext cx="11640554" cy="584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634479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מלבן 1"/>
          <p:cNvSpPr/>
          <p:nvPr/>
        </p:nvSpPr>
        <p:spPr>
          <a:xfrm>
            <a:off x="653143" y="578498"/>
            <a:ext cx="11327363" cy="4893647"/>
          </a:xfrm>
          <a:prstGeom prst="rect">
            <a:avLst/>
          </a:prstGeom>
        </p:spPr>
        <p:txBody>
          <a:bodyPr wrap="square">
            <a:spAutoFit/>
          </a:bodyPr>
          <a:lstStyle/>
          <a:p>
            <a:r>
              <a:rPr lang="he-IL" sz="2400" b="1" u="sng" dirty="0">
                <a:effectLst>
                  <a:outerShdw blurRad="38100" dist="38100" dir="2700000" algn="tl">
                    <a:srgbClr val="000000">
                      <a:alpha val="43137"/>
                    </a:srgbClr>
                  </a:outerShdw>
                </a:effectLst>
              </a:rPr>
              <a:t>ביטויים להתפתחות זו: </a:t>
            </a:r>
          </a:p>
          <a:p>
            <a:pPr>
              <a:lnSpc>
                <a:spcPct val="150000"/>
              </a:lnSpc>
            </a:pPr>
            <a:r>
              <a:rPr lang="he-IL" sz="2400" b="1" dirty="0">
                <a:effectLst>
                  <a:outerShdw blurRad="38100" dist="38100" dir="2700000" algn="tl">
                    <a:srgbClr val="000000">
                      <a:alpha val="43137"/>
                    </a:srgbClr>
                  </a:outerShdw>
                </a:effectLst>
              </a:rPr>
              <a:t>בתחום הכלכלה: </a:t>
            </a:r>
          </a:p>
          <a:p>
            <a:pPr>
              <a:lnSpc>
                <a:spcPct val="150000"/>
              </a:lnSpc>
            </a:pPr>
            <a:r>
              <a:rPr lang="he-IL" sz="2400" dirty="0"/>
              <a:t>— פראג התפתחה למרכז צרכני ובו ריכוז גדול של בעלי אמצעים ועשירים. </a:t>
            </a:r>
          </a:p>
          <a:p>
            <a:pPr>
              <a:lnSpc>
                <a:spcPct val="150000"/>
              </a:lnSpc>
            </a:pPr>
            <a:r>
              <a:rPr lang="he-IL" sz="2400" dirty="0"/>
              <a:t>— פראג עמדה במרכזם של ערוצי מסחר </a:t>
            </a:r>
            <a:r>
              <a:rPr lang="he-IL" sz="2400" dirty="0" err="1"/>
              <a:t>בין־לאומיים</a:t>
            </a:r>
            <a:r>
              <a:rPr lang="he-IL" sz="2400" dirty="0"/>
              <a:t> והייתה מוקד ליזמות עסקית </a:t>
            </a:r>
            <a:r>
              <a:rPr lang="he-IL" sz="2400" dirty="0" err="1"/>
              <a:t>בין־לאומית</a:t>
            </a:r>
            <a:r>
              <a:rPr lang="he-IL" sz="2400" dirty="0"/>
              <a:t>.    </a:t>
            </a:r>
            <a:br>
              <a:rPr lang="en-US" sz="2400" dirty="0"/>
            </a:br>
            <a:r>
              <a:rPr lang="he-IL" sz="2400" dirty="0"/>
              <a:t>    </a:t>
            </a:r>
            <a:r>
              <a:rPr lang="he-IL" sz="2400" b="1" dirty="0">
                <a:effectLst>
                  <a:outerShdw blurRad="38100" dist="38100" dir="2700000" algn="tl">
                    <a:srgbClr val="000000">
                      <a:alpha val="43137"/>
                    </a:srgbClr>
                  </a:outerShdw>
                </a:effectLst>
              </a:rPr>
              <a:t>בתחום התרבות: </a:t>
            </a:r>
          </a:p>
          <a:p>
            <a:pPr>
              <a:lnSpc>
                <a:spcPct val="150000"/>
              </a:lnSpc>
            </a:pPr>
            <a:r>
              <a:rPr lang="he-IL" sz="2400" dirty="0"/>
              <a:t>— מדענים ואמנים פסלים, ציירים, צורפים ידועים פעלו בפראג.</a:t>
            </a:r>
          </a:p>
          <a:p>
            <a:pPr>
              <a:lnSpc>
                <a:spcPct val="150000"/>
              </a:lnSpc>
            </a:pPr>
            <a:r>
              <a:rPr lang="he-IL" sz="2400" dirty="0"/>
              <a:t> — הקמת מוסדות החינוך</a:t>
            </a:r>
          </a:p>
          <a:p>
            <a:pPr>
              <a:lnSpc>
                <a:spcPct val="150000"/>
              </a:lnSpc>
            </a:pPr>
            <a:r>
              <a:rPr lang="he-IL" sz="2400" dirty="0"/>
              <a:t>— שגשוג בתחומי הבנייה והיצירה התרבותית והאמנותית</a:t>
            </a:r>
          </a:p>
          <a:p>
            <a:pPr>
              <a:lnSpc>
                <a:spcPct val="150000"/>
              </a:lnSpc>
            </a:pPr>
            <a:r>
              <a:rPr lang="he-IL" sz="2400" dirty="0"/>
              <a:t>— התפתחות אוניברסיטת קרל, שהייתה מן החשובות במרכז אירופה.</a:t>
            </a:r>
          </a:p>
        </p:txBody>
      </p:sp>
    </p:spTree>
    <p:extLst>
      <p:ext uri="{BB962C8B-B14F-4D97-AF65-F5344CB8AC3E}">
        <p14:creationId xmlns:p14="http://schemas.microsoft.com/office/powerpoint/2010/main" val="32108167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מלבן 1"/>
          <p:cNvSpPr/>
          <p:nvPr/>
        </p:nvSpPr>
        <p:spPr>
          <a:xfrm>
            <a:off x="1520890" y="1580881"/>
            <a:ext cx="10366309" cy="3170099"/>
          </a:xfrm>
          <a:prstGeom prst="rect">
            <a:avLst/>
          </a:prstGeom>
        </p:spPr>
        <p:txBody>
          <a:bodyPr wrap="square">
            <a:spAutoFit/>
          </a:bodyPr>
          <a:lstStyle/>
          <a:p>
            <a:pPr>
              <a:lnSpc>
                <a:spcPct val="150000"/>
              </a:lnSpc>
            </a:pPr>
            <a:r>
              <a:rPr lang="he-IL" sz="2400" dirty="0"/>
              <a:t>— פראג שכנה במרכזו של נתיב מסחר שחצה את אירופה  מגרמניה ועד רוסיה. </a:t>
            </a:r>
          </a:p>
          <a:p>
            <a:pPr>
              <a:lnSpc>
                <a:spcPct val="150000"/>
              </a:lnSpc>
            </a:pPr>
            <a:r>
              <a:rPr lang="he-IL" sz="2400" dirty="0"/>
              <a:t>— במאות ה־14 וה־15 הפכה מרכז דתי (</a:t>
            </a:r>
            <a:r>
              <a:rPr lang="he-IL" sz="2400" dirty="0" err="1"/>
              <a:t>ארכיבישופות</a:t>
            </a:r>
            <a:r>
              <a:rPr lang="he-IL" sz="2400" dirty="0"/>
              <a:t>) והוקמה בה אוניברסיטת קרל. </a:t>
            </a:r>
          </a:p>
          <a:p>
            <a:pPr>
              <a:lnSpc>
                <a:spcPct val="150000"/>
              </a:lnSpc>
            </a:pPr>
            <a:r>
              <a:rPr lang="he-IL" sz="2400" dirty="0"/>
              <a:t>— במאה ה־16 עברה התפתחות מואצת על כן היא הפכה לבירת בוהמיה ולמקום מושבו    </a:t>
            </a:r>
            <a:br>
              <a:rPr lang="en-US" sz="2400" dirty="0"/>
            </a:br>
            <a:r>
              <a:rPr lang="he-IL" sz="2400" dirty="0"/>
              <a:t>     של המושל המלכותי. </a:t>
            </a:r>
          </a:p>
          <a:p>
            <a:pPr>
              <a:lnSpc>
                <a:spcPct val="150000"/>
              </a:lnSpc>
            </a:pPr>
            <a:r>
              <a:rPr lang="he-IL" sz="2400" dirty="0"/>
              <a:t>— מאוחר יותר התיישב בה קיסר בית </a:t>
            </a:r>
            <a:r>
              <a:rPr lang="he-IL" sz="2400" dirty="0" err="1"/>
              <a:t>הבסבורג</a:t>
            </a:r>
            <a:r>
              <a:rPr lang="he-IL" sz="2400" dirty="0"/>
              <a:t> שהעביר את חצרו מווינה לפראג. </a:t>
            </a:r>
          </a:p>
          <a:p>
            <a:endParaRPr lang="he-IL" sz="2000" dirty="0"/>
          </a:p>
        </p:txBody>
      </p:sp>
      <p:sp>
        <p:nvSpPr>
          <p:cNvPr id="3" name="מלבן 2"/>
          <p:cNvSpPr/>
          <p:nvPr/>
        </p:nvSpPr>
        <p:spPr>
          <a:xfrm>
            <a:off x="3665125" y="333183"/>
            <a:ext cx="6771405" cy="523220"/>
          </a:xfrm>
          <a:prstGeom prst="rect">
            <a:avLst/>
          </a:prstGeom>
        </p:spPr>
        <p:txBody>
          <a:bodyPr wrap="none">
            <a:spAutoFit/>
          </a:bodyPr>
          <a:lstStyle/>
          <a:p>
            <a:r>
              <a:rPr lang="he-IL" sz="2800" b="1" dirty="0"/>
              <a:t>מדוע נהפכה פראג למרכז מדיני במאה ה־16: </a:t>
            </a:r>
          </a:p>
        </p:txBody>
      </p:sp>
    </p:spTree>
    <p:extLst>
      <p:ext uri="{BB962C8B-B14F-4D97-AF65-F5344CB8AC3E}">
        <p14:creationId xmlns:p14="http://schemas.microsoft.com/office/powerpoint/2010/main" val="398814756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65314" y="1091681"/>
            <a:ext cx="11821886" cy="3901837"/>
          </a:xfrm>
          <a:prstGeom prst="rect">
            <a:avLst/>
          </a:prstGeom>
          <a:noFill/>
        </p:spPr>
        <p:txBody>
          <a:bodyPr wrap="square" rtlCol="1">
            <a:spAutoFit/>
          </a:bodyPr>
          <a:lstStyle/>
          <a:p>
            <a:pPr>
              <a:lnSpc>
                <a:spcPct val="150000"/>
              </a:lnSpc>
            </a:pPr>
            <a:r>
              <a:rPr lang="he-IL" sz="2000" dirty="0"/>
              <a:t>- </a:t>
            </a:r>
            <a:r>
              <a:rPr lang="he-IL" sz="2400" dirty="0"/>
              <a:t>המלך קרל ה-4 הופך את פראג לבירת הקיסרות הרומית הקדושה</a:t>
            </a:r>
          </a:p>
          <a:p>
            <a:pPr>
              <a:lnSpc>
                <a:spcPct val="150000"/>
              </a:lnSpc>
            </a:pPr>
            <a:r>
              <a:rPr lang="he-IL" sz="2400" dirty="0"/>
              <a:t>— הקיסר לבית </a:t>
            </a:r>
            <a:r>
              <a:rPr lang="he-IL" sz="2400" dirty="0" err="1"/>
              <a:t>הבסבורג</a:t>
            </a:r>
            <a:r>
              <a:rPr lang="he-IL" sz="2400" dirty="0"/>
              <a:t> העביר אליה את חצרו והיא נעשתה מרכז מנהלי וכלכלי; מקום מושבם    </a:t>
            </a:r>
            <a:br>
              <a:rPr lang="en-US" sz="2400" dirty="0"/>
            </a:br>
            <a:r>
              <a:rPr lang="he-IL" sz="2400" dirty="0"/>
              <a:t>     של בעלי תפקידים חשובים, ומרכז של חיי חברה, פוליטיקה ותרבות כלל אירופאיים. </a:t>
            </a:r>
          </a:p>
          <a:p>
            <a:pPr>
              <a:lnSpc>
                <a:spcPct val="150000"/>
              </a:lnSpc>
            </a:pPr>
            <a:r>
              <a:rPr lang="he-IL" sz="2400" dirty="0"/>
              <a:t>— החצר הקיסרית קיבצה אליה משכילים ואנשי מדע, סופרים ואמנים והעניקה חסות לפעילותם. </a:t>
            </a:r>
          </a:p>
          <a:p>
            <a:pPr>
              <a:lnSpc>
                <a:spcPct val="150000"/>
              </a:lnSpc>
            </a:pPr>
            <a:r>
              <a:rPr lang="he-IL" sz="2400" dirty="0"/>
              <a:t>— השלטון הקיסרי עודד הקמת מוסדות חינוך באמצעות מימון והענקת פריבילגיות. </a:t>
            </a:r>
          </a:p>
          <a:p>
            <a:pPr>
              <a:lnSpc>
                <a:spcPct val="150000"/>
              </a:lnSpc>
            </a:pPr>
            <a:r>
              <a:rPr lang="he-IL" sz="2400" dirty="0"/>
              <a:t>— החצר הקיסרית והבנייה הרחבה שנועדה לאכלס את התושבים הרבים שהתקבצו בעיר סיפקו    </a:t>
            </a:r>
            <a:br>
              <a:rPr lang="en-US" sz="2400" dirty="0"/>
            </a:br>
            <a:r>
              <a:rPr lang="he-IL" sz="2400" dirty="0"/>
              <a:t>    עבודה ויצרו תנופה כלכלית. </a:t>
            </a:r>
          </a:p>
        </p:txBody>
      </p:sp>
      <p:sp>
        <p:nvSpPr>
          <p:cNvPr id="3" name="מלבן 2"/>
          <p:cNvSpPr/>
          <p:nvPr/>
        </p:nvSpPr>
        <p:spPr>
          <a:xfrm>
            <a:off x="597158" y="381296"/>
            <a:ext cx="11594841" cy="523220"/>
          </a:xfrm>
          <a:prstGeom prst="rect">
            <a:avLst/>
          </a:prstGeom>
        </p:spPr>
        <p:txBody>
          <a:bodyPr wrap="square">
            <a:spAutoFit/>
          </a:bodyPr>
          <a:lstStyle/>
          <a:p>
            <a:r>
              <a:rPr lang="he-IL" sz="2800" dirty="0"/>
              <a:t>מהן הגורמים להתפתחותה של פראג?</a:t>
            </a:r>
          </a:p>
        </p:txBody>
      </p:sp>
    </p:spTree>
    <p:extLst>
      <p:ext uri="{BB962C8B-B14F-4D97-AF65-F5344CB8AC3E}">
        <p14:creationId xmlns:p14="http://schemas.microsoft.com/office/powerpoint/2010/main" val="202216046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theme/theme1.xml><?xml version="1.0" encoding="utf-8"?>
<a:theme xmlns:a="http://schemas.openxmlformats.org/drawingml/2006/main" name="מבט לאחור">
  <a:themeElements>
    <a:clrScheme name="מבט לאחור">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מבט לאחור">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מבט לאחור">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3349</TotalTime>
  <Words>234</Words>
  <Application>Microsoft Office PowerPoint</Application>
  <PresentationFormat>מסך רחב</PresentationFormat>
  <Paragraphs>47</Paragraphs>
  <Slides>7</Slides>
  <Notes>1</Notes>
  <HiddenSlides>5</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7</vt:i4>
      </vt:variant>
    </vt:vector>
  </HeadingPairs>
  <TitlesOfParts>
    <vt:vector size="14" baseType="lpstr">
      <vt:lpstr>Arial</vt:lpstr>
      <vt:lpstr>Calibri</vt:lpstr>
      <vt:lpstr>Calibri Light</vt:lpstr>
      <vt:lpstr>David</vt:lpstr>
      <vt:lpstr>NarkisTamMFO</vt:lpstr>
      <vt:lpstr>Times New Roman</vt:lpstr>
      <vt:lpstr>מבט לאחור</vt:lpstr>
      <vt:lpstr>מצגת של PowerPoint‏</vt:lpstr>
      <vt:lpstr>גורמים שתרמו להתפתחות העיר פראג:</vt:lpstr>
      <vt:lpstr>המשך: גורמים שתרמו להתפתחות העיר פראג:</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שיעור מספר 4</dc:title>
  <dc:creator>אלי לוי</dc:creator>
  <cp:lastModifiedBy>אלי לוי</cp:lastModifiedBy>
  <cp:revision>66</cp:revision>
  <dcterms:created xsi:type="dcterms:W3CDTF">2015-06-15T07:22:14Z</dcterms:created>
  <dcterms:modified xsi:type="dcterms:W3CDTF">2018-01-03T18:21:09Z</dcterms:modified>
</cp:coreProperties>
</file>