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9"/>
  </p:notesMasterIdLst>
  <p:handoutMasterIdLst>
    <p:handoutMasterId r:id="rId20"/>
  </p:handoutMasterIdLst>
  <p:sldIdLst>
    <p:sldId id="256" r:id="rId2"/>
    <p:sldId id="258" r:id="rId3"/>
    <p:sldId id="308" r:id="rId4"/>
    <p:sldId id="287" r:id="rId5"/>
    <p:sldId id="288" r:id="rId6"/>
    <p:sldId id="307" r:id="rId7"/>
    <p:sldId id="306" r:id="rId8"/>
    <p:sldId id="301" r:id="rId9"/>
    <p:sldId id="303" r:id="rId10"/>
    <p:sldId id="299" r:id="rId11"/>
    <p:sldId id="305" r:id="rId12"/>
    <p:sldId id="314" r:id="rId13"/>
    <p:sldId id="309" r:id="rId14"/>
    <p:sldId id="310" r:id="rId15"/>
    <p:sldId id="311" r:id="rId16"/>
    <p:sldId id="312" r:id="rId17"/>
    <p:sldId id="313" r:id="rId18"/>
  </p:sldIdLst>
  <p:sldSz cx="9144000" cy="6858000" type="screen4x3"/>
  <p:notesSz cx="6669088"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44" y="0"/>
            <a:ext cx="2889938" cy="487680"/>
          </a:xfrm>
          <a:prstGeom prst="rect">
            <a:avLst/>
          </a:prstGeom>
        </p:spPr>
        <p:txBody>
          <a:bodyPr vert="horz" lIns="91440" tIns="45720" rIns="91440" bIns="45720" rtlCol="1"/>
          <a:lstStyle>
            <a:lvl1pPr algn="l">
              <a:defRPr sz="1200"/>
            </a:lvl1pPr>
          </a:lstStyle>
          <a:p>
            <a:fld id="{D677AC02-3624-4DFC-81EB-39C79DC82351}" type="datetimeFigureOut">
              <a:rPr lang="he-IL" smtClean="0"/>
              <a:pPr/>
              <a:t>כ"ג/ניסן/תשפ"ב</a:t>
            </a:fld>
            <a:endParaRPr lang="he-IL"/>
          </a:p>
        </p:txBody>
      </p:sp>
      <p:sp>
        <p:nvSpPr>
          <p:cNvPr id="4" name="מציין מיקום של כותרת תחתונה 3"/>
          <p:cNvSpPr>
            <a:spLocks noGrp="1"/>
          </p:cNvSpPr>
          <p:nvPr>
            <p:ph type="ftr" sz="quarter" idx="2"/>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4" y="9264227"/>
            <a:ext cx="2889938" cy="487680"/>
          </a:xfrm>
          <a:prstGeom prst="rect">
            <a:avLst/>
          </a:prstGeom>
        </p:spPr>
        <p:txBody>
          <a:bodyPr vert="horz" lIns="91440" tIns="45720" rIns="91440" bIns="45720" rtlCol="1" anchor="b"/>
          <a:lstStyle>
            <a:lvl1pPr algn="l">
              <a:defRPr sz="1200"/>
            </a:lvl1pPr>
          </a:lstStyle>
          <a:p>
            <a:fld id="{876FD0FC-04A4-462C-BA51-55B56F2916BA}" type="slidenum">
              <a:rPr lang="he-IL" smtClean="0"/>
              <a:pPr/>
              <a:t>‹#›</a:t>
            </a:fld>
            <a:endParaRPr lang="he-IL"/>
          </a:p>
        </p:txBody>
      </p:sp>
    </p:spTree>
    <p:extLst>
      <p:ext uri="{BB962C8B-B14F-4D97-AF65-F5344CB8AC3E}">
        <p14:creationId xmlns:p14="http://schemas.microsoft.com/office/powerpoint/2010/main" val="341081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44" y="0"/>
            <a:ext cx="2889938" cy="487680"/>
          </a:xfrm>
          <a:prstGeom prst="rect">
            <a:avLst/>
          </a:prstGeom>
        </p:spPr>
        <p:txBody>
          <a:bodyPr vert="horz" lIns="91440" tIns="45720" rIns="91440" bIns="45720" rtlCol="1"/>
          <a:lstStyle>
            <a:lvl1pPr algn="l">
              <a:defRPr sz="1200"/>
            </a:lvl1pPr>
          </a:lstStyle>
          <a:p>
            <a:fld id="{25DED916-C83C-43BF-A8AB-22B765295EAB}" type="datetimeFigureOut">
              <a:rPr lang="he-IL" smtClean="0"/>
              <a:pPr/>
              <a:t>כ"ג/ניסן/תשפ"ב</a:t>
            </a:fld>
            <a:endParaRPr lang="he-IL"/>
          </a:p>
        </p:txBody>
      </p:sp>
      <p:sp>
        <p:nvSpPr>
          <p:cNvPr id="4" name="מציין מיקום של תמונת שקופית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66909" y="4632960"/>
            <a:ext cx="5335270" cy="438912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4" y="9264227"/>
            <a:ext cx="2889938" cy="487680"/>
          </a:xfrm>
          <a:prstGeom prst="rect">
            <a:avLst/>
          </a:prstGeom>
        </p:spPr>
        <p:txBody>
          <a:bodyPr vert="horz" lIns="91440" tIns="45720" rIns="91440" bIns="45720" rtlCol="1" anchor="b"/>
          <a:lstStyle>
            <a:lvl1pPr algn="l">
              <a:defRPr sz="1200"/>
            </a:lvl1pPr>
          </a:lstStyle>
          <a:p>
            <a:fld id="{3EE25645-58D6-4F3A-B07F-79196FB682F0}" type="slidenum">
              <a:rPr lang="he-IL" smtClean="0"/>
              <a:pPr/>
              <a:t>‹#›</a:t>
            </a:fld>
            <a:endParaRPr lang="he-IL"/>
          </a:p>
        </p:txBody>
      </p:sp>
    </p:spTree>
    <p:extLst>
      <p:ext uri="{BB962C8B-B14F-4D97-AF65-F5344CB8AC3E}">
        <p14:creationId xmlns:p14="http://schemas.microsoft.com/office/powerpoint/2010/main" val="29287214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181CF81-A792-4286-9B91-F383C410B4D1}"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DF43D33-AE55-4E9A-A01B-4BCDBAD525AC}"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BC7B2A9-1491-42F6-BCB7-1A1E97DEC358}"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4BC376D-6569-4FBC-A292-76290E3A8466}"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1021BA7-CD65-4F8A-B259-812B31437400}"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1B0EC44-571E-4D3F-A594-AE4D6037D600}"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6C74808-F75C-4CC3-B31E-EC2FD2F1BED8}" type="datetime8">
              <a:rPr lang="he-IL" smtClean="0"/>
              <a:pPr/>
              <a:t>24 אפריל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82C84A3-EBF0-444F-AD19-761174F18036}" type="datetime8">
              <a:rPr lang="he-IL" smtClean="0"/>
              <a:pPr/>
              <a:t>24 אפריל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FC7314A-25B8-4BFD-9DAF-4328D9A02AA4}" type="datetime8">
              <a:rPr lang="he-IL" smtClean="0"/>
              <a:pPr/>
              <a:t>24 אפריל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61CB0AB-C527-41C5-9377-EFD5694AEECB}"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6181A91-91C4-4D7D-847B-C2B2EFD48921}"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09A5-7779-4A5E-B559-CB64AADBB2FF}" type="datetime8">
              <a:rPr lang="he-IL" smtClean="0"/>
              <a:pPr/>
              <a:t>24 אפריל 22</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Ff_suyHtEX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zwyUjFzLsu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332656"/>
            <a:ext cx="7772400" cy="1470025"/>
          </a:xfrm>
        </p:spPr>
        <p:txBody>
          <a:bodyPr/>
          <a:lstStyle/>
          <a:p>
            <a:r>
              <a:rPr lang="he-IL" dirty="0">
                <a:solidFill>
                  <a:schemeClr val="tx2"/>
                </a:solidFill>
              </a:rPr>
              <a:t>פרק 7 - מכניקה</a:t>
            </a:r>
          </a:p>
        </p:txBody>
      </p:sp>
      <p:sp>
        <p:nvSpPr>
          <p:cNvPr id="3" name="כותרת משנה 2"/>
          <p:cNvSpPr>
            <a:spLocks noGrp="1"/>
          </p:cNvSpPr>
          <p:nvPr>
            <p:ph type="subTitle" idx="1"/>
          </p:nvPr>
        </p:nvSpPr>
        <p:spPr>
          <a:xfrm>
            <a:off x="1403648" y="1772816"/>
            <a:ext cx="6400800" cy="1752600"/>
          </a:xfrm>
        </p:spPr>
        <p:txBody>
          <a:bodyPr/>
          <a:lstStyle/>
          <a:p>
            <a:r>
              <a:rPr lang="he-IL" dirty="0">
                <a:solidFill>
                  <a:schemeClr val="tx2"/>
                </a:solidFill>
              </a:rPr>
              <a:t>7.4 – כוח כווקטור</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429000"/>
            <a:ext cx="5668473" cy="17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36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610" y="601817"/>
            <a:ext cx="5731718" cy="592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744" y="601817"/>
            <a:ext cx="9334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1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80728"/>
            <a:ext cx="858821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3203848" y="5661248"/>
            <a:ext cx="3001526" cy="369332"/>
          </a:xfrm>
          <a:prstGeom prst="rect">
            <a:avLst/>
          </a:prstGeom>
        </p:spPr>
        <p:txBody>
          <a:bodyPr wrap="none">
            <a:spAutoFit/>
          </a:bodyPr>
          <a:lstStyle/>
          <a:p>
            <a:pPr algn="ctr"/>
            <a:r>
              <a:rPr lang="en-US" dirty="0">
                <a:hlinkClick r:id="rId2"/>
              </a:rPr>
              <a:t>https://youtu.be/Ff_suyHtEXk</a:t>
            </a:r>
            <a:endParaRPr lang="he-IL" dirty="0"/>
          </a:p>
        </p:txBody>
      </p:sp>
    </p:spTree>
    <p:extLst>
      <p:ext uri="{BB962C8B-B14F-4D97-AF65-F5344CB8AC3E}">
        <p14:creationId xmlns:p14="http://schemas.microsoft.com/office/powerpoint/2010/main" val="73863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he-IL" dirty="0">
                <a:solidFill>
                  <a:schemeClr val="tx2"/>
                </a:solidFill>
              </a:rPr>
              <a:t>תרגילים</a:t>
            </a:r>
            <a:endParaRPr lang="en-US" dirty="0">
              <a:solidFill>
                <a:schemeClr val="tx2"/>
              </a:solidFill>
            </a:endParaRPr>
          </a:p>
        </p:txBody>
      </p:sp>
    </p:spTree>
    <p:extLst>
      <p:ext uri="{BB962C8B-B14F-4D97-AF65-F5344CB8AC3E}">
        <p14:creationId xmlns:p14="http://schemas.microsoft.com/office/powerpoint/2010/main" val="55436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62" y="548680"/>
            <a:ext cx="811869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7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539552" y="547791"/>
            <a:ext cx="8277895" cy="5329481"/>
            <a:chOff x="539552" y="547791"/>
            <a:chExt cx="8277895" cy="5329481"/>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7791"/>
              <a:ext cx="827789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732367"/>
              <a:ext cx="322011" cy="14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7798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598" y="404664"/>
            <a:ext cx="2078840"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80728"/>
            <a:ext cx="8225957" cy="420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74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951" y="405698"/>
            <a:ext cx="1623453"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98" y="693730"/>
            <a:ext cx="821270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605376"/>
            <a:ext cx="3384376" cy="325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76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08631" y="332656"/>
            <a:ext cx="2601995" cy="523220"/>
          </a:xfrm>
          <a:prstGeom prst="rect">
            <a:avLst/>
          </a:prstGeom>
        </p:spPr>
        <p:txBody>
          <a:bodyPr wrap="none">
            <a:spAutoFit/>
          </a:bodyPr>
          <a:lstStyle/>
          <a:p>
            <a:pPr algn="ctr"/>
            <a:r>
              <a:rPr lang="he-IL" sz="2800" b="1" dirty="0">
                <a:solidFill>
                  <a:schemeClr val="tx2"/>
                </a:solidFill>
              </a:rPr>
              <a:t>בוחן - כדור פורח</a:t>
            </a:r>
          </a:p>
        </p:txBody>
      </p:sp>
      <p:sp>
        <p:nvSpPr>
          <p:cNvPr id="13708" name="מלבן 13707"/>
          <p:cNvSpPr/>
          <p:nvPr/>
        </p:nvSpPr>
        <p:spPr>
          <a:xfrm>
            <a:off x="2843808" y="1412776"/>
            <a:ext cx="6120680" cy="3970318"/>
          </a:xfrm>
          <a:prstGeom prst="rect">
            <a:avLst/>
          </a:prstGeom>
        </p:spPr>
        <p:txBody>
          <a:bodyPr wrap="square">
            <a:spAutoFit/>
          </a:bodyPr>
          <a:lstStyle/>
          <a:p>
            <a:r>
              <a:rPr lang="he-IL" dirty="0"/>
              <a:t>על כדור פורח שמשקלו 2000 ניוטון פועל כח עילוי שגודלו 3000 ניוטון. רוח הנושבת מזרחה מפעילה על הכדור כח של 1000 ניוטון.</a:t>
            </a:r>
          </a:p>
          <a:p>
            <a:endParaRPr lang="he-IL" dirty="0"/>
          </a:p>
          <a:p>
            <a:pPr marL="342900" indent="-342900">
              <a:buFont typeface="+mj-lt"/>
              <a:buAutoNum type="arabicPeriod"/>
            </a:pPr>
            <a:r>
              <a:rPr lang="he-IL" dirty="0"/>
              <a:t>מה גודלו של הכח השקול שפועל על הכדור? (25 נק')</a:t>
            </a:r>
          </a:p>
          <a:p>
            <a:pPr marL="342900" indent="-342900">
              <a:buFont typeface="+mj-lt"/>
              <a:buAutoNum type="arabicPeriod"/>
            </a:pPr>
            <a:endParaRPr lang="he-IL" dirty="0"/>
          </a:p>
          <a:p>
            <a:pPr marL="342900" indent="-342900">
              <a:buFont typeface="+mj-lt"/>
              <a:buAutoNum type="arabicPeriod"/>
            </a:pPr>
            <a:r>
              <a:rPr lang="he-IL" dirty="0"/>
              <a:t>מה כיוונו של הכח השקול הפועל על הכדור? (25 נק')</a:t>
            </a:r>
          </a:p>
          <a:p>
            <a:pPr marL="342900" indent="-342900">
              <a:buFont typeface="+mj-lt"/>
              <a:buAutoNum type="arabicPeriod"/>
            </a:pPr>
            <a:endParaRPr lang="he-IL" dirty="0"/>
          </a:p>
          <a:p>
            <a:pPr marL="342900" indent="-342900">
              <a:buFont typeface="+mj-lt"/>
              <a:buAutoNum type="arabicPeriod"/>
            </a:pPr>
            <a:r>
              <a:rPr lang="he-IL" dirty="0"/>
              <a:t>האם הכדור עולה מעלה או מאבד גובה? (15 נק')</a:t>
            </a:r>
          </a:p>
          <a:p>
            <a:pPr marL="342900" indent="-342900">
              <a:buFont typeface="+mj-lt"/>
              <a:buAutoNum type="arabicPeriod"/>
            </a:pPr>
            <a:endParaRPr lang="he-IL" dirty="0"/>
          </a:p>
          <a:p>
            <a:pPr marL="342900" indent="-342900">
              <a:buFont typeface="+mj-lt"/>
              <a:buAutoNum type="arabicPeriod"/>
            </a:pPr>
            <a:r>
              <a:rPr lang="he-IL" dirty="0"/>
              <a:t>מה צריך להיות גודלו של כח של כח העילוי על מנת שהכדור ישמור על גובה קבוע? (15 נק')</a:t>
            </a:r>
          </a:p>
          <a:p>
            <a:pPr marL="342900" indent="-342900">
              <a:buFont typeface="+mj-lt"/>
              <a:buAutoNum type="arabicPeriod"/>
            </a:pPr>
            <a:endParaRPr lang="he-IL" dirty="0"/>
          </a:p>
          <a:p>
            <a:pPr marL="342900" indent="-342900">
              <a:buFont typeface="+mj-lt"/>
              <a:buAutoNum type="arabicPeriod"/>
            </a:pPr>
            <a:r>
              <a:rPr lang="he-IL" dirty="0"/>
              <a:t>מה יהיה במקרה זה גודלו של הכח וכיוונו של הכח השקול? (20 נק')</a:t>
            </a:r>
            <a:endParaRPr lang="en-US" dirty="0"/>
          </a:p>
        </p:txBody>
      </p:sp>
      <p:pic>
        <p:nvPicPr>
          <p:cNvPr id="2050" name="Picture 2" descr="Image result"/>
          <p:cNvPicPr>
            <a:picLocks noChangeAspect="1" noChangeArrowheads="1"/>
          </p:cNvPicPr>
          <p:nvPr/>
        </p:nvPicPr>
        <p:blipFill>
          <a:blip r:embed="rId2" cstate="print"/>
          <a:srcRect/>
          <a:stretch>
            <a:fillRect/>
          </a:stretch>
        </p:blipFill>
        <p:spPr bwMode="auto">
          <a:xfrm>
            <a:off x="251520" y="1556792"/>
            <a:ext cx="2562996" cy="3528392"/>
          </a:xfrm>
          <a:prstGeom prst="rect">
            <a:avLst/>
          </a:prstGeom>
          <a:noFill/>
        </p:spPr>
      </p:pic>
    </p:spTree>
    <p:extLst>
      <p:ext uri="{BB962C8B-B14F-4D97-AF65-F5344CB8AC3E}">
        <p14:creationId xmlns:p14="http://schemas.microsoft.com/office/powerpoint/2010/main" val="81832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8096" y="303893"/>
            <a:ext cx="5431295" cy="523220"/>
          </a:xfrm>
          <a:prstGeom prst="rect">
            <a:avLst/>
          </a:prstGeom>
        </p:spPr>
        <p:txBody>
          <a:bodyPr wrap="none">
            <a:spAutoFit/>
          </a:bodyPr>
          <a:lstStyle/>
          <a:p>
            <a:r>
              <a:rPr lang="he-IL" sz="2800" b="1" dirty="0">
                <a:solidFill>
                  <a:schemeClr val="tx2"/>
                </a:solidFill>
              </a:rPr>
              <a:t>מדידה של צירופי כוחות בשני ממדים</a:t>
            </a:r>
            <a:endParaRPr lang="he-IL" sz="2800" dirty="0">
              <a:solidFill>
                <a:schemeClr val="tx2"/>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52736"/>
            <a:ext cx="544238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30433" y="3321153"/>
            <a:ext cx="1277915" cy="369332"/>
          </a:xfrm>
          <a:prstGeom prst="rect">
            <a:avLst/>
          </a:prstGeom>
          <a:noFill/>
        </p:spPr>
        <p:txBody>
          <a:bodyPr wrap="none" rtlCol="1">
            <a:spAutoFit/>
          </a:bodyPr>
          <a:lstStyle/>
          <a:p>
            <a:r>
              <a:rPr lang="he-IL" dirty="0"/>
              <a:t>שולחן כוחות</a:t>
            </a:r>
          </a:p>
        </p:txBody>
      </p:sp>
    </p:spTree>
    <p:extLst>
      <p:ext uri="{BB962C8B-B14F-4D97-AF65-F5344CB8AC3E}">
        <p14:creationId xmlns:p14="http://schemas.microsoft.com/office/powerpoint/2010/main" val="9937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8096" y="303893"/>
            <a:ext cx="5431295" cy="523220"/>
          </a:xfrm>
          <a:prstGeom prst="rect">
            <a:avLst/>
          </a:prstGeom>
        </p:spPr>
        <p:txBody>
          <a:bodyPr wrap="none">
            <a:spAutoFit/>
          </a:bodyPr>
          <a:lstStyle/>
          <a:p>
            <a:r>
              <a:rPr lang="he-IL" sz="2800" b="1" dirty="0">
                <a:solidFill>
                  <a:schemeClr val="tx2"/>
                </a:solidFill>
              </a:rPr>
              <a:t>מדידה של צירופי כוחות בשני ממדים</a:t>
            </a:r>
            <a:endParaRPr lang="he-IL" sz="2800" dirty="0">
              <a:solidFill>
                <a:schemeClr val="tx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585" y="1196752"/>
            <a:ext cx="6356316" cy="47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85753" y="6174795"/>
            <a:ext cx="1786066" cy="369332"/>
          </a:xfrm>
          <a:prstGeom prst="rect">
            <a:avLst/>
          </a:prstGeom>
          <a:noFill/>
        </p:spPr>
        <p:txBody>
          <a:bodyPr wrap="none" rtlCol="1">
            <a:spAutoFit/>
          </a:bodyPr>
          <a:lstStyle/>
          <a:p>
            <a:pPr algn="ctr"/>
            <a:r>
              <a:rPr lang="he-IL" dirty="0"/>
              <a:t>מערך דינמומטרים</a:t>
            </a:r>
          </a:p>
        </p:txBody>
      </p:sp>
    </p:spTree>
    <p:extLst>
      <p:ext uri="{BB962C8B-B14F-4D97-AF65-F5344CB8AC3E}">
        <p14:creationId xmlns:p14="http://schemas.microsoft.com/office/powerpoint/2010/main" val="43441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563888" y="318955"/>
            <a:ext cx="2792752" cy="523220"/>
          </a:xfrm>
          <a:prstGeom prst="rect">
            <a:avLst/>
          </a:prstGeom>
        </p:spPr>
        <p:txBody>
          <a:bodyPr wrap="none">
            <a:spAutoFit/>
          </a:bodyPr>
          <a:lstStyle/>
          <a:p>
            <a:r>
              <a:rPr lang="he-IL" sz="2800" b="1" dirty="0">
                <a:solidFill>
                  <a:schemeClr val="tx2"/>
                </a:solidFill>
              </a:rPr>
              <a:t>מערך דינמומטרים</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04" y="605757"/>
            <a:ext cx="866775" cy="172402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4013852" y="1376271"/>
            <a:ext cx="4431020" cy="369332"/>
          </a:xfrm>
          <a:prstGeom prst="rect">
            <a:avLst/>
          </a:prstGeom>
        </p:spPr>
        <p:txBody>
          <a:bodyPr wrap="none">
            <a:spAutoFit/>
          </a:bodyPr>
          <a:lstStyle/>
          <a:p>
            <a:r>
              <a:rPr lang="he-IL" b="1" dirty="0"/>
              <a:t>מד כוח קפיצי (דינמומטר) ומשקולת – תזכורת </a:t>
            </a:r>
            <a:endParaRPr lang="he-IL" dirty="0"/>
          </a:p>
        </p:txBody>
      </p:sp>
      <p:grpSp>
        <p:nvGrpSpPr>
          <p:cNvPr id="4" name="Group 4"/>
          <p:cNvGrpSpPr>
            <a:grpSpLocks/>
          </p:cNvGrpSpPr>
          <p:nvPr/>
        </p:nvGrpSpPr>
        <p:grpSpPr bwMode="auto">
          <a:xfrm>
            <a:off x="532084" y="2504275"/>
            <a:ext cx="735013" cy="3662363"/>
            <a:chOff x="535" y="1614"/>
            <a:chExt cx="1158" cy="5766"/>
          </a:xfrm>
        </p:grpSpPr>
        <p:sp>
          <p:nvSpPr>
            <p:cNvPr id="6" name="Rectangle 5"/>
            <p:cNvSpPr>
              <a:spLocks noChangeArrowheads="1"/>
            </p:cNvSpPr>
            <p:nvPr/>
          </p:nvSpPr>
          <p:spPr bwMode="auto">
            <a:xfrm>
              <a:off x="536" y="6135"/>
              <a:ext cx="1157" cy="900"/>
            </a:xfrm>
            <a:prstGeom prst="rect">
              <a:avLst/>
            </a:prstGeom>
            <a:solidFill>
              <a:srgbClr val="800000"/>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7" name="Oval 6"/>
            <p:cNvSpPr>
              <a:spLocks noChangeAspect="1" noChangeArrowheads="1"/>
            </p:cNvSpPr>
            <p:nvPr/>
          </p:nvSpPr>
          <p:spPr bwMode="auto">
            <a:xfrm>
              <a:off x="535" y="5880"/>
              <a:ext cx="1157" cy="579"/>
            </a:xfrm>
            <a:prstGeom prst="ellipse">
              <a:avLst/>
            </a:prstGeom>
            <a:solidFill>
              <a:srgbClr val="800000"/>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he-IL"/>
            </a:p>
          </p:txBody>
        </p:sp>
        <p:grpSp>
          <p:nvGrpSpPr>
            <p:cNvPr id="8" name="Group 7"/>
            <p:cNvGrpSpPr>
              <a:grpSpLocks/>
            </p:cNvGrpSpPr>
            <p:nvPr/>
          </p:nvGrpSpPr>
          <p:grpSpPr bwMode="auto">
            <a:xfrm>
              <a:off x="751" y="1614"/>
              <a:ext cx="726" cy="4534"/>
              <a:chOff x="723" y="1614"/>
              <a:chExt cx="726" cy="4534"/>
            </a:xfrm>
          </p:grpSpPr>
          <p:grpSp>
            <p:nvGrpSpPr>
              <p:cNvPr id="11" name="Group 8"/>
              <p:cNvGrpSpPr>
                <a:grpSpLocks noChangeAspect="1"/>
              </p:cNvGrpSpPr>
              <p:nvPr/>
            </p:nvGrpSpPr>
            <p:grpSpPr bwMode="auto">
              <a:xfrm>
                <a:off x="723" y="1614"/>
                <a:ext cx="726" cy="4534"/>
                <a:chOff x="723" y="1614"/>
                <a:chExt cx="360" cy="2247"/>
              </a:xfrm>
            </p:grpSpPr>
            <p:grpSp>
              <p:nvGrpSpPr>
                <p:cNvPr id="13" name="Group 9"/>
                <p:cNvGrpSpPr>
                  <a:grpSpLocks noChangeAspect="1"/>
                </p:cNvGrpSpPr>
                <p:nvPr/>
              </p:nvGrpSpPr>
              <p:grpSpPr bwMode="auto">
                <a:xfrm>
                  <a:off x="723" y="1614"/>
                  <a:ext cx="360" cy="2247"/>
                  <a:chOff x="723" y="1614"/>
                  <a:chExt cx="360" cy="2247"/>
                </a:xfrm>
              </p:grpSpPr>
              <p:grpSp>
                <p:nvGrpSpPr>
                  <p:cNvPr id="15" name="Group 10"/>
                  <p:cNvGrpSpPr>
                    <a:grpSpLocks noChangeAspect="1"/>
                  </p:cNvGrpSpPr>
                  <p:nvPr/>
                </p:nvGrpSpPr>
                <p:grpSpPr bwMode="auto">
                  <a:xfrm>
                    <a:off x="723" y="1890"/>
                    <a:ext cx="360" cy="1785"/>
                    <a:chOff x="720" y="1890"/>
                    <a:chExt cx="360" cy="1785"/>
                  </a:xfrm>
                </p:grpSpPr>
                <p:sp>
                  <p:nvSpPr>
                    <p:cNvPr id="13703" name="Rectangle 11"/>
                    <p:cNvSpPr>
                      <a:spLocks noChangeAspect="1" noChangeArrowheads="1"/>
                    </p:cNvSpPr>
                    <p:nvPr/>
                  </p:nvSpPr>
                  <p:spPr bwMode="auto">
                    <a:xfrm>
                      <a:off x="720" y="1980"/>
                      <a:ext cx="360" cy="1620"/>
                    </a:xfrm>
                    <a:prstGeom prst="rect">
                      <a:avLst/>
                    </a:prstGeom>
                    <a:solidFill>
                      <a:srgbClr val="FFFFFF"/>
                    </a:solidFill>
                    <a:ln w="9525">
                      <a:solidFill>
                        <a:srgbClr val="993366"/>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704" name="Oval 12"/>
                    <p:cNvSpPr>
                      <a:spLocks noChangeAspect="1" noChangeArrowheads="1"/>
                    </p:cNvSpPr>
                    <p:nvPr/>
                  </p:nvSpPr>
                  <p:spPr bwMode="auto">
                    <a:xfrm>
                      <a:off x="720" y="1890"/>
                      <a:ext cx="360" cy="180"/>
                    </a:xfrm>
                    <a:prstGeom prst="ellipse">
                      <a:avLst/>
                    </a:prstGeom>
                    <a:solidFill>
                      <a:srgbClr val="FFFFFF"/>
                    </a:solidFill>
                    <a:ln w="9525">
                      <a:solidFill>
                        <a:srgbClr val="993366"/>
                      </a:solidFill>
                      <a:round/>
                      <a:headEnd/>
                      <a:tailEnd/>
                    </a:ln>
                  </p:spPr>
                  <p:txBody>
                    <a:bodyPr vert="horz" wrap="square" lIns="91440" tIns="45720" rIns="91440" bIns="45720" numCol="1" anchor="t" anchorCtr="0" compatLnSpc="1">
                      <a:prstTxWarp prst="textNoShape">
                        <a:avLst/>
                      </a:prstTxWarp>
                    </a:bodyPr>
                    <a:lstStyle/>
                    <a:p>
                      <a:endParaRPr lang="he-IL"/>
                    </a:p>
                  </p:txBody>
                </p:sp>
                <p:grpSp>
                  <p:nvGrpSpPr>
                    <p:cNvPr id="13705" name="Group 13"/>
                    <p:cNvGrpSpPr>
                      <a:grpSpLocks noChangeAspect="1"/>
                    </p:cNvGrpSpPr>
                    <p:nvPr/>
                  </p:nvGrpSpPr>
                  <p:grpSpPr bwMode="auto">
                    <a:xfrm>
                      <a:off x="720" y="3495"/>
                      <a:ext cx="360" cy="180"/>
                      <a:chOff x="720" y="3495"/>
                      <a:chExt cx="360" cy="180"/>
                    </a:xfrm>
                  </p:grpSpPr>
                  <p:sp>
                    <p:nvSpPr>
                      <p:cNvPr id="13706" name="Oval 14"/>
                      <p:cNvSpPr>
                        <a:spLocks noChangeAspect="1" noChangeArrowheads="1"/>
                      </p:cNvSpPr>
                      <p:nvPr/>
                    </p:nvSpPr>
                    <p:spPr bwMode="auto">
                      <a:xfrm>
                        <a:off x="720" y="3495"/>
                        <a:ext cx="360" cy="180"/>
                      </a:xfrm>
                      <a:prstGeom prst="ellipse">
                        <a:avLst/>
                      </a:prstGeom>
                      <a:solidFill>
                        <a:srgbClr val="FFFFFF"/>
                      </a:solidFill>
                      <a:ln w="9525">
                        <a:solidFill>
                          <a:srgbClr val="993366"/>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3707" name="Oval 15"/>
                      <p:cNvSpPr>
                        <a:spLocks noChangeAspect="1" noChangeArrowheads="1"/>
                      </p:cNvSpPr>
                      <p:nvPr/>
                    </p:nvSpPr>
                    <p:spPr bwMode="auto">
                      <a:xfrm>
                        <a:off x="825" y="3548"/>
                        <a:ext cx="147" cy="74"/>
                      </a:xfrm>
                      <a:prstGeom prst="ellipse">
                        <a:avLst/>
                      </a:prstGeom>
                      <a:solidFill>
                        <a:srgbClr val="FFFFFF"/>
                      </a:solidFill>
                      <a:ln w="9525">
                        <a:solidFill>
                          <a:srgbClr val="993366"/>
                        </a:solidFill>
                        <a:round/>
                        <a:headEnd/>
                        <a:tailEnd/>
                      </a:ln>
                    </p:spPr>
                    <p:txBody>
                      <a:bodyPr vert="horz" wrap="square" lIns="91440" tIns="45720" rIns="91440" bIns="45720" numCol="1" anchor="t" anchorCtr="0" compatLnSpc="1">
                        <a:prstTxWarp prst="textNoShape">
                          <a:avLst/>
                        </a:prstTxWarp>
                      </a:bodyPr>
                      <a:lstStyle/>
                      <a:p>
                        <a:endParaRPr lang="he-IL"/>
                      </a:p>
                    </p:txBody>
                  </p:sp>
                </p:grpSp>
              </p:grpSp>
              <p:sp>
                <p:nvSpPr>
                  <p:cNvPr id="16" name="Line 16"/>
                  <p:cNvSpPr>
                    <a:spLocks noChangeAspect="1" noChangeShapeType="1"/>
                  </p:cNvSpPr>
                  <p:nvPr/>
                </p:nvSpPr>
                <p:spPr bwMode="auto">
                  <a:xfrm flipV="1">
                    <a:off x="900" y="1614"/>
                    <a:ext cx="0" cy="499"/>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7" name="Group 17"/>
                  <p:cNvGrpSpPr>
                    <a:grpSpLocks noChangeAspect="1"/>
                  </p:cNvGrpSpPr>
                  <p:nvPr/>
                </p:nvGrpSpPr>
                <p:grpSpPr bwMode="auto">
                  <a:xfrm>
                    <a:off x="723" y="2160"/>
                    <a:ext cx="359" cy="1173"/>
                    <a:chOff x="723" y="2160"/>
                    <a:chExt cx="359" cy="1173"/>
                  </a:xfrm>
                </p:grpSpPr>
                <p:sp>
                  <p:nvSpPr>
                    <p:cNvPr id="13696" name="Arc 18"/>
                    <p:cNvSpPr>
                      <a:spLocks noChangeAspect="1"/>
                    </p:cNvSpPr>
                    <p:nvPr/>
                  </p:nvSpPr>
                  <p:spPr bwMode="auto">
                    <a:xfrm>
                      <a:off x="724" y="3242"/>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97" name="Arc 19"/>
                    <p:cNvSpPr>
                      <a:spLocks noChangeAspect="1"/>
                    </p:cNvSpPr>
                    <p:nvPr/>
                  </p:nvSpPr>
                  <p:spPr bwMode="auto">
                    <a:xfrm>
                      <a:off x="726" y="306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98" name="Arc 20"/>
                    <p:cNvSpPr>
                      <a:spLocks noChangeAspect="1"/>
                    </p:cNvSpPr>
                    <p:nvPr/>
                  </p:nvSpPr>
                  <p:spPr bwMode="auto">
                    <a:xfrm>
                      <a:off x="726" y="288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99" name="Arc 21"/>
                    <p:cNvSpPr>
                      <a:spLocks noChangeAspect="1"/>
                    </p:cNvSpPr>
                    <p:nvPr/>
                  </p:nvSpPr>
                  <p:spPr bwMode="auto">
                    <a:xfrm>
                      <a:off x="726" y="270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700" name="Arc 22"/>
                    <p:cNvSpPr>
                      <a:spLocks noChangeAspect="1"/>
                    </p:cNvSpPr>
                    <p:nvPr/>
                  </p:nvSpPr>
                  <p:spPr bwMode="auto">
                    <a:xfrm>
                      <a:off x="726" y="252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701" name="Arc 23"/>
                    <p:cNvSpPr>
                      <a:spLocks noChangeAspect="1"/>
                    </p:cNvSpPr>
                    <p:nvPr/>
                  </p:nvSpPr>
                  <p:spPr bwMode="auto">
                    <a:xfrm>
                      <a:off x="726" y="234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702" name="Arc 24"/>
                    <p:cNvSpPr>
                      <a:spLocks noChangeAspect="1"/>
                    </p:cNvSpPr>
                    <p:nvPr/>
                  </p:nvSpPr>
                  <p:spPr bwMode="auto">
                    <a:xfrm>
                      <a:off x="723" y="216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8989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8" name="Group 25"/>
                  <p:cNvGrpSpPr>
                    <a:grpSpLocks noChangeAspect="1"/>
                  </p:cNvGrpSpPr>
                  <p:nvPr/>
                </p:nvGrpSpPr>
                <p:grpSpPr bwMode="auto">
                  <a:xfrm>
                    <a:off x="777" y="2113"/>
                    <a:ext cx="249" cy="1748"/>
                    <a:chOff x="777" y="2113"/>
                    <a:chExt cx="249" cy="1748"/>
                  </a:xfrm>
                </p:grpSpPr>
                <p:grpSp>
                  <p:nvGrpSpPr>
                    <p:cNvPr id="27" name="Group 26"/>
                    <p:cNvGrpSpPr>
                      <a:grpSpLocks noChangeAspect="1"/>
                    </p:cNvGrpSpPr>
                    <p:nvPr/>
                  </p:nvGrpSpPr>
                  <p:grpSpPr bwMode="auto">
                    <a:xfrm>
                      <a:off x="777" y="2113"/>
                      <a:ext cx="249" cy="1507"/>
                      <a:chOff x="777" y="2113"/>
                      <a:chExt cx="249" cy="1507"/>
                    </a:xfrm>
                  </p:grpSpPr>
                  <p:grpSp>
                    <p:nvGrpSpPr>
                      <p:cNvPr id="30" name="Group 27"/>
                      <p:cNvGrpSpPr>
                        <a:grpSpLocks noChangeAspect="1"/>
                      </p:cNvGrpSpPr>
                      <p:nvPr/>
                    </p:nvGrpSpPr>
                    <p:grpSpPr bwMode="auto">
                      <a:xfrm>
                        <a:off x="777" y="2113"/>
                        <a:ext cx="249" cy="1424"/>
                        <a:chOff x="777" y="2113"/>
                        <a:chExt cx="249" cy="1424"/>
                      </a:xfrm>
                    </p:grpSpPr>
                    <p:grpSp>
                      <p:nvGrpSpPr>
                        <p:cNvPr id="13312" name="Group 28"/>
                        <p:cNvGrpSpPr>
                          <a:grpSpLocks noChangeAspect="1"/>
                        </p:cNvGrpSpPr>
                        <p:nvPr/>
                      </p:nvGrpSpPr>
                      <p:grpSpPr bwMode="auto">
                        <a:xfrm>
                          <a:off x="777" y="2113"/>
                          <a:ext cx="249" cy="983"/>
                          <a:chOff x="777" y="2126"/>
                          <a:chExt cx="249" cy="983"/>
                        </a:xfrm>
                      </p:grpSpPr>
                      <p:grpSp>
                        <p:nvGrpSpPr>
                          <p:cNvPr id="13442" name="Group 29"/>
                          <p:cNvGrpSpPr>
                            <a:grpSpLocks noChangeAspect="1"/>
                          </p:cNvGrpSpPr>
                          <p:nvPr/>
                        </p:nvGrpSpPr>
                        <p:grpSpPr bwMode="auto">
                          <a:xfrm>
                            <a:off x="777" y="2126"/>
                            <a:ext cx="249" cy="541"/>
                            <a:chOff x="777" y="2126"/>
                            <a:chExt cx="249" cy="541"/>
                          </a:xfrm>
                        </p:grpSpPr>
                        <p:grpSp>
                          <p:nvGrpSpPr>
                            <p:cNvPr id="13570" name="Group 30"/>
                            <p:cNvGrpSpPr>
                              <a:grpSpLocks noChangeAspect="1"/>
                            </p:cNvGrpSpPr>
                            <p:nvPr/>
                          </p:nvGrpSpPr>
                          <p:grpSpPr bwMode="auto">
                            <a:xfrm>
                              <a:off x="777" y="2126"/>
                              <a:ext cx="249" cy="316"/>
                              <a:chOff x="777" y="2126"/>
                              <a:chExt cx="249" cy="316"/>
                            </a:xfrm>
                          </p:grpSpPr>
                          <p:grpSp>
                            <p:nvGrpSpPr>
                              <p:cNvPr id="13634" name="Group 31"/>
                              <p:cNvGrpSpPr>
                                <a:grpSpLocks noChangeAspect="1"/>
                              </p:cNvGrpSpPr>
                              <p:nvPr/>
                            </p:nvGrpSpPr>
                            <p:grpSpPr bwMode="auto">
                              <a:xfrm>
                                <a:off x="777" y="2126"/>
                                <a:ext cx="249" cy="207"/>
                                <a:chOff x="777" y="2126"/>
                                <a:chExt cx="249" cy="207"/>
                              </a:xfrm>
                            </p:grpSpPr>
                            <p:grpSp>
                              <p:nvGrpSpPr>
                                <p:cNvPr id="13666" name="Group 32"/>
                                <p:cNvGrpSpPr>
                                  <a:grpSpLocks noChangeAspect="1"/>
                                </p:cNvGrpSpPr>
                                <p:nvPr/>
                              </p:nvGrpSpPr>
                              <p:grpSpPr bwMode="auto">
                                <a:xfrm>
                                  <a:off x="777" y="2126"/>
                                  <a:ext cx="249" cy="152"/>
                                  <a:chOff x="774" y="2126"/>
                                  <a:chExt cx="249" cy="152"/>
                                </a:xfrm>
                              </p:grpSpPr>
                              <p:grpSp>
                                <p:nvGrpSpPr>
                                  <p:cNvPr id="13682" name="Group 33"/>
                                  <p:cNvGrpSpPr>
                                    <a:grpSpLocks noChangeAspect="1"/>
                                  </p:cNvGrpSpPr>
                                  <p:nvPr/>
                                </p:nvGrpSpPr>
                                <p:grpSpPr bwMode="auto">
                                  <a:xfrm>
                                    <a:off x="774" y="2126"/>
                                    <a:ext cx="249" cy="124"/>
                                    <a:chOff x="1443" y="5250"/>
                                    <a:chExt cx="1077" cy="407"/>
                                  </a:xfrm>
                                </p:grpSpPr>
                                <p:grpSp>
                                  <p:nvGrpSpPr>
                                    <p:cNvPr id="13690" name="Group 34"/>
                                    <p:cNvGrpSpPr>
                                      <a:grpSpLocks noChangeAspect="1"/>
                                    </p:cNvGrpSpPr>
                                    <p:nvPr/>
                                  </p:nvGrpSpPr>
                                  <p:grpSpPr bwMode="auto">
                                    <a:xfrm>
                                      <a:off x="1980" y="5250"/>
                                      <a:ext cx="540" cy="407"/>
                                      <a:chOff x="1980" y="5235"/>
                                      <a:chExt cx="540" cy="407"/>
                                    </a:xfrm>
                                  </p:grpSpPr>
                                  <p:sp>
                                    <p:nvSpPr>
                                      <p:cNvPr id="13694" name="Arc 3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95" name="Arc 3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91" name="Group 37"/>
                                    <p:cNvGrpSpPr>
                                      <a:grpSpLocks noChangeAspect="1"/>
                                    </p:cNvGrpSpPr>
                                    <p:nvPr/>
                                  </p:nvGrpSpPr>
                                  <p:grpSpPr bwMode="auto">
                                    <a:xfrm flipH="1">
                                      <a:off x="1443" y="5340"/>
                                      <a:ext cx="540" cy="317"/>
                                      <a:chOff x="1980" y="5235"/>
                                      <a:chExt cx="540" cy="407"/>
                                    </a:xfrm>
                                  </p:grpSpPr>
                                  <p:sp>
                                    <p:nvSpPr>
                                      <p:cNvPr id="13692" name="Arc 3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93" name="Arc 3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83" name="Group 40"/>
                                  <p:cNvGrpSpPr>
                                    <a:grpSpLocks noChangeAspect="1"/>
                                  </p:cNvGrpSpPr>
                                  <p:nvPr/>
                                </p:nvGrpSpPr>
                                <p:grpSpPr bwMode="auto">
                                  <a:xfrm>
                                    <a:off x="774" y="2154"/>
                                    <a:ext cx="249" cy="124"/>
                                    <a:chOff x="1443" y="5250"/>
                                    <a:chExt cx="1077" cy="407"/>
                                  </a:xfrm>
                                </p:grpSpPr>
                                <p:grpSp>
                                  <p:nvGrpSpPr>
                                    <p:cNvPr id="13684" name="Group 41"/>
                                    <p:cNvGrpSpPr>
                                      <a:grpSpLocks noChangeAspect="1"/>
                                    </p:cNvGrpSpPr>
                                    <p:nvPr/>
                                  </p:nvGrpSpPr>
                                  <p:grpSpPr bwMode="auto">
                                    <a:xfrm>
                                      <a:off x="1980" y="5250"/>
                                      <a:ext cx="540" cy="407"/>
                                      <a:chOff x="1980" y="5235"/>
                                      <a:chExt cx="540" cy="407"/>
                                    </a:xfrm>
                                  </p:grpSpPr>
                                  <p:sp>
                                    <p:nvSpPr>
                                      <p:cNvPr id="13688" name="Arc 4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89" name="Arc 4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85" name="Group 44"/>
                                    <p:cNvGrpSpPr>
                                      <a:grpSpLocks noChangeAspect="1"/>
                                    </p:cNvGrpSpPr>
                                    <p:nvPr/>
                                  </p:nvGrpSpPr>
                                  <p:grpSpPr bwMode="auto">
                                    <a:xfrm flipH="1">
                                      <a:off x="1443" y="5340"/>
                                      <a:ext cx="540" cy="317"/>
                                      <a:chOff x="1980" y="5235"/>
                                      <a:chExt cx="540" cy="407"/>
                                    </a:xfrm>
                                  </p:grpSpPr>
                                  <p:sp>
                                    <p:nvSpPr>
                                      <p:cNvPr id="13686" name="Arc 4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87" name="Arc 4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667" name="Group 47"/>
                                <p:cNvGrpSpPr>
                                  <a:grpSpLocks noChangeAspect="1"/>
                                </p:cNvGrpSpPr>
                                <p:nvPr/>
                              </p:nvGrpSpPr>
                              <p:grpSpPr bwMode="auto">
                                <a:xfrm>
                                  <a:off x="777" y="2181"/>
                                  <a:ext cx="249" cy="152"/>
                                  <a:chOff x="774" y="2126"/>
                                  <a:chExt cx="249" cy="152"/>
                                </a:xfrm>
                              </p:grpSpPr>
                              <p:grpSp>
                                <p:nvGrpSpPr>
                                  <p:cNvPr id="13668" name="Group 48"/>
                                  <p:cNvGrpSpPr>
                                    <a:grpSpLocks noChangeAspect="1"/>
                                  </p:cNvGrpSpPr>
                                  <p:nvPr/>
                                </p:nvGrpSpPr>
                                <p:grpSpPr bwMode="auto">
                                  <a:xfrm>
                                    <a:off x="774" y="2126"/>
                                    <a:ext cx="249" cy="124"/>
                                    <a:chOff x="1443" y="5250"/>
                                    <a:chExt cx="1077" cy="407"/>
                                  </a:xfrm>
                                </p:grpSpPr>
                                <p:grpSp>
                                  <p:nvGrpSpPr>
                                    <p:cNvPr id="13676" name="Group 49"/>
                                    <p:cNvGrpSpPr>
                                      <a:grpSpLocks noChangeAspect="1"/>
                                    </p:cNvGrpSpPr>
                                    <p:nvPr/>
                                  </p:nvGrpSpPr>
                                  <p:grpSpPr bwMode="auto">
                                    <a:xfrm>
                                      <a:off x="1980" y="5250"/>
                                      <a:ext cx="540" cy="407"/>
                                      <a:chOff x="1980" y="5235"/>
                                      <a:chExt cx="540" cy="407"/>
                                    </a:xfrm>
                                  </p:grpSpPr>
                                  <p:sp>
                                    <p:nvSpPr>
                                      <p:cNvPr id="13680" name="Arc 5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81" name="Arc 5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77" name="Group 52"/>
                                    <p:cNvGrpSpPr>
                                      <a:grpSpLocks noChangeAspect="1"/>
                                    </p:cNvGrpSpPr>
                                    <p:nvPr/>
                                  </p:nvGrpSpPr>
                                  <p:grpSpPr bwMode="auto">
                                    <a:xfrm flipH="1">
                                      <a:off x="1443" y="5340"/>
                                      <a:ext cx="540" cy="317"/>
                                      <a:chOff x="1980" y="5235"/>
                                      <a:chExt cx="540" cy="407"/>
                                    </a:xfrm>
                                  </p:grpSpPr>
                                  <p:sp>
                                    <p:nvSpPr>
                                      <p:cNvPr id="13678" name="Arc 5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79" name="Arc 5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69" name="Group 55"/>
                                  <p:cNvGrpSpPr>
                                    <a:grpSpLocks noChangeAspect="1"/>
                                  </p:cNvGrpSpPr>
                                  <p:nvPr/>
                                </p:nvGrpSpPr>
                                <p:grpSpPr bwMode="auto">
                                  <a:xfrm>
                                    <a:off x="774" y="2154"/>
                                    <a:ext cx="249" cy="124"/>
                                    <a:chOff x="1443" y="5250"/>
                                    <a:chExt cx="1077" cy="407"/>
                                  </a:xfrm>
                                </p:grpSpPr>
                                <p:grpSp>
                                  <p:nvGrpSpPr>
                                    <p:cNvPr id="13670" name="Group 56"/>
                                    <p:cNvGrpSpPr>
                                      <a:grpSpLocks noChangeAspect="1"/>
                                    </p:cNvGrpSpPr>
                                    <p:nvPr/>
                                  </p:nvGrpSpPr>
                                  <p:grpSpPr bwMode="auto">
                                    <a:xfrm>
                                      <a:off x="1980" y="5250"/>
                                      <a:ext cx="540" cy="407"/>
                                      <a:chOff x="1980" y="5235"/>
                                      <a:chExt cx="540" cy="407"/>
                                    </a:xfrm>
                                  </p:grpSpPr>
                                  <p:sp>
                                    <p:nvSpPr>
                                      <p:cNvPr id="13674" name="Arc 5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75" name="Arc 5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71" name="Group 59"/>
                                    <p:cNvGrpSpPr>
                                      <a:grpSpLocks noChangeAspect="1"/>
                                    </p:cNvGrpSpPr>
                                    <p:nvPr/>
                                  </p:nvGrpSpPr>
                                  <p:grpSpPr bwMode="auto">
                                    <a:xfrm flipH="1">
                                      <a:off x="1443" y="5340"/>
                                      <a:ext cx="540" cy="317"/>
                                      <a:chOff x="1980" y="5235"/>
                                      <a:chExt cx="540" cy="407"/>
                                    </a:xfrm>
                                  </p:grpSpPr>
                                  <p:sp>
                                    <p:nvSpPr>
                                      <p:cNvPr id="13672" name="Arc 6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73" name="Arc 6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635" name="Group 62"/>
                              <p:cNvGrpSpPr>
                                <a:grpSpLocks noChangeAspect="1"/>
                              </p:cNvGrpSpPr>
                              <p:nvPr/>
                            </p:nvGrpSpPr>
                            <p:grpSpPr bwMode="auto">
                              <a:xfrm>
                                <a:off x="777" y="2235"/>
                                <a:ext cx="249" cy="207"/>
                                <a:chOff x="777" y="2126"/>
                                <a:chExt cx="249" cy="207"/>
                              </a:xfrm>
                            </p:grpSpPr>
                            <p:grpSp>
                              <p:nvGrpSpPr>
                                <p:cNvPr id="13636" name="Group 63"/>
                                <p:cNvGrpSpPr>
                                  <a:grpSpLocks noChangeAspect="1"/>
                                </p:cNvGrpSpPr>
                                <p:nvPr/>
                              </p:nvGrpSpPr>
                              <p:grpSpPr bwMode="auto">
                                <a:xfrm>
                                  <a:off x="777" y="2126"/>
                                  <a:ext cx="249" cy="152"/>
                                  <a:chOff x="774" y="2126"/>
                                  <a:chExt cx="249" cy="152"/>
                                </a:xfrm>
                              </p:grpSpPr>
                              <p:grpSp>
                                <p:nvGrpSpPr>
                                  <p:cNvPr id="13652" name="Group 64"/>
                                  <p:cNvGrpSpPr>
                                    <a:grpSpLocks noChangeAspect="1"/>
                                  </p:cNvGrpSpPr>
                                  <p:nvPr/>
                                </p:nvGrpSpPr>
                                <p:grpSpPr bwMode="auto">
                                  <a:xfrm>
                                    <a:off x="774" y="2126"/>
                                    <a:ext cx="249" cy="124"/>
                                    <a:chOff x="1443" y="5250"/>
                                    <a:chExt cx="1077" cy="407"/>
                                  </a:xfrm>
                                </p:grpSpPr>
                                <p:grpSp>
                                  <p:nvGrpSpPr>
                                    <p:cNvPr id="13660" name="Group 65"/>
                                    <p:cNvGrpSpPr>
                                      <a:grpSpLocks noChangeAspect="1"/>
                                    </p:cNvGrpSpPr>
                                    <p:nvPr/>
                                  </p:nvGrpSpPr>
                                  <p:grpSpPr bwMode="auto">
                                    <a:xfrm>
                                      <a:off x="1980" y="5250"/>
                                      <a:ext cx="540" cy="407"/>
                                      <a:chOff x="1980" y="5235"/>
                                      <a:chExt cx="540" cy="407"/>
                                    </a:xfrm>
                                  </p:grpSpPr>
                                  <p:sp>
                                    <p:nvSpPr>
                                      <p:cNvPr id="13664" name="Arc 6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65" name="Arc 6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61" name="Group 68"/>
                                    <p:cNvGrpSpPr>
                                      <a:grpSpLocks noChangeAspect="1"/>
                                    </p:cNvGrpSpPr>
                                    <p:nvPr/>
                                  </p:nvGrpSpPr>
                                  <p:grpSpPr bwMode="auto">
                                    <a:xfrm flipH="1">
                                      <a:off x="1443" y="5340"/>
                                      <a:ext cx="540" cy="317"/>
                                      <a:chOff x="1980" y="5235"/>
                                      <a:chExt cx="540" cy="407"/>
                                    </a:xfrm>
                                  </p:grpSpPr>
                                  <p:sp>
                                    <p:nvSpPr>
                                      <p:cNvPr id="13662" name="Arc 6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63" name="Arc 7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53" name="Group 71"/>
                                  <p:cNvGrpSpPr>
                                    <a:grpSpLocks noChangeAspect="1"/>
                                  </p:cNvGrpSpPr>
                                  <p:nvPr/>
                                </p:nvGrpSpPr>
                                <p:grpSpPr bwMode="auto">
                                  <a:xfrm>
                                    <a:off x="774" y="2154"/>
                                    <a:ext cx="249" cy="124"/>
                                    <a:chOff x="1443" y="5250"/>
                                    <a:chExt cx="1077" cy="407"/>
                                  </a:xfrm>
                                </p:grpSpPr>
                                <p:grpSp>
                                  <p:nvGrpSpPr>
                                    <p:cNvPr id="13654" name="Group 72"/>
                                    <p:cNvGrpSpPr>
                                      <a:grpSpLocks noChangeAspect="1"/>
                                    </p:cNvGrpSpPr>
                                    <p:nvPr/>
                                  </p:nvGrpSpPr>
                                  <p:grpSpPr bwMode="auto">
                                    <a:xfrm>
                                      <a:off x="1980" y="5250"/>
                                      <a:ext cx="540" cy="407"/>
                                      <a:chOff x="1980" y="5235"/>
                                      <a:chExt cx="540" cy="407"/>
                                    </a:xfrm>
                                  </p:grpSpPr>
                                  <p:sp>
                                    <p:nvSpPr>
                                      <p:cNvPr id="13658" name="Arc 7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59" name="Arc 7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55" name="Group 75"/>
                                    <p:cNvGrpSpPr>
                                      <a:grpSpLocks noChangeAspect="1"/>
                                    </p:cNvGrpSpPr>
                                    <p:nvPr/>
                                  </p:nvGrpSpPr>
                                  <p:grpSpPr bwMode="auto">
                                    <a:xfrm flipH="1">
                                      <a:off x="1443" y="5340"/>
                                      <a:ext cx="540" cy="317"/>
                                      <a:chOff x="1980" y="5235"/>
                                      <a:chExt cx="540" cy="407"/>
                                    </a:xfrm>
                                  </p:grpSpPr>
                                  <p:sp>
                                    <p:nvSpPr>
                                      <p:cNvPr id="13656" name="Arc 7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57" name="Arc 7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637" name="Group 78"/>
                                <p:cNvGrpSpPr>
                                  <a:grpSpLocks noChangeAspect="1"/>
                                </p:cNvGrpSpPr>
                                <p:nvPr/>
                              </p:nvGrpSpPr>
                              <p:grpSpPr bwMode="auto">
                                <a:xfrm>
                                  <a:off x="777" y="2181"/>
                                  <a:ext cx="249" cy="152"/>
                                  <a:chOff x="774" y="2126"/>
                                  <a:chExt cx="249" cy="152"/>
                                </a:xfrm>
                              </p:grpSpPr>
                              <p:grpSp>
                                <p:nvGrpSpPr>
                                  <p:cNvPr id="13638" name="Group 79"/>
                                  <p:cNvGrpSpPr>
                                    <a:grpSpLocks noChangeAspect="1"/>
                                  </p:cNvGrpSpPr>
                                  <p:nvPr/>
                                </p:nvGrpSpPr>
                                <p:grpSpPr bwMode="auto">
                                  <a:xfrm>
                                    <a:off x="774" y="2126"/>
                                    <a:ext cx="249" cy="124"/>
                                    <a:chOff x="1443" y="5250"/>
                                    <a:chExt cx="1077" cy="407"/>
                                  </a:xfrm>
                                </p:grpSpPr>
                                <p:grpSp>
                                  <p:nvGrpSpPr>
                                    <p:cNvPr id="13646" name="Group 80"/>
                                    <p:cNvGrpSpPr>
                                      <a:grpSpLocks noChangeAspect="1"/>
                                    </p:cNvGrpSpPr>
                                    <p:nvPr/>
                                  </p:nvGrpSpPr>
                                  <p:grpSpPr bwMode="auto">
                                    <a:xfrm>
                                      <a:off x="1980" y="5250"/>
                                      <a:ext cx="540" cy="407"/>
                                      <a:chOff x="1980" y="5235"/>
                                      <a:chExt cx="540" cy="407"/>
                                    </a:xfrm>
                                  </p:grpSpPr>
                                  <p:sp>
                                    <p:nvSpPr>
                                      <p:cNvPr id="13650" name="Arc 8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51" name="Arc 8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47" name="Group 83"/>
                                    <p:cNvGrpSpPr>
                                      <a:grpSpLocks noChangeAspect="1"/>
                                    </p:cNvGrpSpPr>
                                    <p:nvPr/>
                                  </p:nvGrpSpPr>
                                  <p:grpSpPr bwMode="auto">
                                    <a:xfrm flipH="1">
                                      <a:off x="1443" y="5340"/>
                                      <a:ext cx="540" cy="317"/>
                                      <a:chOff x="1980" y="5235"/>
                                      <a:chExt cx="540" cy="407"/>
                                    </a:xfrm>
                                  </p:grpSpPr>
                                  <p:sp>
                                    <p:nvSpPr>
                                      <p:cNvPr id="13648" name="Arc 8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49" name="Arc 8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39" name="Group 86"/>
                                  <p:cNvGrpSpPr>
                                    <a:grpSpLocks noChangeAspect="1"/>
                                  </p:cNvGrpSpPr>
                                  <p:nvPr/>
                                </p:nvGrpSpPr>
                                <p:grpSpPr bwMode="auto">
                                  <a:xfrm>
                                    <a:off x="774" y="2154"/>
                                    <a:ext cx="249" cy="124"/>
                                    <a:chOff x="1443" y="5250"/>
                                    <a:chExt cx="1077" cy="407"/>
                                  </a:xfrm>
                                </p:grpSpPr>
                                <p:grpSp>
                                  <p:nvGrpSpPr>
                                    <p:cNvPr id="13640" name="Group 87"/>
                                    <p:cNvGrpSpPr>
                                      <a:grpSpLocks noChangeAspect="1"/>
                                    </p:cNvGrpSpPr>
                                    <p:nvPr/>
                                  </p:nvGrpSpPr>
                                  <p:grpSpPr bwMode="auto">
                                    <a:xfrm>
                                      <a:off x="1980" y="5250"/>
                                      <a:ext cx="540" cy="407"/>
                                      <a:chOff x="1980" y="5235"/>
                                      <a:chExt cx="540" cy="407"/>
                                    </a:xfrm>
                                  </p:grpSpPr>
                                  <p:sp>
                                    <p:nvSpPr>
                                      <p:cNvPr id="13644" name="Arc 8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45" name="Arc 8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41" name="Group 90"/>
                                    <p:cNvGrpSpPr>
                                      <a:grpSpLocks noChangeAspect="1"/>
                                    </p:cNvGrpSpPr>
                                    <p:nvPr/>
                                  </p:nvGrpSpPr>
                                  <p:grpSpPr bwMode="auto">
                                    <a:xfrm flipH="1">
                                      <a:off x="1443" y="5340"/>
                                      <a:ext cx="540" cy="317"/>
                                      <a:chOff x="1980" y="5235"/>
                                      <a:chExt cx="540" cy="407"/>
                                    </a:xfrm>
                                  </p:grpSpPr>
                                  <p:sp>
                                    <p:nvSpPr>
                                      <p:cNvPr id="13642" name="Arc 9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43" name="Arc 9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nvGrpSpPr>
                            <p:cNvPr id="13571" name="Group 93"/>
                            <p:cNvGrpSpPr>
                              <a:grpSpLocks noChangeAspect="1"/>
                            </p:cNvGrpSpPr>
                            <p:nvPr/>
                          </p:nvGrpSpPr>
                          <p:grpSpPr bwMode="auto">
                            <a:xfrm>
                              <a:off x="777" y="2351"/>
                              <a:ext cx="249" cy="316"/>
                              <a:chOff x="777" y="2126"/>
                              <a:chExt cx="249" cy="316"/>
                            </a:xfrm>
                          </p:grpSpPr>
                          <p:grpSp>
                            <p:nvGrpSpPr>
                              <p:cNvPr id="13572" name="Group 94"/>
                              <p:cNvGrpSpPr>
                                <a:grpSpLocks noChangeAspect="1"/>
                              </p:cNvGrpSpPr>
                              <p:nvPr/>
                            </p:nvGrpSpPr>
                            <p:grpSpPr bwMode="auto">
                              <a:xfrm>
                                <a:off x="777" y="2126"/>
                                <a:ext cx="249" cy="207"/>
                                <a:chOff x="777" y="2126"/>
                                <a:chExt cx="249" cy="207"/>
                              </a:xfrm>
                            </p:grpSpPr>
                            <p:grpSp>
                              <p:nvGrpSpPr>
                                <p:cNvPr id="13604" name="Group 95"/>
                                <p:cNvGrpSpPr>
                                  <a:grpSpLocks noChangeAspect="1"/>
                                </p:cNvGrpSpPr>
                                <p:nvPr/>
                              </p:nvGrpSpPr>
                              <p:grpSpPr bwMode="auto">
                                <a:xfrm>
                                  <a:off x="777" y="2126"/>
                                  <a:ext cx="249" cy="152"/>
                                  <a:chOff x="774" y="2126"/>
                                  <a:chExt cx="249" cy="152"/>
                                </a:xfrm>
                              </p:grpSpPr>
                              <p:grpSp>
                                <p:nvGrpSpPr>
                                  <p:cNvPr id="13620" name="Group 96"/>
                                  <p:cNvGrpSpPr>
                                    <a:grpSpLocks noChangeAspect="1"/>
                                  </p:cNvGrpSpPr>
                                  <p:nvPr/>
                                </p:nvGrpSpPr>
                                <p:grpSpPr bwMode="auto">
                                  <a:xfrm>
                                    <a:off x="774" y="2126"/>
                                    <a:ext cx="249" cy="124"/>
                                    <a:chOff x="1443" y="5250"/>
                                    <a:chExt cx="1077" cy="407"/>
                                  </a:xfrm>
                                </p:grpSpPr>
                                <p:grpSp>
                                  <p:nvGrpSpPr>
                                    <p:cNvPr id="13628" name="Group 97"/>
                                    <p:cNvGrpSpPr>
                                      <a:grpSpLocks noChangeAspect="1"/>
                                    </p:cNvGrpSpPr>
                                    <p:nvPr/>
                                  </p:nvGrpSpPr>
                                  <p:grpSpPr bwMode="auto">
                                    <a:xfrm>
                                      <a:off x="1980" y="5250"/>
                                      <a:ext cx="540" cy="407"/>
                                      <a:chOff x="1980" y="5235"/>
                                      <a:chExt cx="540" cy="407"/>
                                    </a:xfrm>
                                  </p:grpSpPr>
                                  <p:sp>
                                    <p:nvSpPr>
                                      <p:cNvPr id="13632" name="Arc 9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33" name="Arc 9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29" name="Group 100"/>
                                    <p:cNvGrpSpPr>
                                      <a:grpSpLocks noChangeAspect="1"/>
                                    </p:cNvGrpSpPr>
                                    <p:nvPr/>
                                  </p:nvGrpSpPr>
                                  <p:grpSpPr bwMode="auto">
                                    <a:xfrm flipH="1">
                                      <a:off x="1443" y="5340"/>
                                      <a:ext cx="540" cy="317"/>
                                      <a:chOff x="1980" y="5235"/>
                                      <a:chExt cx="540" cy="407"/>
                                    </a:xfrm>
                                  </p:grpSpPr>
                                  <p:sp>
                                    <p:nvSpPr>
                                      <p:cNvPr id="13630" name="Arc 10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31" name="Arc 10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21" name="Group 103"/>
                                  <p:cNvGrpSpPr>
                                    <a:grpSpLocks noChangeAspect="1"/>
                                  </p:cNvGrpSpPr>
                                  <p:nvPr/>
                                </p:nvGrpSpPr>
                                <p:grpSpPr bwMode="auto">
                                  <a:xfrm>
                                    <a:off x="774" y="2154"/>
                                    <a:ext cx="249" cy="124"/>
                                    <a:chOff x="1443" y="5250"/>
                                    <a:chExt cx="1077" cy="407"/>
                                  </a:xfrm>
                                </p:grpSpPr>
                                <p:grpSp>
                                  <p:nvGrpSpPr>
                                    <p:cNvPr id="13622" name="Group 104"/>
                                    <p:cNvGrpSpPr>
                                      <a:grpSpLocks noChangeAspect="1"/>
                                    </p:cNvGrpSpPr>
                                    <p:nvPr/>
                                  </p:nvGrpSpPr>
                                  <p:grpSpPr bwMode="auto">
                                    <a:xfrm>
                                      <a:off x="1980" y="5250"/>
                                      <a:ext cx="540" cy="407"/>
                                      <a:chOff x="1980" y="5235"/>
                                      <a:chExt cx="540" cy="407"/>
                                    </a:xfrm>
                                  </p:grpSpPr>
                                  <p:sp>
                                    <p:nvSpPr>
                                      <p:cNvPr id="13626" name="Arc 10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27" name="Arc 10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23" name="Group 107"/>
                                    <p:cNvGrpSpPr>
                                      <a:grpSpLocks noChangeAspect="1"/>
                                    </p:cNvGrpSpPr>
                                    <p:nvPr/>
                                  </p:nvGrpSpPr>
                                  <p:grpSpPr bwMode="auto">
                                    <a:xfrm flipH="1">
                                      <a:off x="1443" y="5340"/>
                                      <a:ext cx="540" cy="317"/>
                                      <a:chOff x="1980" y="5235"/>
                                      <a:chExt cx="540" cy="407"/>
                                    </a:xfrm>
                                  </p:grpSpPr>
                                  <p:sp>
                                    <p:nvSpPr>
                                      <p:cNvPr id="13624" name="Arc 10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25" name="Arc 10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605" name="Group 110"/>
                                <p:cNvGrpSpPr>
                                  <a:grpSpLocks noChangeAspect="1"/>
                                </p:cNvGrpSpPr>
                                <p:nvPr/>
                              </p:nvGrpSpPr>
                              <p:grpSpPr bwMode="auto">
                                <a:xfrm>
                                  <a:off x="777" y="2181"/>
                                  <a:ext cx="249" cy="152"/>
                                  <a:chOff x="774" y="2126"/>
                                  <a:chExt cx="249" cy="152"/>
                                </a:xfrm>
                              </p:grpSpPr>
                              <p:grpSp>
                                <p:nvGrpSpPr>
                                  <p:cNvPr id="13606" name="Group 111"/>
                                  <p:cNvGrpSpPr>
                                    <a:grpSpLocks noChangeAspect="1"/>
                                  </p:cNvGrpSpPr>
                                  <p:nvPr/>
                                </p:nvGrpSpPr>
                                <p:grpSpPr bwMode="auto">
                                  <a:xfrm>
                                    <a:off x="774" y="2126"/>
                                    <a:ext cx="249" cy="124"/>
                                    <a:chOff x="1443" y="5250"/>
                                    <a:chExt cx="1077" cy="407"/>
                                  </a:xfrm>
                                </p:grpSpPr>
                                <p:grpSp>
                                  <p:nvGrpSpPr>
                                    <p:cNvPr id="13614" name="Group 112"/>
                                    <p:cNvGrpSpPr>
                                      <a:grpSpLocks noChangeAspect="1"/>
                                    </p:cNvGrpSpPr>
                                    <p:nvPr/>
                                  </p:nvGrpSpPr>
                                  <p:grpSpPr bwMode="auto">
                                    <a:xfrm>
                                      <a:off x="1980" y="5250"/>
                                      <a:ext cx="540" cy="407"/>
                                      <a:chOff x="1980" y="5235"/>
                                      <a:chExt cx="540" cy="407"/>
                                    </a:xfrm>
                                  </p:grpSpPr>
                                  <p:sp>
                                    <p:nvSpPr>
                                      <p:cNvPr id="13618" name="Arc 11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19" name="Arc 11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15" name="Group 115"/>
                                    <p:cNvGrpSpPr>
                                      <a:grpSpLocks noChangeAspect="1"/>
                                    </p:cNvGrpSpPr>
                                    <p:nvPr/>
                                  </p:nvGrpSpPr>
                                  <p:grpSpPr bwMode="auto">
                                    <a:xfrm flipH="1">
                                      <a:off x="1443" y="5340"/>
                                      <a:ext cx="540" cy="317"/>
                                      <a:chOff x="1980" y="5235"/>
                                      <a:chExt cx="540" cy="407"/>
                                    </a:xfrm>
                                  </p:grpSpPr>
                                  <p:sp>
                                    <p:nvSpPr>
                                      <p:cNvPr id="13616" name="Arc 11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17" name="Arc 11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07" name="Group 118"/>
                                  <p:cNvGrpSpPr>
                                    <a:grpSpLocks noChangeAspect="1"/>
                                  </p:cNvGrpSpPr>
                                  <p:nvPr/>
                                </p:nvGrpSpPr>
                                <p:grpSpPr bwMode="auto">
                                  <a:xfrm>
                                    <a:off x="774" y="2154"/>
                                    <a:ext cx="249" cy="124"/>
                                    <a:chOff x="1443" y="5250"/>
                                    <a:chExt cx="1077" cy="407"/>
                                  </a:xfrm>
                                </p:grpSpPr>
                                <p:grpSp>
                                  <p:nvGrpSpPr>
                                    <p:cNvPr id="13608" name="Group 119"/>
                                    <p:cNvGrpSpPr>
                                      <a:grpSpLocks noChangeAspect="1"/>
                                    </p:cNvGrpSpPr>
                                    <p:nvPr/>
                                  </p:nvGrpSpPr>
                                  <p:grpSpPr bwMode="auto">
                                    <a:xfrm>
                                      <a:off x="1980" y="5250"/>
                                      <a:ext cx="540" cy="407"/>
                                      <a:chOff x="1980" y="5235"/>
                                      <a:chExt cx="540" cy="407"/>
                                    </a:xfrm>
                                  </p:grpSpPr>
                                  <p:sp>
                                    <p:nvSpPr>
                                      <p:cNvPr id="13612" name="Arc 12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13" name="Arc 12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609" name="Group 122"/>
                                    <p:cNvGrpSpPr>
                                      <a:grpSpLocks noChangeAspect="1"/>
                                    </p:cNvGrpSpPr>
                                    <p:nvPr/>
                                  </p:nvGrpSpPr>
                                  <p:grpSpPr bwMode="auto">
                                    <a:xfrm flipH="1">
                                      <a:off x="1443" y="5340"/>
                                      <a:ext cx="540" cy="317"/>
                                      <a:chOff x="1980" y="5235"/>
                                      <a:chExt cx="540" cy="407"/>
                                    </a:xfrm>
                                  </p:grpSpPr>
                                  <p:sp>
                                    <p:nvSpPr>
                                      <p:cNvPr id="13610" name="Arc 12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11" name="Arc 12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573" name="Group 125"/>
                              <p:cNvGrpSpPr>
                                <a:grpSpLocks noChangeAspect="1"/>
                              </p:cNvGrpSpPr>
                              <p:nvPr/>
                            </p:nvGrpSpPr>
                            <p:grpSpPr bwMode="auto">
                              <a:xfrm>
                                <a:off x="777" y="2235"/>
                                <a:ext cx="249" cy="207"/>
                                <a:chOff x="777" y="2126"/>
                                <a:chExt cx="249" cy="207"/>
                              </a:xfrm>
                            </p:grpSpPr>
                            <p:grpSp>
                              <p:nvGrpSpPr>
                                <p:cNvPr id="13574" name="Group 126"/>
                                <p:cNvGrpSpPr>
                                  <a:grpSpLocks noChangeAspect="1"/>
                                </p:cNvGrpSpPr>
                                <p:nvPr/>
                              </p:nvGrpSpPr>
                              <p:grpSpPr bwMode="auto">
                                <a:xfrm>
                                  <a:off x="777" y="2126"/>
                                  <a:ext cx="249" cy="152"/>
                                  <a:chOff x="774" y="2126"/>
                                  <a:chExt cx="249" cy="152"/>
                                </a:xfrm>
                              </p:grpSpPr>
                              <p:grpSp>
                                <p:nvGrpSpPr>
                                  <p:cNvPr id="13590" name="Group 127"/>
                                  <p:cNvGrpSpPr>
                                    <a:grpSpLocks noChangeAspect="1"/>
                                  </p:cNvGrpSpPr>
                                  <p:nvPr/>
                                </p:nvGrpSpPr>
                                <p:grpSpPr bwMode="auto">
                                  <a:xfrm>
                                    <a:off x="774" y="2126"/>
                                    <a:ext cx="249" cy="124"/>
                                    <a:chOff x="1443" y="5250"/>
                                    <a:chExt cx="1077" cy="407"/>
                                  </a:xfrm>
                                </p:grpSpPr>
                                <p:grpSp>
                                  <p:nvGrpSpPr>
                                    <p:cNvPr id="13598" name="Group 128"/>
                                    <p:cNvGrpSpPr>
                                      <a:grpSpLocks noChangeAspect="1"/>
                                    </p:cNvGrpSpPr>
                                    <p:nvPr/>
                                  </p:nvGrpSpPr>
                                  <p:grpSpPr bwMode="auto">
                                    <a:xfrm>
                                      <a:off x="1980" y="5250"/>
                                      <a:ext cx="540" cy="407"/>
                                      <a:chOff x="1980" y="5235"/>
                                      <a:chExt cx="540" cy="407"/>
                                    </a:xfrm>
                                  </p:grpSpPr>
                                  <p:sp>
                                    <p:nvSpPr>
                                      <p:cNvPr id="13602" name="Arc 12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03" name="Arc 13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99" name="Group 131"/>
                                    <p:cNvGrpSpPr>
                                      <a:grpSpLocks noChangeAspect="1"/>
                                    </p:cNvGrpSpPr>
                                    <p:nvPr/>
                                  </p:nvGrpSpPr>
                                  <p:grpSpPr bwMode="auto">
                                    <a:xfrm flipH="1">
                                      <a:off x="1443" y="5340"/>
                                      <a:ext cx="540" cy="317"/>
                                      <a:chOff x="1980" y="5235"/>
                                      <a:chExt cx="540" cy="407"/>
                                    </a:xfrm>
                                  </p:grpSpPr>
                                  <p:sp>
                                    <p:nvSpPr>
                                      <p:cNvPr id="13600" name="Arc 13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601" name="Arc 13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91" name="Group 134"/>
                                  <p:cNvGrpSpPr>
                                    <a:grpSpLocks noChangeAspect="1"/>
                                  </p:cNvGrpSpPr>
                                  <p:nvPr/>
                                </p:nvGrpSpPr>
                                <p:grpSpPr bwMode="auto">
                                  <a:xfrm>
                                    <a:off x="774" y="2154"/>
                                    <a:ext cx="249" cy="124"/>
                                    <a:chOff x="1443" y="5250"/>
                                    <a:chExt cx="1077" cy="407"/>
                                  </a:xfrm>
                                </p:grpSpPr>
                                <p:grpSp>
                                  <p:nvGrpSpPr>
                                    <p:cNvPr id="13592" name="Group 135"/>
                                    <p:cNvGrpSpPr>
                                      <a:grpSpLocks noChangeAspect="1"/>
                                    </p:cNvGrpSpPr>
                                    <p:nvPr/>
                                  </p:nvGrpSpPr>
                                  <p:grpSpPr bwMode="auto">
                                    <a:xfrm>
                                      <a:off x="1980" y="5250"/>
                                      <a:ext cx="540" cy="407"/>
                                      <a:chOff x="1980" y="5235"/>
                                      <a:chExt cx="540" cy="407"/>
                                    </a:xfrm>
                                  </p:grpSpPr>
                                  <p:sp>
                                    <p:nvSpPr>
                                      <p:cNvPr id="13596" name="Arc 13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97" name="Arc 13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93" name="Group 138"/>
                                    <p:cNvGrpSpPr>
                                      <a:grpSpLocks noChangeAspect="1"/>
                                    </p:cNvGrpSpPr>
                                    <p:nvPr/>
                                  </p:nvGrpSpPr>
                                  <p:grpSpPr bwMode="auto">
                                    <a:xfrm flipH="1">
                                      <a:off x="1443" y="5340"/>
                                      <a:ext cx="540" cy="317"/>
                                      <a:chOff x="1980" y="5235"/>
                                      <a:chExt cx="540" cy="407"/>
                                    </a:xfrm>
                                  </p:grpSpPr>
                                  <p:sp>
                                    <p:nvSpPr>
                                      <p:cNvPr id="13594" name="Arc 13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95" name="Arc 14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575" name="Group 141"/>
                                <p:cNvGrpSpPr>
                                  <a:grpSpLocks noChangeAspect="1"/>
                                </p:cNvGrpSpPr>
                                <p:nvPr/>
                              </p:nvGrpSpPr>
                              <p:grpSpPr bwMode="auto">
                                <a:xfrm>
                                  <a:off x="777" y="2181"/>
                                  <a:ext cx="249" cy="152"/>
                                  <a:chOff x="774" y="2126"/>
                                  <a:chExt cx="249" cy="152"/>
                                </a:xfrm>
                              </p:grpSpPr>
                              <p:grpSp>
                                <p:nvGrpSpPr>
                                  <p:cNvPr id="13576" name="Group 142"/>
                                  <p:cNvGrpSpPr>
                                    <a:grpSpLocks noChangeAspect="1"/>
                                  </p:cNvGrpSpPr>
                                  <p:nvPr/>
                                </p:nvGrpSpPr>
                                <p:grpSpPr bwMode="auto">
                                  <a:xfrm>
                                    <a:off x="774" y="2126"/>
                                    <a:ext cx="249" cy="124"/>
                                    <a:chOff x="1443" y="5250"/>
                                    <a:chExt cx="1077" cy="407"/>
                                  </a:xfrm>
                                </p:grpSpPr>
                                <p:grpSp>
                                  <p:nvGrpSpPr>
                                    <p:cNvPr id="13584" name="Group 143"/>
                                    <p:cNvGrpSpPr>
                                      <a:grpSpLocks noChangeAspect="1"/>
                                    </p:cNvGrpSpPr>
                                    <p:nvPr/>
                                  </p:nvGrpSpPr>
                                  <p:grpSpPr bwMode="auto">
                                    <a:xfrm>
                                      <a:off x="1980" y="5250"/>
                                      <a:ext cx="540" cy="407"/>
                                      <a:chOff x="1980" y="5235"/>
                                      <a:chExt cx="540" cy="407"/>
                                    </a:xfrm>
                                  </p:grpSpPr>
                                  <p:sp>
                                    <p:nvSpPr>
                                      <p:cNvPr id="13588" name="Arc 14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89" name="Arc 14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85" name="Group 146"/>
                                    <p:cNvGrpSpPr>
                                      <a:grpSpLocks noChangeAspect="1"/>
                                    </p:cNvGrpSpPr>
                                    <p:nvPr/>
                                  </p:nvGrpSpPr>
                                  <p:grpSpPr bwMode="auto">
                                    <a:xfrm flipH="1">
                                      <a:off x="1443" y="5340"/>
                                      <a:ext cx="540" cy="317"/>
                                      <a:chOff x="1980" y="5235"/>
                                      <a:chExt cx="540" cy="407"/>
                                    </a:xfrm>
                                  </p:grpSpPr>
                                  <p:sp>
                                    <p:nvSpPr>
                                      <p:cNvPr id="13586" name="Arc 14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87" name="Arc 14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77" name="Group 149"/>
                                  <p:cNvGrpSpPr>
                                    <a:grpSpLocks noChangeAspect="1"/>
                                  </p:cNvGrpSpPr>
                                  <p:nvPr/>
                                </p:nvGrpSpPr>
                                <p:grpSpPr bwMode="auto">
                                  <a:xfrm>
                                    <a:off x="774" y="2154"/>
                                    <a:ext cx="249" cy="124"/>
                                    <a:chOff x="1443" y="5250"/>
                                    <a:chExt cx="1077" cy="407"/>
                                  </a:xfrm>
                                </p:grpSpPr>
                                <p:grpSp>
                                  <p:nvGrpSpPr>
                                    <p:cNvPr id="13578" name="Group 150"/>
                                    <p:cNvGrpSpPr>
                                      <a:grpSpLocks noChangeAspect="1"/>
                                    </p:cNvGrpSpPr>
                                    <p:nvPr/>
                                  </p:nvGrpSpPr>
                                  <p:grpSpPr bwMode="auto">
                                    <a:xfrm>
                                      <a:off x="1980" y="5250"/>
                                      <a:ext cx="540" cy="407"/>
                                      <a:chOff x="1980" y="5235"/>
                                      <a:chExt cx="540" cy="407"/>
                                    </a:xfrm>
                                  </p:grpSpPr>
                                  <p:sp>
                                    <p:nvSpPr>
                                      <p:cNvPr id="13582" name="Arc 15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83" name="Arc 15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79" name="Group 153"/>
                                    <p:cNvGrpSpPr>
                                      <a:grpSpLocks noChangeAspect="1"/>
                                    </p:cNvGrpSpPr>
                                    <p:nvPr/>
                                  </p:nvGrpSpPr>
                                  <p:grpSpPr bwMode="auto">
                                    <a:xfrm flipH="1">
                                      <a:off x="1443" y="5340"/>
                                      <a:ext cx="540" cy="317"/>
                                      <a:chOff x="1980" y="5235"/>
                                      <a:chExt cx="540" cy="407"/>
                                    </a:xfrm>
                                  </p:grpSpPr>
                                  <p:sp>
                                    <p:nvSpPr>
                                      <p:cNvPr id="13580" name="Arc 15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81" name="Arc 15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grpSp>
                        <p:nvGrpSpPr>
                          <p:cNvPr id="13443" name="Group 156"/>
                          <p:cNvGrpSpPr>
                            <a:grpSpLocks noChangeAspect="1"/>
                          </p:cNvGrpSpPr>
                          <p:nvPr/>
                        </p:nvGrpSpPr>
                        <p:grpSpPr bwMode="auto">
                          <a:xfrm>
                            <a:off x="777" y="2568"/>
                            <a:ext cx="249" cy="541"/>
                            <a:chOff x="777" y="2126"/>
                            <a:chExt cx="249" cy="541"/>
                          </a:xfrm>
                        </p:grpSpPr>
                        <p:grpSp>
                          <p:nvGrpSpPr>
                            <p:cNvPr id="13444" name="Group 157"/>
                            <p:cNvGrpSpPr>
                              <a:grpSpLocks noChangeAspect="1"/>
                            </p:cNvGrpSpPr>
                            <p:nvPr/>
                          </p:nvGrpSpPr>
                          <p:grpSpPr bwMode="auto">
                            <a:xfrm>
                              <a:off x="777" y="2126"/>
                              <a:ext cx="249" cy="316"/>
                              <a:chOff x="777" y="2126"/>
                              <a:chExt cx="249" cy="316"/>
                            </a:xfrm>
                          </p:grpSpPr>
                          <p:grpSp>
                            <p:nvGrpSpPr>
                              <p:cNvPr id="13508" name="Group 158"/>
                              <p:cNvGrpSpPr>
                                <a:grpSpLocks noChangeAspect="1"/>
                              </p:cNvGrpSpPr>
                              <p:nvPr/>
                            </p:nvGrpSpPr>
                            <p:grpSpPr bwMode="auto">
                              <a:xfrm>
                                <a:off x="777" y="2126"/>
                                <a:ext cx="249" cy="207"/>
                                <a:chOff x="777" y="2126"/>
                                <a:chExt cx="249" cy="207"/>
                              </a:xfrm>
                            </p:grpSpPr>
                            <p:grpSp>
                              <p:nvGrpSpPr>
                                <p:cNvPr id="13540" name="Group 159"/>
                                <p:cNvGrpSpPr>
                                  <a:grpSpLocks noChangeAspect="1"/>
                                </p:cNvGrpSpPr>
                                <p:nvPr/>
                              </p:nvGrpSpPr>
                              <p:grpSpPr bwMode="auto">
                                <a:xfrm>
                                  <a:off x="777" y="2126"/>
                                  <a:ext cx="249" cy="152"/>
                                  <a:chOff x="774" y="2126"/>
                                  <a:chExt cx="249" cy="152"/>
                                </a:xfrm>
                              </p:grpSpPr>
                              <p:grpSp>
                                <p:nvGrpSpPr>
                                  <p:cNvPr id="13556" name="Group 160"/>
                                  <p:cNvGrpSpPr>
                                    <a:grpSpLocks noChangeAspect="1"/>
                                  </p:cNvGrpSpPr>
                                  <p:nvPr/>
                                </p:nvGrpSpPr>
                                <p:grpSpPr bwMode="auto">
                                  <a:xfrm>
                                    <a:off x="774" y="2126"/>
                                    <a:ext cx="249" cy="124"/>
                                    <a:chOff x="1443" y="5250"/>
                                    <a:chExt cx="1077" cy="407"/>
                                  </a:xfrm>
                                </p:grpSpPr>
                                <p:grpSp>
                                  <p:nvGrpSpPr>
                                    <p:cNvPr id="13564" name="Group 161"/>
                                    <p:cNvGrpSpPr>
                                      <a:grpSpLocks noChangeAspect="1"/>
                                    </p:cNvGrpSpPr>
                                    <p:nvPr/>
                                  </p:nvGrpSpPr>
                                  <p:grpSpPr bwMode="auto">
                                    <a:xfrm>
                                      <a:off x="1980" y="5250"/>
                                      <a:ext cx="540" cy="407"/>
                                      <a:chOff x="1980" y="5235"/>
                                      <a:chExt cx="540" cy="407"/>
                                    </a:xfrm>
                                  </p:grpSpPr>
                                  <p:sp>
                                    <p:nvSpPr>
                                      <p:cNvPr id="13568" name="Arc 16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69" name="Arc 16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65" name="Group 164"/>
                                    <p:cNvGrpSpPr>
                                      <a:grpSpLocks noChangeAspect="1"/>
                                    </p:cNvGrpSpPr>
                                    <p:nvPr/>
                                  </p:nvGrpSpPr>
                                  <p:grpSpPr bwMode="auto">
                                    <a:xfrm flipH="1">
                                      <a:off x="1443" y="5340"/>
                                      <a:ext cx="540" cy="317"/>
                                      <a:chOff x="1980" y="5235"/>
                                      <a:chExt cx="540" cy="407"/>
                                    </a:xfrm>
                                  </p:grpSpPr>
                                  <p:sp>
                                    <p:nvSpPr>
                                      <p:cNvPr id="13566" name="Arc 16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67" name="Arc 16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57" name="Group 167"/>
                                  <p:cNvGrpSpPr>
                                    <a:grpSpLocks noChangeAspect="1"/>
                                  </p:cNvGrpSpPr>
                                  <p:nvPr/>
                                </p:nvGrpSpPr>
                                <p:grpSpPr bwMode="auto">
                                  <a:xfrm>
                                    <a:off x="774" y="2154"/>
                                    <a:ext cx="249" cy="124"/>
                                    <a:chOff x="1443" y="5250"/>
                                    <a:chExt cx="1077" cy="407"/>
                                  </a:xfrm>
                                </p:grpSpPr>
                                <p:grpSp>
                                  <p:nvGrpSpPr>
                                    <p:cNvPr id="13558" name="Group 168"/>
                                    <p:cNvGrpSpPr>
                                      <a:grpSpLocks noChangeAspect="1"/>
                                    </p:cNvGrpSpPr>
                                    <p:nvPr/>
                                  </p:nvGrpSpPr>
                                  <p:grpSpPr bwMode="auto">
                                    <a:xfrm>
                                      <a:off x="1980" y="5250"/>
                                      <a:ext cx="540" cy="407"/>
                                      <a:chOff x="1980" y="5235"/>
                                      <a:chExt cx="540" cy="407"/>
                                    </a:xfrm>
                                  </p:grpSpPr>
                                  <p:sp>
                                    <p:nvSpPr>
                                      <p:cNvPr id="13562" name="Arc 16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63" name="Arc 17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59" name="Group 171"/>
                                    <p:cNvGrpSpPr>
                                      <a:grpSpLocks noChangeAspect="1"/>
                                    </p:cNvGrpSpPr>
                                    <p:nvPr/>
                                  </p:nvGrpSpPr>
                                  <p:grpSpPr bwMode="auto">
                                    <a:xfrm flipH="1">
                                      <a:off x="1443" y="5340"/>
                                      <a:ext cx="540" cy="317"/>
                                      <a:chOff x="1980" y="5235"/>
                                      <a:chExt cx="540" cy="407"/>
                                    </a:xfrm>
                                  </p:grpSpPr>
                                  <p:sp>
                                    <p:nvSpPr>
                                      <p:cNvPr id="13560" name="Arc 17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61" name="Arc 17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541" name="Group 174"/>
                                <p:cNvGrpSpPr>
                                  <a:grpSpLocks noChangeAspect="1"/>
                                </p:cNvGrpSpPr>
                                <p:nvPr/>
                              </p:nvGrpSpPr>
                              <p:grpSpPr bwMode="auto">
                                <a:xfrm>
                                  <a:off x="777" y="2181"/>
                                  <a:ext cx="249" cy="152"/>
                                  <a:chOff x="774" y="2126"/>
                                  <a:chExt cx="249" cy="152"/>
                                </a:xfrm>
                              </p:grpSpPr>
                              <p:grpSp>
                                <p:nvGrpSpPr>
                                  <p:cNvPr id="13542" name="Group 175"/>
                                  <p:cNvGrpSpPr>
                                    <a:grpSpLocks noChangeAspect="1"/>
                                  </p:cNvGrpSpPr>
                                  <p:nvPr/>
                                </p:nvGrpSpPr>
                                <p:grpSpPr bwMode="auto">
                                  <a:xfrm>
                                    <a:off x="774" y="2126"/>
                                    <a:ext cx="249" cy="124"/>
                                    <a:chOff x="1443" y="5250"/>
                                    <a:chExt cx="1077" cy="407"/>
                                  </a:xfrm>
                                </p:grpSpPr>
                                <p:grpSp>
                                  <p:nvGrpSpPr>
                                    <p:cNvPr id="13550" name="Group 176"/>
                                    <p:cNvGrpSpPr>
                                      <a:grpSpLocks noChangeAspect="1"/>
                                    </p:cNvGrpSpPr>
                                    <p:nvPr/>
                                  </p:nvGrpSpPr>
                                  <p:grpSpPr bwMode="auto">
                                    <a:xfrm>
                                      <a:off x="1980" y="5250"/>
                                      <a:ext cx="540" cy="407"/>
                                      <a:chOff x="1980" y="5235"/>
                                      <a:chExt cx="540" cy="407"/>
                                    </a:xfrm>
                                  </p:grpSpPr>
                                  <p:sp>
                                    <p:nvSpPr>
                                      <p:cNvPr id="13554" name="Arc 17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55" name="Arc 17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51" name="Group 179"/>
                                    <p:cNvGrpSpPr>
                                      <a:grpSpLocks noChangeAspect="1"/>
                                    </p:cNvGrpSpPr>
                                    <p:nvPr/>
                                  </p:nvGrpSpPr>
                                  <p:grpSpPr bwMode="auto">
                                    <a:xfrm flipH="1">
                                      <a:off x="1443" y="5340"/>
                                      <a:ext cx="540" cy="317"/>
                                      <a:chOff x="1980" y="5235"/>
                                      <a:chExt cx="540" cy="407"/>
                                    </a:xfrm>
                                  </p:grpSpPr>
                                  <p:sp>
                                    <p:nvSpPr>
                                      <p:cNvPr id="13552" name="Arc 18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53" name="Arc 18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43" name="Group 182"/>
                                  <p:cNvGrpSpPr>
                                    <a:grpSpLocks noChangeAspect="1"/>
                                  </p:cNvGrpSpPr>
                                  <p:nvPr/>
                                </p:nvGrpSpPr>
                                <p:grpSpPr bwMode="auto">
                                  <a:xfrm>
                                    <a:off x="774" y="2154"/>
                                    <a:ext cx="249" cy="124"/>
                                    <a:chOff x="1443" y="5250"/>
                                    <a:chExt cx="1077" cy="407"/>
                                  </a:xfrm>
                                </p:grpSpPr>
                                <p:grpSp>
                                  <p:nvGrpSpPr>
                                    <p:cNvPr id="13544" name="Group 183"/>
                                    <p:cNvGrpSpPr>
                                      <a:grpSpLocks noChangeAspect="1"/>
                                    </p:cNvGrpSpPr>
                                    <p:nvPr/>
                                  </p:nvGrpSpPr>
                                  <p:grpSpPr bwMode="auto">
                                    <a:xfrm>
                                      <a:off x="1980" y="5250"/>
                                      <a:ext cx="540" cy="407"/>
                                      <a:chOff x="1980" y="5235"/>
                                      <a:chExt cx="540" cy="407"/>
                                    </a:xfrm>
                                  </p:grpSpPr>
                                  <p:sp>
                                    <p:nvSpPr>
                                      <p:cNvPr id="13548" name="Arc 18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49" name="Arc 18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45" name="Group 186"/>
                                    <p:cNvGrpSpPr>
                                      <a:grpSpLocks noChangeAspect="1"/>
                                    </p:cNvGrpSpPr>
                                    <p:nvPr/>
                                  </p:nvGrpSpPr>
                                  <p:grpSpPr bwMode="auto">
                                    <a:xfrm flipH="1">
                                      <a:off x="1443" y="5340"/>
                                      <a:ext cx="540" cy="317"/>
                                      <a:chOff x="1980" y="5235"/>
                                      <a:chExt cx="540" cy="407"/>
                                    </a:xfrm>
                                  </p:grpSpPr>
                                  <p:sp>
                                    <p:nvSpPr>
                                      <p:cNvPr id="13546" name="Arc 18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47" name="Arc 18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509" name="Group 189"/>
                              <p:cNvGrpSpPr>
                                <a:grpSpLocks noChangeAspect="1"/>
                              </p:cNvGrpSpPr>
                              <p:nvPr/>
                            </p:nvGrpSpPr>
                            <p:grpSpPr bwMode="auto">
                              <a:xfrm>
                                <a:off x="777" y="2235"/>
                                <a:ext cx="249" cy="207"/>
                                <a:chOff x="777" y="2126"/>
                                <a:chExt cx="249" cy="207"/>
                              </a:xfrm>
                            </p:grpSpPr>
                            <p:grpSp>
                              <p:nvGrpSpPr>
                                <p:cNvPr id="13510" name="Group 190"/>
                                <p:cNvGrpSpPr>
                                  <a:grpSpLocks noChangeAspect="1"/>
                                </p:cNvGrpSpPr>
                                <p:nvPr/>
                              </p:nvGrpSpPr>
                              <p:grpSpPr bwMode="auto">
                                <a:xfrm>
                                  <a:off x="777" y="2126"/>
                                  <a:ext cx="249" cy="152"/>
                                  <a:chOff x="774" y="2126"/>
                                  <a:chExt cx="249" cy="152"/>
                                </a:xfrm>
                              </p:grpSpPr>
                              <p:grpSp>
                                <p:nvGrpSpPr>
                                  <p:cNvPr id="13526" name="Group 191"/>
                                  <p:cNvGrpSpPr>
                                    <a:grpSpLocks noChangeAspect="1"/>
                                  </p:cNvGrpSpPr>
                                  <p:nvPr/>
                                </p:nvGrpSpPr>
                                <p:grpSpPr bwMode="auto">
                                  <a:xfrm>
                                    <a:off x="774" y="2126"/>
                                    <a:ext cx="249" cy="124"/>
                                    <a:chOff x="1443" y="5250"/>
                                    <a:chExt cx="1077" cy="407"/>
                                  </a:xfrm>
                                </p:grpSpPr>
                                <p:grpSp>
                                  <p:nvGrpSpPr>
                                    <p:cNvPr id="13534" name="Group 192"/>
                                    <p:cNvGrpSpPr>
                                      <a:grpSpLocks noChangeAspect="1"/>
                                    </p:cNvGrpSpPr>
                                    <p:nvPr/>
                                  </p:nvGrpSpPr>
                                  <p:grpSpPr bwMode="auto">
                                    <a:xfrm>
                                      <a:off x="1980" y="5250"/>
                                      <a:ext cx="540" cy="407"/>
                                      <a:chOff x="1980" y="5235"/>
                                      <a:chExt cx="540" cy="407"/>
                                    </a:xfrm>
                                  </p:grpSpPr>
                                  <p:sp>
                                    <p:nvSpPr>
                                      <p:cNvPr id="13538" name="Arc 19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39" name="Arc 19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35" name="Group 195"/>
                                    <p:cNvGrpSpPr>
                                      <a:grpSpLocks noChangeAspect="1"/>
                                    </p:cNvGrpSpPr>
                                    <p:nvPr/>
                                  </p:nvGrpSpPr>
                                  <p:grpSpPr bwMode="auto">
                                    <a:xfrm flipH="1">
                                      <a:off x="1443" y="5340"/>
                                      <a:ext cx="540" cy="317"/>
                                      <a:chOff x="1980" y="5235"/>
                                      <a:chExt cx="540" cy="407"/>
                                    </a:xfrm>
                                  </p:grpSpPr>
                                  <p:sp>
                                    <p:nvSpPr>
                                      <p:cNvPr id="13536" name="Arc 19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37" name="Arc 19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27" name="Group 198"/>
                                  <p:cNvGrpSpPr>
                                    <a:grpSpLocks noChangeAspect="1"/>
                                  </p:cNvGrpSpPr>
                                  <p:nvPr/>
                                </p:nvGrpSpPr>
                                <p:grpSpPr bwMode="auto">
                                  <a:xfrm>
                                    <a:off x="774" y="2154"/>
                                    <a:ext cx="249" cy="124"/>
                                    <a:chOff x="1443" y="5250"/>
                                    <a:chExt cx="1077" cy="407"/>
                                  </a:xfrm>
                                </p:grpSpPr>
                                <p:grpSp>
                                  <p:nvGrpSpPr>
                                    <p:cNvPr id="13528" name="Group 199"/>
                                    <p:cNvGrpSpPr>
                                      <a:grpSpLocks noChangeAspect="1"/>
                                    </p:cNvGrpSpPr>
                                    <p:nvPr/>
                                  </p:nvGrpSpPr>
                                  <p:grpSpPr bwMode="auto">
                                    <a:xfrm>
                                      <a:off x="1980" y="5250"/>
                                      <a:ext cx="540" cy="407"/>
                                      <a:chOff x="1980" y="5235"/>
                                      <a:chExt cx="540" cy="407"/>
                                    </a:xfrm>
                                  </p:grpSpPr>
                                  <p:sp>
                                    <p:nvSpPr>
                                      <p:cNvPr id="13532" name="Arc 20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33" name="Arc 20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29" name="Group 202"/>
                                    <p:cNvGrpSpPr>
                                      <a:grpSpLocks noChangeAspect="1"/>
                                    </p:cNvGrpSpPr>
                                    <p:nvPr/>
                                  </p:nvGrpSpPr>
                                  <p:grpSpPr bwMode="auto">
                                    <a:xfrm flipH="1">
                                      <a:off x="1443" y="5340"/>
                                      <a:ext cx="540" cy="317"/>
                                      <a:chOff x="1980" y="5235"/>
                                      <a:chExt cx="540" cy="407"/>
                                    </a:xfrm>
                                  </p:grpSpPr>
                                  <p:sp>
                                    <p:nvSpPr>
                                      <p:cNvPr id="13530" name="Arc 20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31" name="Arc 20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511" name="Group 205"/>
                                <p:cNvGrpSpPr>
                                  <a:grpSpLocks noChangeAspect="1"/>
                                </p:cNvGrpSpPr>
                                <p:nvPr/>
                              </p:nvGrpSpPr>
                              <p:grpSpPr bwMode="auto">
                                <a:xfrm>
                                  <a:off x="777" y="2181"/>
                                  <a:ext cx="249" cy="152"/>
                                  <a:chOff x="774" y="2126"/>
                                  <a:chExt cx="249" cy="152"/>
                                </a:xfrm>
                              </p:grpSpPr>
                              <p:grpSp>
                                <p:nvGrpSpPr>
                                  <p:cNvPr id="13512" name="Group 206"/>
                                  <p:cNvGrpSpPr>
                                    <a:grpSpLocks noChangeAspect="1"/>
                                  </p:cNvGrpSpPr>
                                  <p:nvPr/>
                                </p:nvGrpSpPr>
                                <p:grpSpPr bwMode="auto">
                                  <a:xfrm>
                                    <a:off x="774" y="2126"/>
                                    <a:ext cx="249" cy="124"/>
                                    <a:chOff x="1443" y="5250"/>
                                    <a:chExt cx="1077" cy="407"/>
                                  </a:xfrm>
                                </p:grpSpPr>
                                <p:grpSp>
                                  <p:nvGrpSpPr>
                                    <p:cNvPr id="13520" name="Group 207"/>
                                    <p:cNvGrpSpPr>
                                      <a:grpSpLocks noChangeAspect="1"/>
                                    </p:cNvGrpSpPr>
                                    <p:nvPr/>
                                  </p:nvGrpSpPr>
                                  <p:grpSpPr bwMode="auto">
                                    <a:xfrm>
                                      <a:off x="1980" y="5250"/>
                                      <a:ext cx="540" cy="407"/>
                                      <a:chOff x="1980" y="5235"/>
                                      <a:chExt cx="540" cy="407"/>
                                    </a:xfrm>
                                  </p:grpSpPr>
                                  <p:sp>
                                    <p:nvSpPr>
                                      <p:cNvPr id="13524" name="Arc 20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25" name="Arc 20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21" name="Group 210"/>
                                    <p:cNvGrpSpPr>
                                      <a:grpSpLocks noChangeAspect="1"/>
                                    </p:cNvGrpSpPr>
                                    <p:nvPr/>
                                  </p:nvGrpSpPr>
                                  <p:grpSpPr bwMode="auto">
                                    <a:xfrm flipH="1">
                                      <a:off x="1443" y="5340"/>
                                      <a:ext cx="540" cy="317"/>
                                      <a:chOff x="1980" y="5235"/>
                                      <a:chExt cx="540" cy="407"/>
                                    </a:xfrm>
                                  </p:grpSpPr>
                                  <p:sp>
                                    <p:nvSpPr>
                                      <p:cNvPr id="13522" name="Arc 21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23" name="Arc 21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513" name="Group 213"/>
                                  <p:cNvGrpSpPr>
                                    <a:grpSpLocks noChangeAspect="1"/>
                                  </p:cNvGrpSpPr>
                                  <p:nvPr/>
                                </p:nvGrpSpPr>
                                <p:grpSpPr bwMode="auto">
                                  <a:xfrm>
                                    <a:off x="774" y="2154"/>
                                    <a:ext cx="249" cy="124"/>
                                    <a:chOff x="1443" y="5250"/>
                                    <a:chExt cx="1077" cy="407"/>
                                  </a:xfrm>
                                </p:grpSpPr>
                                <p:grpSp>
                                  <p:nvGrpSpPr>
                                    <p:cNvPr id="13514" name="Group 214"/>
                                    <p:cNvGrpSpPr>
                                      <a:grpSpLocks noChangeAspect="1"/>
                                    </p:cNvGrpSpPr>
                                    <p:nvPr/>
                                  </p:nvGrpSpPr>
                                  <p:grpSpPr bwMode="auto">
                                    <a:xfrm>
                                      <a:off x="1980" y="5250"/>
                                      <a:ext cx="540" cy="407"/>
                                      <a:chOff x="1980" y="5235"/>
                                      <a:chExt cx="540" cy="407"/>
                                    </a:xfrm>
                                  </p:grpSpPr>
                                  <p:sp>
                                    <p:nvSpPr>
                                      <p:cNvPr id="13518" name="Arc 21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19" name="Arc 21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15" name="Group 217"/>
                                    <p:cNvGrpSpPr>
                                      <a:grpSpLocks noChangeAspect="1"/>
                                    </p:cNvGrpSpPr>
                                    <p:nvPr/>
                                  </p:nvGrpSpPr>
                                  <p:grpSpPr bwMode="auto">
                                    <a:xfrm flipH="1">
                                      <a:off x="1443" y="5340"/>
                                      <a:ext cx="540" cy="317"/>
                                      <a:chOff x="1980" y="5235"/>
                                      <a:chExt cx="540" cy="407"/>
                                    </a:xfrm>
                                  </p:grpSpPr>
                                  <p:sp>
                                    <p:nvSpPr>
                                      <p:cNvPr id="13516" name="Arc 21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17" name="Arc 21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nvGrpSpPr>
                            <p:cNvPr id="13445" name="Group 220"/>
                            <p:cNvGrpSpPr>
                              <a:grpSpLocks noChangeAspect="1"/>
                            </p:cNvGrpSpPr>
                            <p:nvPr/>
                          </p:nvGrpSpPr>
                          <p:grpSpPr bwMode="auto">
                            <a:xfrm>
                              <a:off x="777" y="2351"/>
                              <a:ext cx="249" cy="316"/>
                              <a:chOff x="777" y="2126"/>
                              <a:chExt cx="249" cy="316"/>
                            </a:xfrm>
                          </p:grpSpPr>
                          <p:grpSp>
                            <p:nvGrpSpPr>
                              <p:cNvPr id="13446" name="Group 221"/>
                              <p:cNvGrpSpPr>
                                <a:grpSpLocks noChangeAspect="1"/>
                              </p:cNvGrpSpPr>
                              <p:nvPr/>
                            </p:nvGrpSpPr>
                            <p:grpSpPr bwMode="auto">
                              <a:xfrm>
                                <a:off x="777" y="2126"/>
                                <a:ext cx="249" cy="207"/>
                                <a:chOff x="777" y="2126"/>
                                <a:chExt cx="249" cy="207"/>
                              </a:xfrm>
                            </p:grpSpPr>
                            <p:grpSp>
                              <p:nvGrpSpPr>
                                <p:cNvPr id="13478" name="Group 222"/>
                                <p:cNvGrpSpPr>
                                  <a:grpSpLocks noChangeAspect="1"/>
                                </p:cNvGrpSpPr>
                                <p:nvPr/>
                              </p:nvGrpSpPr>
                              <p:grpSpPr bwMode="auto">
                                <a:xfrm>
                                  <a:off x="777" y="2126"/>
                                  <a:ext cx="249" cy="152"/>
                                  <a:chOff x="774" y="2126"/>
                                  <a:chExt cx="249" cy="152"/>
                                </a:xfrm>
                              </p:grpSpPr>
                              <p:grpSp>
                                <p:nvGrpSpPr>
                                  <p:cNvPr id="13494" name="Group 223"/>
                                  <p:cNvGrpSpPr>
                                    <a:grpSpLocks noChangeAspect="1"/>
                                  </p:cNvGrpSpPr>
                                  <p:nvPr/>
                                </p:nvGrpSpPr>
                                <p:grpSpPr bwMode="auto">
                                  <a:xfrm>
                                    <a:off x="774" y="2126"/>
                                    <a:ext cx="249" cy="124"/>
                                    <a:chOff x="1443" y="5250"/>
                                    <a:chExt cx="1077" cy="407"/>
                                  </a:xfrm>
                                </p:grpSpPr>
                                <p:grpSp>
                                  <p:nvGrpSpPr>
                                    <p:cNvPr id="13502" name="Group 224"/>
                                    <p:cNvGrpSpPr>
                                      <a:grpSpLocks noChangeAspect="1"/>
                                    </p:cNvGrpSpPr>
                                    <p:nvPr/>
                                  </p:nvGrpSpPr>
                                  <p:grpSpPr bwMode="auto">
                                    <a:xfrm>
                                      <a:off x="1980" y="5250"/>
                                      <a:ext cx="540" cy="407"/>
                                      <a:chOff x="1980" y="5235"/>
                                      <a:chExt cx="540" cy="407"/>
                                    </a:xfrm>
                                  </p:grpSpPr>
                                  <p:sp>
                                    <p:nvSpPr>
                                      <p:cNvPr id="13506" name="Arc 22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07" name="Arc 22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503" name="Group 227"/>
                                    <p:cNvGrpSpPr>
                                      <a:grpSpLocks noChangeAspect="1"/>
                                    </p:cNvGrpSpPr>
                                    <p:nvPr/>
                                  </p:nvGrpSpPr>
                                  <p:grpSpPr bwMode="auto">
                                    <a:xfrm flipH="1">
                                      <a:off x="1443" y="5340"/>
                                      <a:ext cx="540" cy="317"/>
                                      <a:chOff x="1980" y="5235"/>
                                      <a:chExt cx="540" cy="407"/>
                                    </a:xfrm>
                                  </p:grpSpPr>
                                  <p:sp>
                                    <p:nvSpPr>
                                      <p:cNvPr id="13504" name="Arc 22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05" name="Arc 22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95" name="Group 230"/>
                                  <p:cNvGrpSpPr>
                                    <a:grpSpLocks noChangeAspect="1"/>
                                  </p:cNvGrpSpPr>
                                  <p:nvPr/>
                                </p:nvGrpSpPr>
                                <p:grpSpPr bwMode="auto">
                                  <a:xfrm>
                                    <a:off x="774" y="2154"/>
                                    <a:ext cx="249" cy="124"/>
                                    <a:chOff x="1443" y="5250"/>
                                    <a:chExt cx="1077" cy="407"/>
                                  </a:xfrm>
                                </p:grpSpPr>
                                <p:grpSp>
                                  <p:nvGrpSpPr>
                                    <p:cNvPr id="13496" name="Group 231"/>
                                    <p:cNvGrpSpPr>
                                      <a:grpSpLocks noChangeAspect="1"/>
                                    </p:cNvGrpSpPr>
                                    <p:nvPr/>
                                  </p:nvGrpSpPr>
                                  <p:grpSpPr bwMode="auto">
                                    <a:xfrm>
                                      <a:off x="1980" y="5250"/>
                                      <a:ext cx="540" cy="407"/>
                                      <a:chOff x="1980" y="5235"/>
                                      <a:chExt cx="540" cy="407"/>
                                    </a:xfrm>
                                  </p:grpSpPr>
                                  <p:sp>
                                    <p:nvSpPr>
                                      <p:cNvPr id="13500" name="Arc 23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01" name="Arc 23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97" name="Group 234"/>
                                    <p:cNvGrpSpPr>
                                      <a:grpSpLocks noChangeAspect="1"/>
                                    </p:cNvGrpSpPr>
                                    <p:nvPr/>
                                  </p:nvGrpSpPr>
                                  <p:grpSpPr bwMode="auto">
                                    <a:xfrm flipH="1">
                                      <a:off x="1443" y="5340"/>
                                      <a:ext cx="540" cy="317"/>
                                      <a:chOff x="1980" y="5235"/>
                                      <a:chExt cx="540" cy="407"/>
                                    </a:xfrm>
                                  </p:grpSpPr>
                                  <p:sp>
                                    <p:nvSpPr>
                                      <p:cNvPr id="13498" name="Arc 23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99" name="Arc 23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479" name="Group 237"/>
                                <p:cNvGrpSpPr>
                                  <a:grpSpLocks noChangeAspect="1"/>
                                </p:cNvGrpSpPr>
                                <p:nvPr/>
                              </p:nvGrpSpPr>
                              <p:grpSpPr bwMode="auto">
                                <a:xfrm>
                                  <a:off x="777" y="2181"/>
                                  <a:ext cx="249" cy="152"/>
                                  <a:chOff x="774" y="2126"/>
                                  <a:chExt cx="249" cy="152"/>
                                </a:xfrm>
                              </p:grpSpPr>
                              <p:grpSp>
                                <p:nvGrpSpPr>
                                  <p:cNvPr id="13480" name="Group 238"/>
                                  <p:cNvGrpSpPr>
                                    <a:grpSpLocks noChangeAspect="1"/>
                                  </p:cNvGrpSpPr>
                                  <p:nvPr/>
                                </p:nvGrpSpPr>
                                <p:grpSpPr bwMode="auto">
                                  <a:xfrm>
                                    <a:off x="774" y="2126"/>
                                    <a:ext cx="249" cy="124"/>
                                    <a:chOff x="1443" y="5250"/>
                                    <a:chExt cx="1077" cy="407"/>
                                  </a:xfrm>
                                </p:grpSpPr>
                                <p:grpSp>
                                  <p:nvGrpSpPr>
                                    <p:cNvPr id="13488" name="Group 239"/>
                                    <p:cNvGrpSpPr>
                                      <a:grpSpLocks noChangeAspect="1"/>
                                    </p:cNvGrpSpPr>
                                    <p:nvPr/>
                                  </p:nvGrpSpPr>
                                  <p:grpSpPr bwMode="auto">
                                    <a:xfrm>
                                      <a:off x="1980" y="5250"/>
                                      <a:ext cx="540" cy="407"/>
                                      <a:chOff x="1980" y="5235"/>
                                      <a:chExt cx="540" cy="407"/>
                                    </a:xfrm>
                                  </p:grpSpPr>
                                  <p:sp>
                                    <p:nvSpPr>
                                      <p:cNvPr id="13492" name="Arc 24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93" name="Arc 24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89" name="Group 242"/>
                                    <p:cNvGrpSpPr>
                                      <a:grpSpLocks noChangeAspect="1"/>
                                    </p:cNvGrpSpPr>
                                    <p:nvPr/>
                                  </p:nvGrpSpPr>
                                  <p:grpSpPr bwMode="auto">
                                    <a:xfrm flipH="1">
                                      <a:off x="1443" y="5340"/>
                                      <a:ext cx="540" cy="317"/>
                                      <a:chOff x="1980" y="5235"/>
                                      <a:chExt cx="540" cy="407"/>
                                    </a:xfrm>
                                  </p:grpSpPr>
                                  <p:sp>
                                    <p:nvSpPr>
                                      <p:cNvPr id="13490" name="Arc 24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91" name="Arc 24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81" name="Group 245"/>
                                  <p:cNvGrpSpPr>
                                    <a:grpSpLocks noChangeAspect="1"/>
                                  </p:cNvGrpSpPr>
                                  <p:nvPr/>
                                </p:nvGrpSpPr>
                                <p:grpSpPr bwMode="auto">
                                  <a:xfrm>
                                    <a:off x="774" y="2154"/>
                                    <a:ext cx="249" cy="124"/>
                                    <a:chOff x="1443" y="5250"/>
                                    <a:chExt cx="1077" cy="407"/>
                                  </a:xfrm>
                                </p:grpSpPr>
                                <p:grpSp>
                                  <p:nvGrpSpPr>
                                    <p:cNvPr id="13482" name="Group 246"/>
                                    <p:cNvGrpSpPr>
                                      <a:grpSpLocks noChangeAspect="1"/>
                                    </p:cNvGrpSpPr>
                                    <p:nvPr/>
                                  </p:nvGrpSpPr>
                                  <p:grpSpPr bwMode="auto">
                                    <a:xfrm>
                                      <a:off x="1980" y="5250"/>
                                      <a:ext cx="540" cy="407"/>
                                      <a:chOff x="1980" y="5235"/>
                                      <a:chExt cx="540" cy="407"/>
                                    </a:xfrm>
                                  </p:grpSpPr>
                                  <p:sp>
                                    <p:nvSpPr>
                                      <p:cNvPr id="13486" name="Arc 24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87" name="Arc 24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83" name="Group 249"/>
                                    <p:cNvGrpSpPr>
                                      <a:grpSpLocks noChangeAspect="1"/>
                                    </p:cNvGrpSpPr>
                                    <p:nvPr/>
                                  </p:nvGrpSpPr>
                                  <p:grpSpPr bwMode="auto">
                                    <a:xfrm flipH="1">
                                      <a:off x="1443" y="5340"/>
                                      <a:ext cx="540" cy="317"/>
                                      <a:chOff x="1980" y="5235"/>
                                      <a:chExt cx="540" cy="407"/>
                                    </a:xfrm>
                                  </p:grpSpPr>
                                  <p:sp>
                                    <p:nvSpPr>
                                      <p:cNvPr id="13484" name="Arc 25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85" name="Arc 25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447" name="Group 252"/>
                              <p:cNvGrpSpPr>
                                <a:grpSpLocks noChangeAspect="1"/>
                              </p:cNvGrpSpPr>
                              <p:nvPr/>
                            </p:nvGrpSpPr>
                            <p:grpSpPr bwMode="auto">
                              <a:xfrm>
                                <a:off x="777" y="2235"/>
                                <a:ext cx="249" cy="207"/>
                                <a:chOff x="777" y="2126"/>
                                <a:chExt cx="249" cy="207"/>
                              </a:xfrm>
                            </p:grpSpPr>
                            <p:grpSp>
                              <p:nvGrpSpPr>
                                <p:cNvPr id="13448" name="Group 253"/>
                                <p:cNvGrpSpPr>
                                  <a:grpSpLocks noChangeAspect="1"/>
                                </p:cNvGrpSpPr>
                                <p:nvPr/>
                              </p:nvGrpSpPr>
                              <p:grpSpPr bwMode="auto">
                                <a:xfrm>
                                  <a:off x="777" y="2126"/>
                                  <a:ext cx="249" cy="152"/>
                                  <a:chOff x="774" y="2126"/>
                                  <a:chExt cx="249" cy="152"/>
                                </a:xfrm>
                              </p:grpSpPr>
                              <p:grpSp>
                                <p:nvGrpSpPr>
                                  <p:cNvPr id="13464" name="Group 254"/>
                                  <p:cNvGrpSpPr>
                                    <a:grpSpLocks noChangeAspect="1"/>
                                  </p:cNvGrpSpPr>
                                  <p:nvPr/>
                                </p:nvGrpSpPr>
                                <p:grpSpPr bwMode="auto">
                                  <a:xfrm>
                                    <a:off x="774" y="2126"/>
                                    <a:ext cx="249" cy="124"/>
                                    <a:chOff x="1443" y="5250"/>
                                    <a:chExt cx="1077" cy="407"/>
                                  </a:xfrm>
                                </p:grpSpPr>
                                <p:grpSp>
                                  <p:nvGrpSpPr>
                                    <p:cNvPr id="13472" name="Group 255"/>
                                    <p:cNvGrpSpPr>
                                      <a:grpSpLocks noChangeAspect="1"/>
                                    </p:cNvGrpSpPr>
                                    <p:nvPr/>
                                  </p:nvGrpSpPr>
                                  <p:grpSpPr bwMode="auto">
                                    <a:xfrm>
                                      <a:off x="1980" y="5250"/>
                                      <a:ext cx="540" cy="407"/>
                                      <a:chOff x="1980" y="5235"/>
                                      <a:chExt cx="540" cy="407"/>
                                    </a:xfrm>
                                  </p:grpSpPr>
                                  <p:sp>
                                    <p:nvSpPr>
                                      <p:cNvPr id="13476" name="Arc 25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77" name="Arc 25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73" name="Group 258"/>
                                    <p:cNvGrpSpPr>
                                      <a:grpSpLocks noChangeAspect="1"/>
                                    </p:cNvGrpSpPr>
                                    <p:nvPr/>
                                  </p:nvGrpSpPr>
                                  <p:grpSpPr bwMode="auto">
                                    <a:xfrm flipH="1">
                                      <a:off x="1443" y="5340"/>
                                      <a:ext cx="540" cy="317"/>
                                      <a:chOff x="1980" y="5235"/>
                                      <a:chExt cx="540" cy="407"/>
                                    </a:xfrm>
                                  </p:grpSpPr>
                                  <p:sp>
                                    <p:nvSpPr>
                                      <p:cNvPr id="13474" name="Arc 25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75" name="Arc 26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65" name="Group 261"/>
                                  <p:cNvGrpSpPr>
                                    <a:grpSpLocks noChangeAspect="1"/>
                                  </p:cNvGrpSpPr>
                                  <p:nvPr/>
                                </p:nvGrpSpPr>
                                <p:grpSpPr bwMode="auto">
                                  <a:xfrm>
                                    <a:off x="774" y="2154"/>
                                    <a:ext cx="249" cy="124"/>
                                    <a:chOff x="1443" y="5250"/>
                                    <a:chExt cx="1077" cy="407"/>
                                  </a:xfrm>
                                </p:grpSpPr>
                                <p:grpSp>
                                  <p:nvGrpSpPr>
                                    <p:cNvPr id="13466" name="Group 262"/>
                                    <p:cNvGrpSpPr>
                                      <a:grpSpLocks noChangeAspect="1"/>
                                    </p:cNvGrpSpPr>
                                    <p:nvPr/>
                                  </p:nvGrpSpPr>
                                  <p:grpSpPr bwMode="auto">
                                    <a:xfrm>
                                      <a:off x="1980" y="5250"/>
                                      <a:ext cx="540" cy="407"/>
                                      <a:chOff x="1980" y="5235"/>
                                      <a:chExt cx="540" cy="407"/>
                                    </a:xfrm>
                                  </p:grpSpPr>
                                  <p:sp>
                                    <p:nvSpPr>
                                      <p:cNvPr id="13470" name="Arc 26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71" name="Arc 26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67" name="Group 265"/>
                                    <p:cNvGrpSpPr>
                                      <a:grpSpLocks noChangeAspect="1"/>
                                    </p:cNvGrpSpPr>
                                    <p:nvPr/>
                                  </p:nvGrpSpPr>
                                  <p:grpSpPr bwMode="auto">
                                    <a:xfrm flipH="1">
                                      <a:off x="1443" y="5340"/>
                                      <a:ext cx="540" cy="317"/>
                                      <a:chOff x="1980" y="5235"/>
                                      <a:chExt cx="540" cy="407"/>
                                    </a:xfrm>
                                  </p:grpSpPr>
                                  <p:sp>
                                    <p:nvSpPr>
                                      <p:cNvPr id="13468" name="Arc 26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69" name="Arc 26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449" name="Group 268"/>
                                <p:cNvGrpSpPr>
                                  <a:grpSpLocks noChangeAspect="1"/>
                                </p:cNvGrpSpPr>
                                <p:nvPr/>
                              </p:nvGrpSpPr>
                              <p:grpSpPr bwMode="auto">
                                <a:xfrm>
                                  <a:off x="777" y="2181"/>
                                  <a:ext cx="249" cy="152"/>
                                  <a:chOff x="774" y="2126"/>
                                  <a:chExt cx="249" cy="152"/>
                                </a:xfrm>
                              </p:grpSpPr>
                              <p:grpSp>
                                <p:nvGrpSpPr>
                                  <p:cNvPr id="13450" name="Group 269"/>
                                  <p:cNvGrpSpPr>
                                    <a:grpSpLocks noChangeAspect="1"/>
                                  </p:cNvGrpSpPr>
                                  <p:nvPr/>
                                </p:nvGrpSpPr>
                                <p:grpSpPr bwMode="auto">
                                  <a:xfrm>
                                    <a:off x="774" y="2126"/>
                                    <a:ext cx="249" cy="124"/>
                                    <a:chOff x="1443" y="5250"/>
                                    <a:chExt cx="1077" cy="407"/>
                                  </a:xfrm>
                                </p:grpSpPr>
                                <p:grpSp>
                                  <p:nvGrpSpPr>
                                    <p:cNvPr id="13458" name="Group 270"/>
                                    <p:cNvGrpSpPr>
                                      <a:grpSpLocks noChangeAspect="1"/>
                                    </p:cNvGrpSpPr>
                                    <p:nvPr/>
                                  </p:nvGrpSpPr>
                                  <p:grpSpPr bwMode="auto">
                                    <a:xfrm>
                                      <a:off x="1980" y="5250"/>
                                      <a:ext cx="540" cy="407"/>
                                      <a:chOff x="1980" y="5235"/>
                                      <a:chExt cx="540" cy="407"/>
                                    </a:xfrm>
                                  </p:grpSpPr>
                                  <p:sp>
                                    <p:nvSpPr>
                                      <p:cNvPr id="13462" name="Arc 27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63" name="Arc 27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59" name="Group 273"/>
                                    <p:cNvGrpSpPr>
                                      <a:grpSpLocks noChangeAspect="1"/>
                                    </p:cNvGrpSpPr>
                                    <p:nvPr/>
                                  </p:nvGrpSpPr>
                                  <p:grpSpPr bwMode="auto">
                                    <a:xfrm flipH="1">
                                      <a:off x="1443" y="5340"/>
                                      <a:ext cx="540" cy="317"/>
                                      <a:chOff x="1980" y="5235"/>
                                      <a:chExt cx="540" cy="407"/>
                                    </a:xfrm>
                                  </p:grpSpPr>
                                  <p:sp>
                                    <p:nvSpPr>
                                      <p:cNvPr id="13460" name="Arc 27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61" name="Arc 27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51" name="Group 276"/>
                                  <p:cNvGrpSpPr>
                                    <a:grpSpLocks noChangeAspect="1"/>
                                  </p:cNvGrpSpPr>
                                  <p:nvPr/>
                                </p:nvGrpSpPr>
                                <p:grpSpPr bwMode="auto">
                                  <a:xfrm>
                                    <a:off x="774" y="2154"/>
                                    <a:ext cx="249" cy="124"/>
                                    <a:chOff x="1443" y="5250"/>
                                    <a:chExt cx="1077" cy="407"/>
                                  </a:xfrm>
                                </p:grpSpPr>
                                <p:grpSp>
                                  <p:nvGrpSpPr>
                                    <p:cNvPr id="13452" name="Group 277"/>
                                    <p:cNvGrpSpPr>
                                      <a:grpSpLocks noChangeAspect="1"/>
                                    </p:cNvGrpSpPr>
                                    <p:nvPr/>
                                  </p:nvGrpSpPr>
                                  <p:grpSpPr bwMode="auto">
                                    <a:xfrm>
                                      <a:off x="1980" y="5250"/>
                                      <a:ext cx="540" cy="407"/>
                                      <a:chOff x="1980" y="5235"/>
                                      <a:chExt cx="540" cy="407"/>
                                    </a:xfrm>
                                  </p:grpSpPr>
                                  <p:sp>
                                    <p:nvSpPr>
                                      <p:cNvPr id="13456" name="Arc 27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57" name="Arc 27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53" name="Group 280"/>
                                    <p:cNvGrpSpPr>
                                      <a:grpSpLocks noChangeAspect="1"/>
                                    </p:cNvGrpSpPr>
                                    <p:nvPr/>
                                  </p:nvGrpSpPr>
                                  <p:grpSpPr bwMode="auto">
                                    <a:xfrm flipH="1">
                                      <a:off x="1443" y="5340"/>
                                      <a:ext cx="540" cy="317"/>
                                      <a:chOff x="1980" y="5235"/>
                                      <a:chExt cx="540" cy="407"/>
                                    </a:xfrm>
                                  </p:grpSpPr>
                                  <p:sp>
                                    <p:nvSpPr>
                                      <p:cNvPr id="13454" name="Arc 28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55" name="Arc 28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grpSp>
                    <p:grpSp>
                      <p:nvGrpSpPr>
                        <p:cNvPr id="13313" name="Group 283"/>
                        <p:cNvGrpSpPr>
                          <a:grpSpLocks noChangeAspect="1"/>
                        </p:cNvGrpSpPr>
                        <p:nvPr/>
                      </p:nvGrpSpPr>
                      <p:grpSpPr bwMode="auto">
                        <a:xfrm>
                          <a:off x="777" y="2996"/>
                          <a:ext cx="249" cy="541"/>
                          <a:chOff x="777" y="2126"/>
                          <a:chExt cx="249" cy="541"/>
                        </a:xfrm>
                      </p:grpSpPr>
                      <p:grpSp>
                        <p:nvGrpSpPr>
                          <p:cNvPr id="13316" name="Group 284"/>
                          <p:cNvGrpSpPr>
                            <a:grpSpLocks noChangeAspect="1"/>
                          </p:cNvGrpSpPr>
                          <p:nvPr/>
                        </p:nvGrpSpPr>
                        <p:grpSpPr bwMode="auto">
                          <a:xfrm>
                            <a:off x="777" y="2126"/>
                            <a:ext cx="249" cy="316"/>
                            <a:chOff x="777" y="2126"/>
                            <a:chExt cx="249" cy="316"/>
                          </a:xfrm>
                        </p:grpSpPr>
                        <p:grpSp>
                          <p:nvGrpSpPr>
                            <p:cNvPr id="13380" name="Group 285"/>
                            <p:cNvGrpSpPr>
                              <a:grpSpLocks noChangeAspect="1"/>
                            </p:cNvGrpSpPr>
                            <p:nvPr/>
                          </p:nvGrpSpPr>
                          <p:grpSpPr bwMode="auto">
                            <a:xfrm>
                              <a:off x="777" y="2126"/>
                              <a:ext cx="249" cy="207"/>
                              <a:chOff x="777" y="2126"/>
                              <a:chExt cx="249" cy="207"/>
                            </a:xfrm>
                          </p:grpSpPr>
                          <p:grpSp>
                            <p:nvGrpSpPr>
                              <p:cNvPr id="13412" name="Group 286"/>
                              <p:cNvGrpSpPr>
                                <a:grpSpLocks noChangeAspect="1"/>
                              </p:cNvGrpSpPr>
                              <p:nvPr/>
                            </p:nvGrpSpPr>
                            <p:grpSpPr bwMode="auto">
                              <a:xfrm>
                                <a:off x="777" y="2126"/>
                                <a:ext cx="249" cy="152"/>
                                <a:chOff x="774" y="2126"/>
                                <a:chExt cx="249" cy="152"/>
                              </a:xfrm>
                            </p:grpSpPr>
                            <p:grpSp>
                              <p:nvGrpSpPr>
                                <p:cNvPr id="13428" name="Group 287"/>
                                <p:cNvGrpSpPr>
                                  <a:grpSpLocks noChangeAspect="1"/>
                                </p:cNvGrpSpPr>
                                <p:nvPr/>
                              </p:nvGrpSpPr>
                              <p:grpSpPr bwMode="auto">
                                <a:xfrm>
                                  <a:off x="774" y="2126"/>
                                  <a:ext cx="249" cy="124"/>
                                  <a:chOff x="1443" y="5250"/>
                                  <a:chExt cx="1077" cy="407"/>
                                </a:xfrm>
                              </p:grpSpPr>
                              <p:grpSp>
                                <p:nvGrpSpPr>
                                  <p:cNvPr id="13436" name="Group 288"/>
                                  <p:cNvGrpSpPr>
                                    <a:grpSpLocks noChangeAspect="1"/>
                                  </p:cNvGrpSpPr>
                                  <p:nvPr/>
                                </p:nvGrpSpPr>
                                <p:grpSpPr bwMode="auto">
                                  <a:xfrm>
                                    <a:off x="1980" y="5250"/>
                                    <a:ext cx="540" cy="407"/>
                                    <a:chOff x="1980" y="5235"/>
                                    <a:chExt cx="540" cy="407"/>
                                  </a:xfrm>
                                </p:grpSpPr>
                                <p:sp>
                                  <p:nvSpPr>
                                    <p:cNvPr id="13440" name="Arc 28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41" name="Arc 29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37" name="Group 291"/>
                                  <p:cNvGrpSpPr>
                                    <a:grpSpLocks noChangeAspect="1"/>
                                  </p:cNvGrpSpPr>
                                  <p:nvPr/>
                                </p:nvGrpSpPr>
                                <p:grpSpPr bwMode="auto">
                                  <a:xfrm flipH="1">
                                    <a:off x="1443" y="5340"/>
                                    <a:ext cx="540" cy="317"/>
                                    <a:chOff x="1980" y="5235"/>
                                    <a:chExt cx="540" cy="407"/>
                                  </a:xfrm>
                                </p:grpSpPr>
                                <p:sp>
                                  <p:nvSpPr>
                                    <p:cNvPr id="13438" name="Arc 29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39" name="Arc 29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29" name="Group 294"/>
                                <p:cNvGrpSpPr>
                                  <a:grpSpLocks noChangeAspect="1"/>
                                </p:cNvGrpSpPr>
                                <p:nvPr/>
                              </p:nvGrpSpPr>
                              <p:grpSpPr bwMode="auto">
                                <a:xfrm>
                                  <a:off x="774" y="2154"/>
                                  <a:ext cx="249" cy="124"/>
                                  <a:chOff x="1443" y="5250"/>
                                  <a:chExt cx="1077" cy="407"/>
                                </a:xfrm>
                              </p:grpSpPr>
                              <p:grpSp>
                                <p:nvGrpSpPr>
                                  <p:cNvPr id="13430" name="Group 295"/>
                                  <p:cNvGrpSpPr>
                                    <a:grpSpLocks noChangeAspect="1"/>
                                  </p:cNvGrpSpPr>
                                  <p:nvPr/>
                                </p:nvGrpSpPr>
                                <p:grpSpPr bwMode="auto">
                                  <a:xfrm>
                                    <a:off x="1980" y="5250"/>
                                    <a:ext cx="540" cy="407"/>
                                    <a:chOff x="1980" y="5235"/>
                                    <a:chExt cx="540" cy="407"/>
                                  </a:xfrm>
                                </p:grpSpPr>
                                <p:sp>
                                  <p:nvSpPr>
                                    <p:cNvPr id="13434" name="Arc 29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35" name="Arc 29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31" name="Group 298"/>
                                  <p:cNvGrpSpPr>
                                    <a:grpSpLocks noChangeAspect="1"/>
                                  </p:cNvGrpSpPr>
                                  <p:nvPr/>
                                </p:nvGrpSpPr>
                                <p:grpSpPr bwMode="auto">
                                  <a:xfrm flipH="1">
                                    <a:off x="1443" y="5340"/>
                                    <a:ext cx="540" cy="317"/>
                                    <a:chOff x="1980" y="5235"/>
                                    <a:chExt cx="540" cy="407"/>
                                  </a:xfrm>
                                </p:grpSpPr>
                                <p:sp>
                                  <p:nvSpPr>
                                    <p:cNvPr id="13432" name="Arc 29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33" name="Arc 30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413" name="Group 301"/>
                              <p:cNvGrpSpPr>
                                <a:grpSpLocks noChangeAspect="1"/>
                              </p:cNvGrpSpPr>
                              <p:nvPr/>
                            </p:nvGrpSpPr>
                            <p:grpSpPr bwMode="auto">
                              <a:xfrm>
                                <a:off x="777" y="2181"/>
                                <a:ext cx="249" cy="152"/>
                                <a:chOff x="774" y="2126"/>
                                <a:chExt cx="249" cy="152"/>
                              </a:xfrm>
                            </p:grpSpPr>
                            <p:grpSp>
                              <p:nvGrpSpPr>
                                <p:cNvPr id="13414" name="Group 302"/>
                                <p:cNvGrpSpPr>
                                  <a:grpSpLocks noChangeAspect="1"/>
                                </p:cNvGrpSpPr>
                                <p:nvPr/>
                              </p:nvGrpSpPr>
                              <p:grpSpPr bwMode="auto">
                                <a:xfrm>
                                  <a:off x="774" y="2126"/>
                                  <a:ext cx="249" cy="124"/>
                                  <a:chOff x="1443" y="5250"/>
                                  <a:chExt cx="1077" cy="407"/>
                                </a:xfrm>
                              </p:grpSpPr>
                              <p:grpSp>
                                <p:nvGrpSpPr>
                                  <p:cNvPr id="13422" name="Group 303"/>
                                  <p:cNvGrpSpPr>
                                    <a:grpSpLocks noChangeAspect="1"/>
                                  </p:cNvGrpSpPr>
                                  <p:nvPr/>
                                </p:nvGrpSpPr>
                                <p:grpSpPr bwMode="auto">
                                  <a:xfrm>
                                    <a:off x="1980" y="5250"/>
                                    <a:ext cx="540" cy="407"/>
                                    <a:chOff x="1980" y="5235"/>
                                    <a:chExt cx="540" cy="407"/>
                                  </a:xfrm>
                                </p:grpSpPr>
                                <p:sp>
                                  <p:nvSpPr>
                                    <p:cNvPr id="13426" name="Arc 30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27" name="Arc 30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23" name="Group 306"/>
                                  <p:cNvGrpSpPr>
                                    <a:grpSpLocks noChangeAspect="1"/>
                                  </p:cNvGrpSpPr>
                                  <p:nvPr/>
                                </p:nvGrpSpPr>
                                <p:grpSpPr bwMode="auto">
                                  <a:xfrm flipH="1">
                                    <a:off x="1443" y="5340"/>
                                    <a:ext cx="540" cy="317"/>
                                    <a:chOff x="1980" y="5235"/>
                                    <a:chExt cx="540" cy="407"/>
                                  </a:xfrm>
                                </p:grpSpPr>
                                <p:sp>
                                  <p:nvSpPr>
                                    <p:cNvPr id="13424" name="Arc 30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25" name="Arc 30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415" name="Group 309"/>
                                <p:cNvGrpSpPr>
                                  <a:grpSpLocks noChangeAspect="1"/>
                                </p:cNvGrpSpPr>
                                <p:nvPr/>
                              </p:nvGrpSpPr>
                              <p:grpSpPr bwMode="auto">
                                <a:xfrm>
                                  <a:off x="774" y="2154"/>
                                  <a:ext cx="249" cy="124"/>
                                  <a:chOff x="1443" y="5250"/>
                                  <a:chExt cx="1077" cy="407"/>
                                </a:xfrm>
                              </p:grpSpPr>
                              <p:grpSp>
                                <p:nvGrpSpPr>
                                  <p:cNvPr id="13416" name="Group 310"/>
                                  <p:cNvGrpSpPr>
                                    <a:grpSpLocks noChangeAspect="1"/>
                                  </p:cNvGrpSpPr>
                                  <p:nvPr/>
                                </p:nvGrpSpPr>
                                <p:grpSpPr bwMode="auto">
                                  <a:xfrm>
                                    <a:off x="1980" y="5250"/>
                                    <a:ext cx="540" cy="407"/>
                                    <a:chOff x="1980" y="5235"/>
                                    <a:chExt cx="540" cy="407"/>
                                  </a:xfrm>
                                </p:grpSpPr>
                                <p:sp>
                                  <p:nvSpPr>
                                    <p:cNvPr id="13420" name="Arc 31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21" name="Arc 31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17" name="Group 313"/>
                                  <p:cNvGrpSpPr>
                                    <a:grpSpLocks noChangeAspect="1"/>
                                  </p:cNvGrpSpPr>
                                  <p:nvPr/>
                                </p:nvGrpSpPr>
                                <p:grpSpPr bwMode="auto">
                                  <a:xfrm flipH="1">
                                    <a:off x="1443" y="5340"/>
                                    <a:ext cx="540" cy="317"/>
                                    <a:chOff x="1980" y="5235"/>
                                    <a:chExt cx="540" cy="407"/>
                                  </a:xfrm>
                                </p:grpSpPr>
                                <p:sp>
                                  <p:nvSpPr>
                                    <p:cNvPr id="13418" name="Arc 31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19" name="Arc 31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381" name="Group 316"/>
                            <p:cNvGrpSpPr>
                              <a:grpSpLocks noChangeAspect="1"/>
                            </p:cNvGrpSpPr>
                            <p:nvPr/>
                          </p:nvGrpSpPr>
                          <p:grpSpPr bwMode="auto">
                            <a:xfrm>
                              <a:off x="777" y="2235"/>
                              <a:ext cx="249" cy="207"/>
                              <a:chOff x="777" y="2126"/>
                              <a:chExt cx="249" cy="207"/>
                            </a:xfrm>
                          </p:grpSpPr>
                          <p:grpSp>
                            <p:nvGrpSpPr>
                              <p:cNvPr id="13382" name="Group 317"/>
                              <p:cNvGrpSpPr>
                                <a:grpSpLocks noChangeAspect="1"/>
                              </p:cNvGrpSpPr>
                              <p:nvPr/>
                            </p:nvGrpSpPr>
                            <p:grpSpPr bwMode="auto">
                              <a:xfrm>
                                <a:off x="777" y="2126"/>
                                <a:ext cx="249" cy="152"/>
                                <a:chOff x="774" y="2126"/>
                                <a:chExt cx="249" cy="152"/>
                              </a:xfrm>
                            </p:grpSpPr>
                            <p:grpSp>
                              <p:nvGrpSpPr>
                                <p:cNvPr id="13398" name="Group 318"/>
                                <p:cNvGrpSpPr>
                                  <a:grpSpLocks noChangeAspect="1"/>
                                </p:cNvGrpSpPr>
                                <p:nvPr/>
                              </p:nvGrpSpPr>
                              <p:grpSpPr bwMode="auto">
                                <a:xfrm>
                                  <a:off x="774" y="2126"/>
                                  <a:ext cx="249" cy="124"/>
                                  <a:chOff x="1443" y="5250"/>
                                  <a:chExt cx="1077" cy="407"/>
                                </a:xfrm>
                              </p:grpSpPr>
                              <p:grpSp>
                                <p:nvGrpSpPr>
                                  <p:cNvPr id="13406" name="Group 319"/>
                                  <p:cNvGrpSpPr>
                                    <a:grpSpLocks noChangeAspect="1"/>
                                  </p:cNvGrpSpPr>
                                  <p:nvPr/>
                                </p:nvGrpSpPr>
                                <p:grpSpPr bwMode="auto">
                                  <a:xfrm>
                                    <a:off x="1980" y="5250"/>
                                    <a:ext cx="540" cy="407"/>
                                    <a:chOff x="1980" y="5235"/>
                                    <a:chExt cx="540" cy="407"/>
                                  </a:xfrm>
                                </p:grpSpPr>
                                <p:sp>
                                  <p:nvSpPr>
                                    <p:cNvPr id="13410" name="Arc 32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11" name="Arc 32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07" name="Group 322"/>
                                  <p:cNvGrpSpPr>
                                    <a:grpSpLocks noChangeAspect="1"/>
                                  </p:cNvGrpSpPr>
                                  <p:nvPr/>
                                </p:nvGrpSpPr>
                                <p:grpSpPr bwMode="auto">
                                  <a:xfrm flipH="1">
                                    <a:off x="1443" y="5340"/>
                                    <a:ext cx="540" cy="317"/>
                                    <a:chOff x="1980" y="5235"/>
                                    <a:chExt cx="540" cy="407"/>
                                  </a:xfrm>
                                </p:grpSpPr>
                                <p:sp>
                                  <p:nvSpPr>
                                    <p:cNvPr id="13408" name="Arc 32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09" name="Arc 32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99" name="Group 325"/>
                                <p:cNvGrpSpPr>
                                  <a:grpSpLocks noChangeAspect="1"/>
                                </p:cNvGrpSpPr>
                                <p:nvPr/>
                              </p:nvGrpSpPr>
                              <p:grpSpPr bwMode="auto">
                                <a:xfrm>
                                  <a:off x="774" y="2154"/>
                                  <a:ext cx="249" cy="124"/>
                                  <a:chOff x="1443" y="5250"/>
                                  <a:chExt cx="1077" cy="407"/>
                                </a:xfrm>
                              </p:grpSpPr>
                              <p:grpSp>
                                <p:nvGrpSpPr>
                                  <p:cNvPr id="13400" name="Group 326"/>
                                  <p:cNvGrpSpPr>
                                    <a:grpSpLocks noChangeAspect="1"/>
                                  </p:cNvGrpSpPr>
                                  <p:nvPr/>
                                </p:nvGrpSpPr>
                                <p:grpSpPr bwMode="auto">
                                  <a:xfrm>
                                    <a:off x="1980" y="5250"/>
                                    <a:ext cx="540" cy="407"/>
                                    <a:chOff x="1980" y="5235"/>
                                    <a:chExt cx="540" cy="407"/>
                                  </a:xfrm>
                                </p:grpSpPr>
                                <p:sp>
                                  <p:nvSpPr>
                                    <p:cNvPr id="13404" name="Arc 32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05" name="Arc 32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401" name="Group 329"/>
                                  <p:cNvGrpSpPr>
                                    <a:grpSpLocks noChangeAspect="1"/>
                                  </p:cNvGrpSpPr>
                                  <p:nvPr/>
                                </p:nvGrpSpPr>
                                <p:grpSpPr bwMode="auto">
                                  <a:xfrm flipH="1">
                                    <a:off x="1443" y="5340"/>
                                    <a:ext cx="540" cy="317"/>
                                    <a:chOff x="1980" y="5235"/>
                                    <a:chExt cx="540" cy="407"/>
                                  </a:xfrm>
                                </p:grpSpPr>
                                <p:sp>
                                  <p:nvSpPr>
                                    <p:cNvPr id="13402" name="Arc 33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403" name="Arc 33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383" name="Group 332"/>
                              <p:cNvGrpSpPr>
                                <a:grpSpLocks noChangeAspect="1"/>
                              </p:cNvGrpSpPr>
                              <p:nvPr/>
                            </p:nvGrpSpPr>
                            <p:grpSpPr bwMode="auto">
                              <a:xfrm>
                                <a:off x="777" y="2181"/>
                                <a:ext cx="249" cy="152"/>
                                <a:chOff x="774" y="2126"/>
                                <a:chExt cx="249" cy="152"/>
                              </a:xfrm>
                            </p:grpSpPr>
                            <p:grpSp>
                              <p:nvGrpSpPr>
                                <p:cNvPr id="13384" name="Group 333"/>
                                <p:cNvGrpSpPr>
                                  <a:grpSpLocks noChangeAspect="1"/>
                                </p:cNvGrpSpPr>
                                <p:nvPr/>
                              </p:nvGrpSpPr>
                              <p:grpSpPr bwMode="auto">
                                <a:xfrm>
                                  <a:off x="774" y="2126"/>
                                  <a:ext cx="249" cy="124"/>
                                  <a:chOff x="1443" y="5250"/>
                                  <a:chExt cx="1077" cy="407"/>
                                </a:xfrm>
                              </p:grpSpPr>
                              <p:grpSp>
                                <p:nvGrpSpPr>
                                  <p:cNvPr id="13392" name="Group 334"/>
                                  <p:cNvGrpSpPr>
                                    <a:grpSpLocks noChangeAspect="1"/>
                                  </p:cNvGrpSpPr>
                                  <p:nvPr/>
                                </p:nvGrpSpPr>
                                <p:grpSpPr bwMode="auto">
                                  <a:xfrm>
                                    <a:off x="1980" y="5250"/>
                                    <a:ext cx="540" cy="407"/>
                                    <a:chOff x="1980" y="5235"/>
                                    <a:chExt cx="540" cy="407"/>
                                  </a:xfrm>
                                </p:grpSpPr>
                                <p:sp>
                                  <p:nvSpPr>
                                    <p:cNvPr id="13396" name="Arc 33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97" name="Arc 33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93" name="Group 337"/>
                                  <p:cNvGrpSpPr>
                                    <a:grpSpLocks noChangeAspect="1"/>
                                  </p:cNvGrpSpPr>
                                  <p:nvPr/>
                                </p:nvGrpSpPr>
                                <p:grpSpPr bwMode="auto">
                                  <a:xfrm flipH="1">
                                    <a:off x="1443" y="5340"/>
                                    <a:ext cx="540" cy="317"/>
                                    <a:chOff x="1980" y="5235"/>
                                    <a:chExt cx="540" cy="407"/>
                                  </a:xfrm>
                                </p:grpSpPr>
                                <p:sp>
                                  <p:nvSpPr>
                                    <p:cNvPr id="13394" name="Arc 33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95" name="Arc 33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85" name="Group 340"/>
                                <p:cNvGrpSpPr>
                                  <a:grpSpLocks noChangeAspect="1"/>
                                </p:cNvGrpSpPr>
                                <p:nvPr/>
                              </p:nvGrpSpPr>
                              <p:grpSpPr bwMode="auto">
                                <a:xfrm>
                                  <a:off x="774" y="2154"/>
                                  <a:ext cx="249" cy="124"/>
                                  <a:chOff x="1443" y="5250"/>
                                  <a:chExt cx="1077" cy="407"/>
                                </a:xfrm>
                              </p:grpSpPr>
                              <p:grpSp>
                                <p:nvGrpSpPr>
                                  <p:cNvPr id="13386" name="Group 341"/>
                                  <p:cNvGrpSpPr>
                                    <a:grpSpLocks noChangeAspect="1"/>
                                  </p:cNvGrpSpPr>
                                  <p:nvPr/>
                                </p:nvGrpSpPr>
                                <p:grpSpPr bwMode="auto">
                                  <a:xfrm>
                                    <a:off x="1980" y="5250"/>
                                    <a:ext cx="540" cy="407"/>
                                    <a:chOff x="1980" y="5235"/>
                                    <a:chExt cx="540" cy="407"/>
                                  </a:xfrm>
                                </p:grpSpPr>
                                <p:sp>
                                  <p:nvSpPr>
                                    <p:cNvPr id="13390" name="Arc 34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91" name="Arc 34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87" name="Group 344"/>
                                  <p:cNvGrpSpPr>
                                    <a:grpSpLocks noChangeAspect="1"/>
                                  </p:cNvGrpSpPr>
                                  <p:nvPr/>
                                </p:nvGrpSpPr>
                                <p:grpSpPr bwMode="auto">
                                  <a:xfrm flipH="1">
                                    <a:off x="1443" y="5340"/>
                                    <a:ext cx="540" cy="317"/>
                                    <a:chOff x="1980" y="5235"/>
                                    <a:chExt cx="540" cy="407"/>
                                  </a:xfrm>
                                </p:grpSpPr>
                                <p:sp>
                                  <p:nvSpPr>
                                    <p:cNvPr id="13388" name="Arc 34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89" name="Arc 34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nvGrpSpPr>
                          <p:cNvPr id="13317" name="Group 347"/>
                          <p:cNvGrpSpPr>
                            <a:grpSpLocks noChangeAspect="1"/>
                          </p:cNvGrpSpPr>
                          <p:nvPr/>
                        </p:nvGrpSpPr>
                        <p:grpSpPr bwMode="auto">
                          <a:xfrm>
                            <a:off x="777" y="2351"/>
                            <a:ext cx="249" cy="316"/>
                            <a:chOff x="777" y="2126"/>
                            <a:chExt cx="249" cy="316"/>
                          </a:xfrm>
                        </p:grpSpPr>
                        <p:grpSp>
                          <p:nvGrpSpPr>
                            <p:cNvPr id="13318" name="Group 348"/>
                            <p:cNvGrpSpPr>
                              <a:grpSpLocks noChangeAspect="1"/>
                            </p:cNvGrpSpPr>
                            <p:nvPr/>
                          </p:nvGrpSpPr>
                          <p:grpSpPr bwMode="auto">
                            <a:xfrm>
                              <a:off x="777" y="2126"/>
                              <a:ext cx="249" cy="207"/>
                              <a:chOff x="777" y="2126"/>
                              <a:chExt cx="249" cy="207"/>
                            </a:xfrm>
                          </p:grpSpPr>
                          <p:grpSp>
                            <p:nvGrpSpPr>
                              <p:cNvPr id="13350" name="Group 349"/>
                              <p:cNvGrpSpPr>
                                <a:grpSpLocks noChangeAspect="1"/>
                              </p:cNvGrpSpPr>
                              <p:nvPr/>
                            </p:nvGrpSpPr>
                            <p:grpSpPr bwMode="auto">
                              <a:xfrm>
                                <a:off x="777" y="2126"/>
                                <a:ext cx="249" cy="152"/>
                                <a:chOff x="774" y="2126"/>
                                <a:chExt cx="249" cy="152"/>
                              </a:xfrm>
                            </p:grpSpPr>
                            <p:grpSp>
                              <p:nvGrpSpPr>
                                <p:cNvPr id="13366" name="Group 350"/>
                                <p:cNvGrpSpPr>
                                  <a:grpSpLocks noChangeAspect="1"/>
                                </p:cNvGrpSpPr>
                                <p:nvPr/>
                              </p:nvGrpSpPr>
                              <p:grpSpPr bwMode="auto">
                                <a:xfrm>
                                  <a:off x="774" y="2126"/>
                                  <a:ext cx="249" cy="124"/>
                                  <a:chOff x="1443" y="5250"/>
                                  <a:chExt cx="1077" cy="407"/>
                                </a:xfrm>
                              </p:grpSpPr>
                              <p:grpSp>
                                <p:nvGrpSpPr>
                                  <p:cNvPr id="13374" name="Group 351"/>
                                  <p:cNvGrpSpPr>
                                    <a:grpSpLocks noChangeAspect="1"/>
                                  </p:cNvGrpSpPr>
                                  <p:nvPr/>
                                </p:nvGrpSpPr>
                                <p:grpSpPr bwMode="auto">
                                  <a:xfrm>
                                    <a:off x="1980" y="5250"/>
                                    <a:ext cx="540" cy="407"/>
                                    <a:chOff x="1980" y="5235"/>
                                    <a:chExt cx="540" cy="407"/>
                                  </a:xfrm>
                                </p:grpSpPr>
                                <p:sp>
                                  <p:nvSpPr>
                                    <p:cNvPr id="13378" name="Arc 35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79" name="Arc 35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75" name="Group 354"/>
                                  <p:cNvGrpSpPr>
                                    <a:grpSpLocks noChangeAspect="1"/>
                                  </p:cNvGrpSpPr>
                                  <p:nvPr/>
                                </p:nvGrpSpPr>
                                <p:grpSpPr bwMode="auto">
                                  <a:xfrm flipH="1">
                                    <a:off x="1443" y="5340"/>
                                    <a:ext cx="540" cy="317"/>
                                    <a:chOff x="1980" y="5235"/>
                                    <a:chExt cx="540" cy="407"/>
                                  </a:xfrm>
                                </p:grpSpPr>
                                <p:sp>
                                  <p:nvSpPr>
                                    <p:cNvPr id="13376" name="Arc 35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77" name="Arc 35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67" name="Group 357"/>
                                <p:cNvGrpSpPr>
                                  <a:grpSpLocks noChangeAspect="1"/>
                                </p:cNvGrpSpPr>
                                <p:nvPr/>
                              </p:nvGrpSpPr>
                              <p:grpSpPr bwMode="auto">
                                <a:xfrm>
                                  <a:off x="774" y="2154"/>
                                  <a:ext cx="249" cy="124"/>
                                  <a:chOff x="1443" y="5250"/>
                                  <a:chExt cx="1077" cy="407"/>
                                </a:xfrm>
                              </p:grpSpPr>
                              <p:grpSp>
                                <p:nvGrpSpPr>
                                  <p:cNvPr id="13368" name="Group 358"/>
                                  <p:cNvGrpSpPr>
                                    <a:grpSpLocks noChangeAspect="1"/>
                                  </p:cNvGrpSpPr>
                                  <p:nvPr/>
                                </p:nvGrpSpPr>
                                <p:grpSpPr bwMode="auto">
                                  <a:xfrm>
                                    <a:off x="1980" y="5250"/>
                                    <a:ext cx="540" cy="407"/>
                                    <a:chOff x="1980" y="5235"/>
                                    <a:chExt cx="540" cy="407"/>
                                  </a:xfrm>
                                </p:grpSpPr>
                                <p:sp>
                                  <p:nvSpPr>
                                    <p:cNvPr id="13372" name="Arc 359"/>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73" name="Arc 360"/>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69" name="Group 361"/>
                                  <p:cNvGrpSpPr>
                                    <a:grpSpLocks noChangeAspect="1"/>
                                  </p:cNvGrpSpPr>
                                  <p:nvPr/>
                                </p:nvGrpSpPr>
                                <p:grpSpPr bwMode="auto">
                                  <a:xfrm flipH="1">
                                    <a:off x="1443" y="5340"/>
                                    <a:ext cx="540" cy="317"/>
                                    <a:chOff x="1980" y="5235"/>
                                    <a:chExt cx="540" cy="407"/>
                                  </a:xfrm>
                                </p:grpSpPr>
                                <p:sp>
                                  <p:nvSpPr>
                                    <p:cNvPr id="13370" name="Arc 362"/>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71" name="Arc 363"/>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351" name="Group 364"/>
                              <p:cNvGrpSpPr>
                                <a:grpSpLocks noChangeAspect="1"/>
                              </p:cNvGrpSpPr>
                              <p:nvPr/>
                            </p:nvGrpSpPr>
                            <p:grpSpPr bwMode="auto">
                              <a:xfrm>
                                <a:off x="777" y="2181"/>
                                <a:ext cx="249" cy="152"/>
                                <a:chOff x="774" y="2126"/>
                                <a:chExt cx="249" cy="152"/>
                              </a:xfrm>
                            </p:grpSpPr>
                            <p:grpSp>
                              <p:nvGrpSpPr>
                                <p:cNvPr id="13352" name="Group 365"/>
                                <p:cNvGrpSpPr>
                                  <a:grpSpLocks noChangeAspect="1"/>
                                </p:cNvGrpSpPr>
                                <p:nvPr/>
                              </p:nvGrpSpPr>
                              <p:grpSpPr bwMode="auto">
                                <a:xfrm>
                                  <a:off x="774" y="2126"/>
                                  <a:ext cx="249" cy="124"/>
                                  <a:chOff x="1443" y="5250"/>
                                  <a:chExt cx="1077" cy="407"/>
                                </a:xfrm>
                              </p:grpSpPr>
                              <p:grpSp>
                                <p:nvGrpSpPr>
                                  <p:cNvPr id="13360" name="Group 366"/>
                                  <p:cNvGrpSpPr>
                                    <a:grpSpLocks noChangeAspect="1"/>
                                  </p:cNvGrpSpPr>
                                  <p:nvPr/>
                                </p:nvGrpSpPr>
                                <p:grpSpPr bwMode="auto">
                                  <a:xfrm>
                                    <a:off x="1980" y="5250"/>
                                    <a:ext cx="540" cy="407"/>
                                    <a:chOff x="1980" y="5235"/>
                                    <a:chExt cx="540" cy="407"/>
                                  </a:xfrm>
                                </p:grpSpPr>
                                <p:sp>
                                  <p:nvSpPr>
                                    <p:cNvPr id="13364" name="Arc 36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65" name="Arc 36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61" name="Group 369"/>
                                  <p:cNvGrpSpPr>
                                    <a:grpSpLocks noChangeAspect="1"/>
                                  </p:cNvGrpSpPr>
                                  <p:nvPr/>
                                </p:nvGrpSpPr>
                                <p:grpSpPr bwMode="auto">
                                  <a:xfrm flipH="1">
                                    <a:off x="1443" y="5340"/>
                                    <a:ext cx="540" cy="317"/>
                                    <a:chOff x="1980" y="5235"/>
                                    <a:chExt cx="540" cy="407"/>
                                  </a:xfrm>
                                </p:grpSpPr>
                                <p:sp>
                                  <p:nvSpPr>
                                    <p:cNvPr id="13362" name="Arc 37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63" name="Arc 37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53" name="Group 372"/>
                                <p:cNvGrpSpPr>
                                  <a:grpSpLocks noChangeAspect="1"/>
                                </p:cNvGrpSpPr>
                                <p:nvPr/>
                              </p:nvGrpSpPr>
                              <p:grpSpPr bwMode="auto">
                                <a:xfrm>
                                  <a:off x="774" y="2154"/>
                                  <a:ext cx="249" cy="124"/>
                                  <a:chOff x="1443" y="5250"/>
                                  <a:chExt cx="1077" cy="407"/>
                                </a:xfrm>
                              </p:grpSpPr>
                              <p:grpSp>
                                <p:nvGrpSpPr>
                                  <p:cNvPr id="13354" name="Group 373"/>
                                  <p:cNvGrpSpPr>
                                    <a:grpSpLocks noChangeAspect="1"/>
                                  </p:cNvGrpSpPr>
                                  <p:nvPr/>
                                </p:nvGrpSpPr>
                                <p:grpSpPr bwMode="auto">
                                  <a:xfrm>
                                    <a:off x="1980" y="5250"/>
                                    <a:ext cx="540" cy="407"/>
                                    <a:chOff x="1980" y="5235"/>
                                    <a:chExt cx="540" cy="407"/>
                                  </a:xfrm>
                                </p:grpSpPr>
                                <p:sp>
                                  <p:nvSpPr>
                                    <p:cNvPr id="13358" name="Arc 374"/>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59" name="Arc 375"/>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55" name="Group 376"/>
                                  <p:cNvGrpSpPr>
                                    <a:grpSpLocks noChangeAspect="1"/>
                                  </p:cNvGrpSpPr>
                                  <p:nvPr/>
                                </p:nvGrpSpPr>
                                <p:grpSpPr bwMode="auto">
                                  <a:xfrm flipH="1">
                                    <a:off x="1443" y="5340"/>
                                    <a:ext cx="540" cy="317"/>
                                    <a:chOff x="1980" y="5235"/>
                                    <a:chExt cx="540" cy="407"/>
                                  </a:xfrm>
                                </p:grpSpPr>
                                <p:sp>
                                  <p:nvSpPr>
                                    <p:cNvPr id="13356" name="Arc 377"/>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57" name="Arc 378"/>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nvGrpSpPr>
                            <p:cNvPr id="13319" name="Group 379"/>
                            <p:cNvGrpSpPr>
                              <a:grpSpLocks noChangeAspect="1"/>
                            </p:cNvGrpSpPr>
                            <p:nvPr/>
                          </p:nvGrpSpPr>
                          <p:grpSpPr bwMode="auto">
                            <a:xfrm>
                              <a:off x="777" y="2235"/>
                              <a:ext cx="249" cy="207"/>
                              <a:chOff x="777" y="2126"/>
                              <a:chExt cx="249" cy="207"/>
                            </a:xfrm>
                          </p:grpSpPr>
                          <p:grpSp>
                            <p:nvGrpSpPr>
                              <p:cNvPr id="13320" name="Group 380"/>
                              <p:cNvGrpSpPr>
                                <a:grpSpLocks noChangeAspect="1"/>
                              </p:cNvGrpSpPr>
                              <p:nvPr/>
                            </p:nvGrpSpPr>
                            <p:grpSpPr bwMode="auto">
                              <a:xfrm>
                                <a:off x="777" y="2126"/>
                                <a:ext cx="249" cy="152"/>
                                <a:chOff x="774" y="2126"/>
                                <a:chExt cx="249" cy="152"/>
                              </a:xfrm>
                            </p:grpSpPr>
                            <p:grpSp>
                              <p:nvGrpSpPr>
                                <p:cNvPr id="13336" name="Group 381"/>
                                <p:cNvGrpSpPr>
                                  <a:grpSpLocks noChangeAspect="1"/>
                                </p:cNvGrpSpPr>
                                <p:nvPr/>
                              </p:nvGrpSpPr>
                              <p:grpSpPr bwMode="auto">
                                <a:xfrm>
                                  <a:off x="774" y="2126"/>
                                  <a:ext cx="249" cy="124"/>
                                  <a:chOff x="1443" y="5250"/>
                                  <a:chExt cx="1077" cy="407"/>
                                </a:xfrm>
                              </p:grpSpPr>
                              <p:grpSp>
                                <p:nvGrpSpPr>
                                  <p:cNvPr id="13344" name="Group 382"/>
                                  <p:cNvGrpSpPr>
                                    <a:grpSpLocks noChangeAspect="1"/>
                                  </p:cNvGrpSpPr>
                                  <p:nvPr/>
                                </p:nvGrpSpPr>
                                <p:grpSpPr bwMode="auto">
                                  <a:xfrm>
                                    <a:off x="1980" y="5250"/>
                                    <a:ext cx="540" cy="407"/>
                                    <a:chOff x="1980" y="5235"/>
                                    <a:chExt cx="540" cy="407"/>
                                  </a:xfrm>
                                </p:grpSpPr>
                                <p:sp>
                                  <p:nvSpPr>
                                    <p:cNvPr id="13348" name="Arc 38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49" name="Arc 38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45" name="Group 385"/>
                                  <p:cNvGrpSpPr>
                                    <a:grpSpLocks noChangeAspect="1"/>
                                  </p:cNvGrpSpPr>
                                  <p:nvPr/>
                                </p:nvGrpSpPr>
                                <p:grpSpPr bwMode="auto">
                                  <a:xfrm flipH="1">
                                    <a:off x="1443" y="5340"/>
                                    <a:ext cx="540" cy="317"/>
                                    <a:chOff x="1980" y="5235"/>
                                    <a:chExt cx="540" cy="407"/>
                                  </a:xfrm>
                                </p:grpSpPr>
                                <p:sp>
                                  <p:nvSpPr>
                                    <p:cNvPr id="13346" name="Arc 386"/>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47" name="Arc 387"/>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37" name="Group 388"/>
                                <p:cNvGrpSpPr>
                                  <a:grpSpLocks noChangeAspect="1"/>
                                </p:cNvGrpSpPr>
                                <p:nvPr/>
                              </p:nvGrpSpPr>
                              <p:grpSpPr bwMode="auto">
                                <a:xfrm>
                                  <a:off x="774" y="2154"/>
                                  <a:ext cx="249" cy="124"/>
                                  <a:chOff x="1443" y="5250"/>
                                  <a:chExt cx="1077" cy="407"/>
                                </a:xfrm>
                              </p:grpSpPr>
                              <p:grpSp>
                                <p:nvGrpSpPr>
                                  <p:cNvPr id="13338" name="Group 389"/>
                                  <p:cNvGrpSpPr>
                                    <a:grpSpLocks noChangeAspect="1"/>
                                  </p:cNvGrpSpPr>
                                  <p:nvPr/>
                                </p:nvGrpSpPr>
                                <p:grpSpPr bwMode="auto">
                                  <a:xfrm>
                                    <a:off x="1980" y="5250"/>
                                    <a:ext cx="540" cy="407"/>
                                    <a:chOff x="1980" y="5235"/>
                                    <a:chExt cx="540" cy="407"/>
                                  </a:xfrm>
                                </p:grpSpPr>
                                <p:sp>
                                  <p:nvSpPr>
                                    <p:cNvPr id="13342" name="Arc 390"/>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43" name="Arc 391"/>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39" name="Group 392"/>
                                  <p:cNvGrpSpPr>
                                    <a:grpSpLocks noChangeAspect="1"/>
                                  </p:cNvGrpSpPr>
                                  <p:nvPr/>
                                </p:nvGrpSpPr>
                                <p:grpSpPr bwMode="auto">
                                  <a:xfrm flipH="1">
                                    <a:off x="1443" y="5340"/>
                                    <a:ext cx="540" cy="317"/>
                                    <a:chOff x="1980" y="5235"/>
                                    <a:chExt cx="540" cy="407"/>
                                  </a:xfrm>
                                </p:grpSpPr>
                                <p:sp>
                                  <p:nvSpPr>
                                    <p:cNvPr id="13340" name="Arc 393"/>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41" name="Arc 394"/>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3321" name="Group 395"/>
                              <p:cNvGrpSpPr>
                                <a:grpSpLocks noChangeAspect="1"/>
                              </p:cNvGrpSpPr>
                              <p:nvPr/>
                            </p:nvGrpSpPr>
                            <p:grpSpPr bwMode="auto">
                              <a:xfrm>
                                <a:off x="777" y="2181"/>
                                <a:ext cx="249" cy="152"/>
                                <a:chOff x="774" y="2126"/>
                                <a:chExt cx="249" cy="152"/>
                              </a:xfrm>
                            </p:grpSpPr>
                            <p:grpSp>
                              <p:nvGrpSpPr>
                                <p:cNvPr id="13322" name="Group 396"/>
                                <p:cNvGrpSpPr>
                                  <a:grpSpLocks noChangeAspect="1"/>
                                </p:cNvGrpSpPr>
                                <p:nvPr/>
                              </p:nvGrpSpPr>
                              <p:grpSpPr bwMode="auto">
                                <a:xfrm>
                                  <a:off x="774" y="2126"/>
                                  <a:ext cx="249" cy="124"/>
                                  <a:chOff x="1443" y="5250"/>
                                  <a:chExt cx="1077" cy="407"/>
                                </a:xfrm>
                              </p:grpSpPr>
                              <p:grpSp>
                                <p:nvGrpSpPr>
                                  <p:cNvPr id="13330" name="Group 397"/>
                                  <p:cNvGrpSpPr>
                                    <a:grpSpLocks noChangeAspect="1"/>
                                  </p:cNvGrpSpPr>
                                  <p:nvPr/>
                                </p:nvGrpSpPr>
                                <p:grpSpPr bwMode="auto">
                                  <a:xfrm>
                                    <a:off x="1980" y="5250"/>
                                    <a:ext cx="540" cy="407"/>
                                    <a:chOff x="1980" y="5235"/>
                                    <a:chExt cx="540" cy="407"/>
                                  </a:xfrm>
                                </p:grpSpPr>
                                <p:sp>
                                  <p:nvSpPr>
                                    <p:cNvPr id="13334" name="Arc 39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35" name="Arc 39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31" name="Group 400"/>
                                  <p:cNvGrpSpPr>
                                    <a:grpSpLocks noChangeAspect="1"/>
                                  </p:cNvGrpSpPr>
                                  <p:nvPr/>
                                </p:nvGrpSpPr>
                                <p:grpSpPr bwMode="auto">
                                  <a:xfrm flipH="1">
                                    <a:off x="1443" y="5340"/>
                                    <a:ext cx="540" cy="317"/>
                                    <a:chOff x="1980" y="5235"/>
                                    <a:chExt cx="540" cy="407"/>
                                  </a:xfrm>
                                </p:grpSpPr>
                                <p:sp>
                                  <p:nvSpPr>
                                    <p:cNvPr id="13332" name="Arc 401"/>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33" name="Arc 402"/>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323" name="Group 403"/>
                                <p:cNvGrpSpPr>
                                  <a:grpSpLocks noChangeAspect="1"/>
                                </p:cNvGrpSpPr>
                                <p:nvPr/>
                              </p:nvGrpSpPr>
                              <p:grpSpPr bwMode="auto">
                                <a:xfrm>
                                  <a:off x="774" y="2154"/>
                                  <a:ext cx="249" cy="124"/>
                                  <a:chOff x="1443" y="5250"/>
                                  <a:chExt cx="1077" cy="407"/>
                                </a:xfrm>
                              </p:grpSpPr>
                              <p:grpSp>
                                <p:nvGrpSpPr>
                                  <p:cNvPr id="13324" name="Group 404"/>
                                  <p:cNvGrpSpPr>
                                    <a:grpSpLocks noChangeAspect="1"/>
                                  </p:cNvGrpSpPr>
                                  <p:nvPr/>
                                </p:nvGrpSpPr>
                                <p:grpSpPr bwMode="auto">
                                  <a:xfrm>
                                    <a:off x="1980" y="5250"/>
                                    <a:ext cx="540" cy="407"/>
                                    <a:chOff x="1980" y="5235"/>
                                    <a:chExt cx="540" cy="407"/>
                                  </a:xfrm>
                                </p:grpSpPr>
                                <p:sp>
                                  <p:nvSpPr>
                                    <p:cNvPr id="13328" name="Arc 405"/>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29" name="Arc 406"/>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325" name="Group 407"/>
                                  <p:cNvGrpSpPr>
                                    <a:grpSpLocks noChangeAspect="1"/>
                                  </p:cNvGrpSpPr>
                                  <p:nvPr/>
                                </p:nvGrpSpPr>
                                <p:grpSpPr bwMode="auto">
                                  <a:xfrm flipH="1">
                                    <a:off x="1443" y="5340"/>
                                    <a:ext cx="540" cy="317"/>
                                    <a:chOff x="1980" y="5235"/>
                                    <a:chExt cx="540" cy="407"/>
                                  </a:xfrm>
                                </p:grpSpPr>
                                <p:sp>
                                  <p:nvSpPr>
                                    <p:cNvPr id="13326" name="Arc 408"/>
                                    <p:cNvSpPr>
                                      <a:spLocks noChangeAspect="1"/>
                                    </p:cNvSpPr>
                                    <p:nvPr/>
                                  </p:nvSpPr>
                                  <p:spPr bwMode="auto">
                                    <a:xfrm>
                                      <a:off x="1980" y="5235"/>
                                      <a:ext cx="54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27" name="Arc 409"/>
                                    <p:cNvSpPr>
                                      <a:spLocks noChangeAspect="1"/>
                                    </p:cNvSpPr>
                                    <p:nvPr/>
                                  </p:nvSpPr>
                                  <p:spPr bwMode="auto">
                                    <a:xfrm flipV="1">
                                      <a:off x="1980" y="5415"/>
                                      <a:ext cx="540"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grpSp>
                  <p:sp>
                    <p:nvSpPr>
                      <p:cNvPr id="31" name="Line 410"/>
                      <p:cNvSpPr>
                        <a:spLocks noChangeAspect="1" noChangeShapeType="1"/>
                      </p:cNvSpPr>
                      <p:nvPr/>
                    </p:nvSpPr>
                    <p:spPr bwMode="auto">
                      <a:xfrm flipV="1">
                        <a:off x="900" y="3444"/>
                        <a:ext cx="0" cy="176"/>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28" name="Line 411"/>
                    <p:cNvSpPr>
                      <a:spLocks noChangeAspect="1" noChangeShapeType="1"/>
                    </p:cNvSpPr>
                    <p:nvPr/>
                  </p:nvSpPr>
                  <p:spPr bwMode="auto">
                    <a:xfrm flipV="1">
                      <a:off x="900" y="3629"/>
                      <a:ext cx="0" cy="45"/>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9" name="Line 412"/>
                    <p:cNvSpPr>
                      <a:spLocks noChangeAspect="1" noChangeShapeType="1"/>
                    </p:cNvSpPr>
                    <p:nvPr/>
                  </p:nvSpPr>
                  <p:spPr bwMode="auto">
                    <a:xfrm flipV="1">
                      <a:off x="900" y="3685"/>
                      <a:ext cx="0" cy="176"/>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9" name="Group 413"/>
                  <p:cNvGrpSpPr>
                    <a:grpSpLocks noChangeAspect="1"/>
                  </p:cNvGrpSpPr>
                  <p:nvPr/>
                </p:nvGrpSpPr>
                <p:grpSpPr bwMode="auto">
                  <a:xfrm flipV="1">
                    <a:off x="723" y="2247"/>
                    <a:ext cx="359" cy="1173"/>
                    <a:chOff x="723" y="2160"/>
                    <a:chExt cx="359" cy="1173"/>
                  </a:xfrm>
                </p:grpSpPr>
                <p:sp>
                  <p:nvSpPr>
                    <p:cNvPr id="20" name="Arc 414"/>
                    <p:cNvSpPr>
                      <a:spLocks noChangeAspect="1"/>
                    </p:cNvSpPr>
                    <p:nvPr/>
                  </p:nvSpPr>
                  <p:spPr bwMode="auto">
                    <a:xfrm>
                      <a:off x="724" y="3242"/>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 name="Arc 415"/>
                    <p:cNvSpPr>
                      <a:spLocks noChangeAspect="1"/>
                    </p:cNvSpPr>
                    <p:nvPr/>
                  </p:nvSpPr>
                  <p:spPr bwMode="auto">
                    <a:xfrm>
                      <a:off x="726" y="306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 name="Arc 416"/>
                    <p:cNvSpPr>
                      <a:spLocks noChangeAspect="1"/>
                    </p:cNvSpPr>
                    <p:nvPr/>
                  </p:nvSpPr>
                  <p:spPr bwMode="auto">
                    <a:xfrm>
                      <a:off x="726" y="288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 name="Arc 417"/>
                    <p:cNvSpPr>
                      <a:spLocks noChangeAspect="1"/>
                    </p:cNvSpPr>
                    <p:nvPr/>
                  </p:nvSpPr>
                  <p:spPr bwMode="auto">
                    <a:xfrm>
                      <a:off x="726" y="270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 name="Arc 418"/>
                    <p:cNvSpPr>
                      <a:spLocks noChangeAspect="1"/>
                    </p:cNvSpPr>
                    <p:nvPr/>
                  </p:nvSpPr>
                  <p:spPr bwMode="auto">
                    <a:xfrm>
                      <a:off x="726" y="252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5" name="Arc 419"/>
                    <p:cNvSpPr>
                      <a:spLocks noChangeAspect="1"/>
                    </p:cNvSpPr>
                    <p:nvPr/>
                  </p:nvSpPr>
                  <p:spPr bwMode="auto">
                    <a:xfrm>
                      <a:off x="726" y="234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Arc 420"/>
                    <p:cNvSpPr>
                      <a:spLocks noChangeAspect="1"/>
                    </p:cNvSpPr>
                    <p:nvPr/>
                  </p:nvSpPr>
                  <p:spPr bwMode="auto">
                    <a:xfrm>
                      <a:off x="723" y="2160"/>
                      <a:ext cx="356" cy="91"/>
                    </a:xfrm>
                    <a:custGeom>
                      <a:avLst/>
                      <a:gdLst>
                        <a:gd name="G0" fmla="+- 21536 0 0"/>
                        <a:gd name="G1" fmla="+- 21600 0 0"/>
                        <a:gd name="G2" fmla="+- 21600 0 0"/>
                        <a:gd name="T0" fmla="*/ 0 w 42792"/>
                        <a:gd name="T1" fmla="*/ 19934 h 21600"/>
                        <a:gd name="T2" fmla="*/ 42792 w 42792"/>
                        <a:gd name="T3" fmla="*/ 17763 h 21600"/>
                        <a:gd name="T4" fmla="*/ 21536 w 42792"/>
                        <a:gd name="T5" fmla="*/ 21600 h 21600"/>
                      </a:gdLst>
                      <a:ahLst/>
                      <a:cxnLst>
                        <a:cxn ang="0">
                          <a:pos x="T0" y="T1"/>
                        </a:cxn>
                        <a:cxn ang="0">
                          <a:pos x="T2" y="T3"/>
                        </a:cxn>
                        <a:cxn ang="0">
                          <a:pos x="T4" y="T5"/>
                        </a:cxn>
                      </a:cxnLst>
                      <a:rect l="0" t="0" r="r" b="b"/>
                      <a:pathLst>
                        <a:path w="42792" h="21600" fill="none" extrusionOk="0">
                          <a:moveTo>
                            <a:pt x="0" y="19934"/>
                          </a:moveTo>
                          <a:cubicBezTo>
                            <a:pt x="870" y="8684"/>
                            <a:pt x="10252" y="-1"/>
                            <a:pt x="21536" y="0"/>
                          </a:cubicBezTo>
                          <a:cubicBezTo>
                            <a:pt x="31985" y="0"/>
                            <a:pt x="40936" y="7479"/>
                            <a:pt x="42792" y="17762"/>
                          </a:cubicBezTo>
                        </a:path>
                        <a:path w="42792" h="21600" stroke="0" extrusionOk="0">
                          <a:moveTo>
                            <a:pt x="0" y="19934"/>
                          </a:moveTo>
                          <a:cubicBezTo>
                            <a:pt x="870" y="8684"/>
                            <a:pt x="10252" y="-1"/>
                            <a:pt x="21536" y="0"/>
                          </a:cubicBezTo>
                          <a:cubicBezTo>
                            <a:pt x="31985" y="0"/>
                            <a:pt x="40936" y="7479"/>
                            <a:pt x="42792" y="17762"/>
                          </a:cubicBezTo>
                          <a:lnTo>
                            <a:pt x="21536" y="21600"/>
                          </a:lnTo>
                          <a:close/>
                        </a:path>
                      </a:pathLst>
                    </a:custGeom>
                    <a:noFill/>
                    <a:ln w="3175">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4" name="Line 421"/>
                <p:cNvSpPr>
                  <a:spLocks noChangeAspect="1" noChangeShapeType="1"/>
                </p:cNvSpPr>
                <p:nvPr/>
              </p:nvSpPr>
              <p:spPr bwMode="auto">
                <a:xfrm>
                  <a:off x="809" y="1617"/>
                  <a:ext cx="18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12" name="Oval 422"/>
              <p:cNvSpPr>
                <a:spLocks noChangeAspect="1" noChangeArrowheads="1"/>
              </p:cNvSpPr>
              <p:nvPr/>
            </p:nvSpPr>
            <p:spPr bwMode="auto">
              <a:xfrm>
                <a:off x="1031" y="2310"/>
                <a:ext cx="79" cy="4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sp>
          <p:nvSpPr>
            <p:cNvPr id="9" name="Oval 423"/>
            <p:cNvSpPr>
              <a:spLocks noChangeAspect="1" noChangeArrowheads="1"/>
            </p:cNvSpPr>
            <p:nvPr/>
          </p:nvSpPr>
          <p:spPr bwMode="auto">
            <a:xfrm>
              <a:off x="535" y="6801"/>
              <a:ext cx="1157" cy="579"/>
            </a:xfrm>
            <a:prstGeom prst="ellipse">
              <a:avLst/>
            </a:prstGeom>
            <a:solidFill>
              <a:srgbClr val="800000"/>
            </a:solidFill>
            <a:ln w="9525">
              <a:solidFill>
                <a:srgbClr val="8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0" name="Oval 424"/>
            <p:cNvSpPr>
              <a:spLocks noChangeAspect="1" noChangeArrowheads="1"/>
            </p:cNvSpPr>
            <p:nvPr/>
          </p:nvSpPr>
          <p:spPr bwMode="auto">
            <a:xfrm>
              <a:off x="1080" y="6080"/>
              <a:ext cx="79" cy="4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sp>
        <p:nvSpPr>
          <p:cNvPr id="13708" name="מלבן 13707"/>
          <p:cNvSpPr/>
          <p:nvPr/>
        </p:nvSpPr>
        <p:spPr>
          <a:xfrm>
            <a:off x="1475656" y="1792815"/>
            <a:ext cx="7162523" cy="4801314"/>
          </a:xfrm>
          <a:prstGeom prst="rect">
            <a:avLst/>
          </a:prstGeom>
        </p:spPr>
        <p:txBody>
          <a:bodyPr wrap="square">
            <a:spAutoFit/>
          </a:bodyPr>
          <a:lstStyle/>
          <a:p>
            <a:r>
              <a:rPr lang="he-IL" dirty="0"/>
              <a:t>במצב שיווי משקל הקפיץ מודד את הכוח שמופעל עליו (שהוא שווה בגודלו לכוח שהקפיץ מפעיל על המשקולת, מתוקף החוק השלישי של ניוטון). בכל פעם שאנו תולים את המשקולת על הקפיץ, מתקבל מצב שיווי משקל זהה, עם מתיחה זהה של הקפיץ.</a:t>
            </a:r>
            <a:endParaRPr lang="en-US" dirty="0"/>
          </a:p>
          <a:p>
            <a:endParaRPr lang="he-IL" b="1" dirty="0"/>
          </a:p>
          <a:p>
            <a:r>
              <a:rPr lang="he-IL" b="1" dirty="0"/>
              <a:t>האלסטיות של הקפיץ: </a:t>
            </a:r>
            <a:r>
              <a:rPr lang="he-IL" dirty="0"/>
              <a:t>מצב שיווי המשקל של הקפיץ מותאם למשקולת. אם נחליף את המשקולת, יתקבל מצב שיווי משקל אחר. זוהי תכונת האלסטיות. התכונה הזאת מאפשרת לנו לבטוח בקפיץ כמכשיר מדידה, שאפשר לכייל אותו ולסמוך על המדידות האלה לאורך זמן. מקובל אצלנו לכנות מד כוח בשם הלועזי </a:t>
            </a:r>
            <a:r>
              <a:rPr lang="he-IL" b="1" dirty="0"/>
              <a:t>דינמומטר</a:t>
            </a:r>
            <a:r>
              <a:rPr lang="he-IL" dirty="0"/>
              <a:t>.</a:t>
            </a:r>
            <a:endParaRPr lang="en-US" dirty="0"/>
          </a:p>
          <a:p>
            <a:endParaRPr lang="he-IL" b="1" dirty="0"/>
          </a:p>
          <a:p>
            <a:r>
              <a:rPr lang="he-IL" b="1" dirty="0"/>
              <a:t>הליניאריות של הקפיץ: </a:t>
            </a:r>
            <a:r>
              <a:rPr lang="he-IL" dirty="0"/>
              <a:t>יש לקפיץ תכונה נוספת שמסייעת לנו – היחס הישר בין הכוח להתארכות (חוק הוּק). הליניאריות מקלה את הקריאה של תוצאות המדידה, השנתות מסומנות במרווחים קבועים.</a:t>
            </a:r>
            <a:endParaRPr lang="en-US" dirty="0"/>
          </a:p>
          <a:p>
            <a:endParaRPr lang="he-IL" dirty="0"/>
          </a:p>
          <a:p>
            <a:r>
              <a:rPr lang="he-IL" dirty="0"/>
              <a:t>הדבר מכונה הדירות – אם נחזור על המדידה באותם התנאים, נקבל אותה תוצאה.</a:t>
            </a:r>
            <a:endParaRPr lang="en-US" dirty="0"/>
          </a:p>
        </p:txBody>
      </p:sp>
    </p:spTree>
    <p:extLst>
      <p:ext uri="{BB962C8B-B14F-4D97-AF65-F5344CB8AC3E}">
        <p14:creationId xmlns:p14="http://schemas.microsoft.com/office/powerpoint/2010/main" val="8183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65" name="Picture 4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46" y="1052736"/>
            <a:ext cx="1043982" cy="3744416"/>
          </a:xfrm>
          <a:prstGeom prst="rect">
            <a:avLst/>
          </a:prstGeom>
          <a:noFill/>
          <a:extLst>
            <a:ext uri="{909E8E84-426E-40DD-AFC4-6F175D3DCCD1}">
              <a14:hiddenFill xmlns:a14="http://schemas.microsoft.com/office/drawing/2010/main">
                <a:solidFill>
                  <a:srgbClr val="FFFFFF"/>
                </a:solidFill>
              </a14:hiddenFill>
            </a:ext>
          </a:extLst>
        </p:spPr>
      </p:pic>
      <p:sp>
        <p:nvSpPr>
          <p:cNvPr id="430" name="מלבן 429"/>
          <p:cNvSpPr/>
          <p:nvPr/>
        </p:nvSpPr>
        <p:spPr>
          <a:xfrm>
            <a:off x="1547664" y="400010"/>
            <a:ext cx="7128792" cy="5909310"/>
          </a:xfrm>
          <a:prstGeom prst="rect">
            <a:avLst/>
          </a:prstGeom>
        </p:spPr>
        <p:txBody>
          <a:bodyPr wrap="square">
            <a:spAutoFit/>
          </a:bodyPr>
          <a:lstStyle/>
          <a:p>
            <a:r>
              <a:rPr lang="he-IL" b="1" dirty="0"/>
              <a:t>כוח הכובד והגובה: </a:t>
            </a:r>
            <a:r>
              <a:rPr lang="he-IL" dirty="0"/>
              <a:t>מתברר כי הקפיץ מתארך באותה מידה בקומת הקרקע או בראש גורד השחקים, עד כמה שאנו מסוגלים לדייק במדידת התארכותו. מכאן אנו לומדים כי כוח הכובד סמוך לפני הארץ הוא קבוע, ברמת הדיוק של המדידה. </a:t>
            </a:r>
          </a:p>
          <a:p>
            <a:endParaRPr lang="he-IL" b="1" dirty="0"/>
          </a:p>
          <a:p>
            <a:r>
              <a:rPr lang="he-IL" b="1" dirty="0"/>
              <a:t>כיול מד הכוח הקפיצי: </a:t>
            </a:r>
            <a:r>
              <a:rPr lang="he-IL" dirty="0"/>
              <a:t>כיול הקפיץ נעשה על ידי השוואתו לכוח ידוע ומוסכם. בכיתה ח' ראינו כי יחידת הכוח, ניוטון, נקבעת על פי כוח הכובד שהארץ מפעילה על משקולת שהמסה שלה היא ק"ג אחד (וכאמור, אפשר לעשות את המדידה הזאת בכל קומה). מן הרגע שנכייל את מד הכוח על סמך משקולת תקנית, נוכל להשתמש במד הכוח למדידת כל כוח שהוא.</a:t>
            </a:r>
          </a:p>
          <a:p>
            <a:endParaRPr lang="en-US" dirty="0"/>
          </a:p>
          <a:p>
            <a:r>
              <a:rPr lang="he-IL" b="1" dirty="0"/>
              <a:t>מדידת סטטית של כוחות: </a:t>
            </a:r>
            <a:r>
              <a:rPr lang="he-IL" dirty="0"/>
              <a:t>שיטת המדידה שלפנינו מבוססת על השוואה בין כוח הכובד (</a:t>
            </a:r>
            <a:r>
              <a:rPr lang="en-US" i="1" dirty="0"/>
              <a:t>mg</a:t>
            </a:r>
            <a:r>
              <a:rPr lang="he-IL" dirty="0"/>
              <a:t>) לבין הכוח האלסטי שהקפיץ מפעיל (</a:t>
            </a:r>
            <a:r>
              <a:rPr lang="en-US" b="1" dirty="0" err="1"/>
              <a:t>F</a:t>
            </a:r>
            <a:r>
              <a:rPr lang="en-US" b="1" baseline="-25000" dirty="0" err="1"/>
              <a:t>sp</a:t>
            </a:r>
            <a:r>
              <a:rPr lang="he-IL" dirty="0"/>
              <a:t>). זוהי מדידה סטטית שבה שני הכוחות הם שווי גדול </a:t>
            </a:r>
            <a:r>
              <a:rPr lang="he-IL" dirty="0" err="1"/>
              <a:t>והפוכי</a:t>
            </a:r>
            <a:r>
              <a:rPr lang="he-IL" dirty="0"/>
              <a:t> כיוון. </a:t>
            </a:r>
          </a:p>
          <a:p>
            <a:r>
              <a:rPr lang="he-IL" dirty="0"/>
              <a:t>שיטה זו אינה ניתנת ליישום אם המשקולת אינה בשיווי משקל.</a:t>
            </a:r>
          </a:p>
          <a:p>
            <a:endParaRPr lang="en-US" dirty="0"/>
          </a:p>
          <a:p>
            <a:r>
              <a:rPr lang="he-IL" b="1" dirty="0"/>
              <a:t>הגופים שמשתתפים במדידה: </a:t>
            </a:r>
            <a:r>
              <a:rPr lang="he-IL" dirty="0"/>
              <a:t>אנו משווים בין שני כוחות שפועלים על המשקולות. הכוחות מופעלים על ידי גופים אחרים – הקפיץ והארץ.</a:t>
            </a:r>
          </a:p>
          <a:p>
            <a:endParaRPr lang="en-US" dirty="0"/>
          </a:p>
          <a:p>
            <a:r>
              <a:rPr lang="he-IL" b="1" dirty="0"/>
              <a:t>הגעה למצב שיווי משקל: </a:t>
            </a:r>
            <a:r>
              <a:rPr lang="he-IL" dirty="0"/>
              <a:t>כאשר תולים משקולת, הקפיץ מתחיל להתארך. אם הקפיץ היה אידיאלי, הוא היה מתנודד לנצח. במציאות טווח התנודה מצטמצם והולך, ואפשר לעזור לכך ידנית. המדידה תיעשה אחרי שהתנודה נפסקת. </a:t>
            </a:r>
            <a:endParaRPr lang="en-US" dirty="0"/>
          </a:p>
        </p:txBody>
      </p:sp>
    </p:spTree>
    <p:extLst>
      <p:ext uri="{BB962C8B-B14F-4D97-AF65-F5344CB8AC3E}">
        <p14:creationId xmlns:p14="http://schemas.microsoft.com/office/powerpoint/2010/main" val="81832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8096" y="303893"/>
            <a:ext cx="5431295" cy="523220"/>
          </a:xfrm>
          <a:prstGeom prst="rect">
            <a:avLst/>
          </a:prstGeom>
        </p:spPr>
        <p:txBody>
          <a:bodyPr wrap="none">
            <a:spAutoFit/>
          </a:bodyPr>
          <a:lstStyle/>
          <a:p>
            <a:r>
              <a:rPr lang="he-IL" sz="2800" b="1" dirty="0">
                <a:solidFill>
                  <a:schemeClr val="tx2"/>
                </a:solidFill>
              </a:rPr>
              <a:t>מדידה של צירופי כוחות בשני ממדים</a:t>
            </a:r>
            <a:endParaRPr lang="he-IL" sz="2800" dirty="0">
              <a:solidFill>
                <a:schemeClr val="tx2"/>
              </a:solidFill>
            </a:endParaRPr>
          </a:p>
        </p:txBody>
      </p:sp>
      <p:pic>
        <p:nvPicPr>
          <p:cNvPr id="1027"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1412776"/>
            <a:ext cx="6249009" cy="433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160907" y="5711205"/>
            <a:ext cx="3059684" cy="369332"/>
          </a:xfrm>
          <a:prstGeom prst="rect">
            <a:avLst/>
          </a:prstGeom>
        </p:spPr>
        <p:txBody>
          <a:bodyPr wrap="none">
            <a:spAutoFit/>
          </a:bodyPr>
          <a:lstStyle/>
          <a:p>
            <a:pPr algn="ctr"/>
            <a:r>
              <a:rPr lang="en-US" dirty="0">
                <a:hlinkClick r:id="rId2"/>
              </a:rPr>
              <a:t>https://youtu.be/zwyUjFzLsuQ</a:t>
            </a:r>
            <a:endParaRPr lang="he-IL" dirty="0"/>
          </a:p>
        </p:txBody>
      </p:sp>
    </p:spTree>
    <p:extLst>
      <p:ext uri="{BB962C8B-B14F-4D97-AF65-F5344CB8AC3E}">
        <p14:creationId xmlns:p14="http://schemas.microsoft.com/office/powerpoint/2010/main" val="4344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8096" y="303893"/>
            <a:ext cx="5431295" cy="523220"/>
          </a:xfrm>
          <a:prstGeom prst="rect">
            <a:avLst/>
          </a:prstGeom>
        </p:spPr>
        <p:txBody>
          <a:bodyPr wrap="none">
            <a:spAutoFit/>
          </a:bodyPr>
          <a:lstStyle/>
          <a:p>
            <a:r>
              <a:rPr lang="he-IL" sz="2800" b="1" dirty="0">
                <a:solidFill>
                  <a:schemeClr val="tx2"/>
                </a:solidFill>
              </a:rPr>
              <a:t>מדידה של צירופי כוחות בשני ממדים</a:t>
            </a:r>
            <a:endParaRPr lang="he-IL" sz="2800" dirty="0">
              <a:solidFill>
                <a:schemeClr val="tx2"/>
              </a:solidFill>
            </a:endParaRPr>
          </a:p>
        </p:txBody>
      </p:sp>
      <p:sp>
        <p:nvSpPr>
          <p:cNvPr id="3" name="מלבן 2"/>
          <p:cNvSpPr/>
          <p:nvPr/>
        </p:nvSpPr>
        <p:spPr>
          <a:xfrm>
            <a:off x="611560" y="1340768"/>
            <a:ext cx="7884368" cy="1200329"/>
          </a:xfrm>
          <a:prstGeom prst="rect">
            <a:avLst/>
          </a:prstGeom>
        </p:spPr>
        <p:txBody>
          <a:bodyPr wrap="square">
            <a:spAutoFit/>
          </a:bodyPr>
          <a:lstStyle/>
          <a:p>
            <a:r>
              <a:rPr lang="he-IL" dirty="0"/>
              <a:t>הניסוי מבוסס על השוואת הצירוף של שני כוחות (</a:t>
            </a:r>
            <a:r>
              <a:rPr lang="en-US" b="1" dirty="0"/>
              <a:t>F</a:t>
            </a:r>
            <a:r>
              <a:rPr lang="en-US" b="1" baseline="-25000" dirty="0"/>
              <a:t>1</a:t>
            </a:r>
            <a:r>
              <a:rPr lang="he-IL" dirty="0"/>
              <a:t> ו-</a:t>
            </a:r>
            <a:r>
              <a:rPr lang="en-US" b="1" dirty="0"/>
              <a:t>F</a:t>
            </a:r>
            <a:r>
              <a:rPr lang="en-US" b="1" baseline="-25000" dirty="0"/>
              <a:t>2</a:t>
            </a:r>
            <a:r>
              <a:rPr lang="he-IL" dirty="0"/>
              <a:t>) שפועלים על גוף מסוים (</a:t>
            </a:r>
            <a:r>
              <a:rPr lang="en-US" dirty="0"/>
              <a:t>A</a:t>
            </a:r>
            <a:r>
              <a:rPr lang="he-IL" dirty="0"/>
              <a:t>) לכוח שלישי שפועל על אותו גוף (</a:t>
            </a:r>
            <a:r>
              <a:rPr lang="en-US" b="1" dirty="0"/>
              <a:t>F</a:t>
            </a:r>
            <a:r>
              <a:rPr lang="en-US" b="1" baseline="-25000" dirty="0"/>
              <a:t>3</a:t>
            </a:r>
            <a:r>
              <a:rPr lang="he-IL" dirty="0"/>
              <a:t>), במצב שיווי משקל. </a:t>
            </a:r>
          </a:p>
          <a:p>
            <a:endParaRPr lang="he-IL" dirty="0"/>
          </a:p>
          <a:p>
            <a:r>
              <a:rPr lang="he-IL" dirty="0"/>
              <a:t>במצב כזה הצירוף של שני הכוחות הראשונים שווה בגודלו והפוך בכיוונו לכוח השלישי.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429000"/>
            <a:ext cx="5668473" cy="17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72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28" y="260648"/>
            <a:ext cx="6552728" cy="626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1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04664"/>
            <a:ext cx="5914975" cy="620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634369"/>
      </p:ext>
    </p:extLst>
  </p:cSld>
  <p:clrMapOvr>
    <a:masterClrMapping/>
  </p:clrMapOvr>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586</Words>
  <Application>Microsoft Office PowerPoint</Application>
  <PresentationFormat>‫הצגה על המסך (4:3)</PresentationFormat>
  <Paragraphs>45</Paragraphs>
  <Slides>17</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17</vt:i4>
      </vt:variant>
    </vt:vector>
  </HeadingPairs>
  <TitlesOfParts>
    <vt:vector size="20" baseType="lpstr">
      <vt:lpstr>Arial</vt:lpstr>
      <vt:lpstr>Calibri</vt:lpstr>
      <vt:lpstr>ערכת נושא של Office</vt:lpstr>
      <vt:lpstr>פרק 7 - מכניקה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תרגילים</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7 - מכניקה</dc:title>
  <dc:creator>אורט-גוטמן</dc:creator>
  <cp:lastModifiedBy>Liat</cp:lastModifiedBy>
  <cp:revision>118</cp:revision>
  <cp:lastPrinted>2017-02-08T14:21:11Z</cp:lastPrinted>
  <dcterms:created xsi:type="dcterms:W3CDTF">2016-12-04T13:19:07Z</dcterms:created>
  <dcterms:modified xsi:type="dcterms:W3CDTF">2022-04-24T14:24:15Z</dcterms:modified>
</cp:coreProperties>
</file>