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94" r:id="rId5"/>
    <p:sldId id="297" r:id="rId6"/>
    <p:sldId id="278" r:id="rId7"/>
    <p:sldId id="295" r:id="rId8"/>
    <p:sldId id="279" r:id="rId9"/>
    <p:sldId id="296" r:id="rId10"/>
    <p:sldId id="280" r:id="rId11"/>
    <p:sldId id="281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474646"/>
    <a:srgbClr val="5F3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CC667-A837-3347-8C35-D98B2F14041B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46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39FE795-2132-7B41-921F-570C1C1B5DB5}"/>
              </a:ext>
            </a:extLst>
          </p:cNvPr>
          <p:cNvGrpSpPr/>
          <p:nvPr userDrawn="1"/>
        </p:nvGrpSpPr>
        <p:grpSpPr>
          <a:xfrm>
            <a:off x="0" y="0"/>
            <a:ext cx="12281647" cy="6894512"/>
            <a:chOff x="0" y="0"/>
            <a:chExt cx="12281647" cy="68945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3429AB-4A57-9F48-A874-D440BF60FD7D}"/>
                </a:ext>
              </a:extLst>
            </p:cNvPr>
            <p:cNvSpPr/>
            <p:nvPr userDrawn="1"/>
          </p:nvSpPr>
          <p:spPr>
            <a:xfrm>
              <a:off x="0" y="457199"/>
              <a:ext cx="12192000" cy="611094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0EF8C-4B2D-724D-953A-00DAED53ED6A}"/>
                </a:ext>
              </a:extLst>
            </p:cNvPr>
            <p:cNvSpPr/>
            <p:nvPr userDrawn="1"/>
          </p:nvSpPr>
          <p:spPr>
            <a:xfrm>
              <a:off x="0" y="6380536"/>
              <a:ext cx="12199777" cy="513976"/>
            </a:xfrm>
            <a:prstGeom prst="rect">
              <a:avLst/>
            </a:prstGeom>
            <a:solidFill>
              <a:srgbClr val="47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01346D-99E3-EB44-B85B-EC0869E40AAF}"/>
                </a:ext>
              </a:extLst>
            </p:cNvPr>
            <p:cNvSpPr/>
            <p:nvPr userDrawn="1"/>
          </p:nvSpPr>
          <p:spPr>
            <a:xfrm>
              <a:off x="0" y="0"/>
              <a:ext cx="12199777" cy="926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7765FD-0D23-D645-B5E2-3BFD3BEC9DF9}"/>
                </a:ext>
              </a:extLst>
            </p:cNvPr>
            <p:cNvSpPr/>
            <p:nvPr userDrawn="1"/>
          </p:nvSpPr>
          <p:spPr>
            <a:xfrm>
              <a:off x="0" y="926353"/>
              <a:ext cx="12199777" cy="86658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F426ECE2-3A8E-274C-B0E5-D7950AEDBC6E}"/>
                </a:ext>
              </a:extLst>
            </p:cNvPr>
            <p:cNvSpPr/>
            <p:nvPr userDrawn="1"/>
          </p:nvSpPr>
          <p:spPr>
            <a:xfrm rot="10800000">
              <a:off x="9305364" y="1754094"/>
              <a:ext cx="274918" cy="197224"/>
            </a:xfrm>
            <a:prstGeom prst="triangle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79E0D2-2BC4-2147-8722-3731E59DE1CD}"/>
                </a:ext>
              </a:extLst>
            </p:cNvPr>
            <p:cNvSpPr/>
            <p:nvPr userDrawn="1"/>
          </p:nvSpPr>
          <p:spPr>
            <a:xfrm>
              <a:off x="0" y="6329082"/>
              <a:ext cx="12281647" cy="7171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6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DBEB5-55E3-F64A-9E65-359286118FBD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71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E4710-745C-0E42-87B6-411897835EB5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898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1990F-F072-3D4A-9841-B2F65AC50CAF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507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5DB87-B6EF-1E43-AF1A-16D17E3E7471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752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0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702" y="1244148"/>
            <a:ext cx="10959737" cy="2323317"/>
          </a:xfrm>
        </p:spPr>
        <p:txBody>
          <a:bodyPr/>
          <a:lstStyle/>
          <a:p>
            <a:r>
              <a:rPr lang="he-IL" dirty="0" smtClean="0"/>
              <a:t>סוגי אקלים ואקלים במזה</a:t>
            </a:r>
            <a:r>
              <a:rPr lang="he-IL" sz="6600" dirty="0" smtClean="0"/>
              <a:t>"</a:t>
            </a:r>
            <a:r>
              <a:rPr lang="he-IL" dirty="0" smtClean="0"/>
              <a:t>ת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302" y="3830027"/>
            <a:ext cx="10058400" cy="787588"/>
          </a:xfrm>
        </p:spPr>
        <p:txBody>
          <a:bodyPr>
            <a:noAutofit/>
          </a:bodyPr>
          <a:lstStyle/>
          <a:p>
            <a:pPr algn="r"/>
            <a:r>
              <a:rPr lang="he-IL" sz="2800" dirty="0"/>
              <a:t>מדברי/צחיח, ערבתי/צחיח למחצה, ממוזג ים-תיכוני, ממוזג קר, אקלים טרופי/משווני, קוטבי, הרים </a:t>
            </a:r>
            <a:r>
              <a:rPr lang="he-IL" sz="2800" dirty="0" smtClean="0"/>
              <a:t>רמים, שיטפון, אל ניניו, מונסון, הוריקן, טורנדו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88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3326" y="2090057"/>
            <a:ext cx="10496005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dirty="0">
                <a:solidFill>
                  <a:srgbClr val="FF0000"/>
                </a:solidFill>
              </a:rPr>
              <a:t>שטפון</a:t>
            </a:r>
            <a:r>
              <a:rPr lang="he-IL" dirty="0"/>
              <a:t>: </a:t>
            </a:r>
            <a:endParaRPr lang="he-IL" dirty="0" smtClean="0"/>
          </a:p>
          <a:p>
            <a:pPr algn="r"/>
            <a:r>
              <a:rPr lang="he-IL" dirty="0" smtClean="0"/>
              <a:t>באזור </a:t>
            </a:r>
            <a:r>
              <a:rPr lang="he-IL" dirty="0"/>
              <a:t>מישורי עם יכולת ניקוז נמוכה וגשם עז. פוגע בחקלאות ובתשתית ויכול ליצור מפולת בוץ שתכסה כפרים.                                                                                                       </a:t>
            </a:r>
          </a:p>
          <a:p>
            <a:pPr algn="r"/>
            <a:r>
              <a:rPr lang="he-IL" dirty="0"/>
              <a:t>התמודדות: בניית סכרים, הרחבת האפיקים של הנהר, בניית תעלות ופינוי אוכלוסייה.        </a:t>
            </a:r>
          </a:p>
          <a:p>
            <a:pPr algn="r"/>
            <a:endParaRPr lang="he-IL" dirty="0"/>
          </a:p>
          <a:p>
            <a:pPr algn="r"/>
            <a:r>
              <a:rPr lang="he-IL" sz="2800" b="1" dirty="0">
                <a:solidFill>
                  <a:srgbClr val="FF0000"/>
                </a:solidFill>
              </a:rPr>
              <a:t>אל ניניו</a:t>
            </a:r>
            <a:r>
              <a:rPr lang="he-IL" dirty="0"/>
              <a:t>: </a:t>
            </a:r>
            <a:r>
              <a:rPr lang="he-IL" sz="1400" dirty="0"/>
              <a:t>("הילד" מספרדית)</a:t>
            </a:r>
            <a:endParaRPr lang="he-IL" dirty="0"/>
          </a:p>
          <a:p>
            <a:pPr algn="r"/>
            <a:r>
              <a:rPr lang="he-IL" dirty="0"/>
              <a:t>מדי כמה שנים, שינויי רוחות גורמים לעליה זמנית בטמפרטורת האוקיינוס.</a:t>
            </a:r>
          </a:p>
          <a:p>
            <a:pPr algn="r"/>
            <a:r>
              <a:rPr lang="he-IL" dirty="0"/>
              <a:t>העלייה בטמפרטורת האוקיינוס מביאה מצד אחד, להצפות ומצד שני לבצורות.</a:t>
            </a:r>
          </a:p>
          <a:p>
            <a:pPr algn="r"/>
            <a:endParaRPr lang="he-IL" dirty="0"/>
          </a:p>
          <a:p>
            <a:pPr algn="r"/>
            <a:r>
              <a:rPr lang="he-IL" sz="2800" b="1" dirty="0">
                <a:solidFill>
                  <a:srgbClr val="FF0000"/>
                </a:solidFill>
              </a:rPr>
              <a:t>מונסון</a:t>
            </a:r>
            <a:r>
              <a:rPr lang="he-IL" dirty="0"/>
              <a:t>: </a:t>
            </a:r>
          </a:p>
          <a:p>
            <a:pPr algn="r"/>
            <a:r>
              <a:rPr lang="he-IL" b="1" dirty="0"/>
              <a:t>גשם כבד </a:t>
            </a:r>
            <a:r>
              <a:rPr lang="he-IL" dirty="0"/>
              <a:t>באזור טרופי שיורד בשל תנועת רוחות ב</a:t>
            </a:r>
            <a:r>
              <a:rPr lang="he-IL" b="1" dirty="0"/>
              <a:t>דרום-מזרח אסיה </a:t>
            </a:r>
            <a:r>
              <a:rPr lang="he-IL" dirty="0"/>
              <a:t>ובשל הבדלי טמפרטורה בין האוקיינוס ליבשה. יוצר </a:t>
            </a:r>
            <a:r>
              <a:rPr lang="he-IL" dirty="0" err="1"/>
              <a:t>שטפונות</a:t>
            </a:r>
            <a:r>
              <a:rPr lang="he-IL" dirty="0"/>
              <a:t>.</a:t>
            </a:r>
          </a:p>
          <a:p>
            <a:endParaRPr lang="he-IL" sz="1400" dirty="0"/>
          </a:p>
          <a:p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223591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סופה טרופית כמו הוריקן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3474720" y="2669875"/>
            <a:ext cx="7014755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סופה טרופית</a:t>
            </a:r>
            <a:r>
              <a:rPr lang="he-IL" dirty="0" smtClean="0"/>
              <a:t>: טייפון</a:t>
            </a:r>
            <a:r>
              <a:rPr lang="he-IL" dirty="0"/>
              <a:t>, ציקלון והוריקן. </a:t>
            </a:r>
            <a:endParaRPr lang="he-IL" dirty="0" smtClean="0"/>
          </a:p>
          <a:p>
            <a:pPr algn="r"/>
            <a:endParaRPr lang="he-IL" dirty="0"/>
          </a:p>
          <a:p>
            <a:pPr algn="r"/>
            <a:r>
              <a:rPr lang="he-IL" dirty="0"/>
              <a:t>נוצרת מעל האוקיינוס </a:t>
            </a:r>
            <a:r>
              <a:rPr lang="he-IL" dirty="0" smtClean="0"/>
              <a:t>בשל שילוב </a:t>
            </a:r>
            <a:r>
              <a:rPr lang="he-IL" dirty="0"/>
              <a:t>של חום, לחות </a:t>
            </a:r>
            <a:r>
              <a:rPr lang="he-IL" dirty="0" smtClean="0"/>
              <a:t>ומים </a:t>
            </a:r>
            <a:endParaRPr lang="he-IL" dirty="0"/>
          </a:p>
          <a:p>
            <a:pPr algn="r"/>
            <a:endParaRPr lang="he-IL" dirty="0"/>
          </a:p>
          <a:p>
            <a:pPr algn="r"/>
            <a:r>
              <a:rPr lang="he-IL" dirty="0"/>
              <a:t>התמודדות: </a:t>
            </a:r>
          </a:p>
          <a:p>
            <a:pPr algn="r"/>
            <a:r>
              <a:rPr lang="he-IL" dirty="0" smtClean="0"/>
              <a:t>- בנייה </a:t>
            </a:r>
            <a:r>
              <a:rPr lang="he-IL" dirty="0"/>
              <a:t>איכותית </a:t>
            </a:r>
          </a:p>
          <a:p>
            <a:pPr algn="r"/>
            <a:r>
              <a:rPr lang="he-IL" dirty="0" smtClean="0"/>
              <a:t>- מקלטים</a:t>
            </a:r>
            <a:endParaRPr lang="he-IL" dirty="0"/>
          </a:p>
          <a:p>
            <a:pPr algn="r"/>
            <a:r>
              <a:rPr lang="he-IL" dirty="0" smtClean="0"/>
              <a:t>- חיזוי מראש </a:t>
            </a:r>
            <a:endParaRPr lang="he-IL" dirty="0"/>
          </a:p>
          <a:p>
            <a:pPr algn="r"/>
            <a:r>
              <a:rPr lang="he-IL" dirty="0" smtClean="0"/>
              <a:t>- בניית </a:t>
            </a:r>
            <a:r>
              <a:rPr lang="he-IL" dirty="0"/>
              <a:t>סכר על החוף נגד גלים </a:t>
            </a:r>
          </a:p>
          <a:p>
            <a:pPr algn="r"/>
            <a:r>
              <a:rPr lang="he-IL" dirty="0" smtClean="0"/>
              <a:t>- פינוי האוכלוסייה</a:t>
            </a:r>
            <a:endParaRPr lang="he-IL" dirty="0"/>
          </a:p>
        </p:txBody>
      </p:sp>
      <p:pic>
        <p:nvPicPr>
          <p:cNvPr id="5" name="תמונה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01" y="2364377"/>
            <a:ext cx="3928584" cy="34733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4897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טורנדו – סופה יבשתית בצורת משפך צר</a:t>
            </a:r>
            <a:endParaRPr lang="he-IL" dirty="0"/>
          </a:p>
        </p:txBody>
      </p:sp>
      <p:pic>
        <p:nvPicPr>
          <p:cNvPr id="4" name="תמונה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6" y="2338561"/>
            <a:ext cx="5126492" cy="33828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878977" y="5721433"/>
            <a:ext cx="99277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 err="1" smtClean="0"/>
              <a:t>כלכליסט</a:t>
            </a:r>
            <a:endParaRPr lang="he-IL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6126480" y="2690948"/>
            <a:ext cx="4585063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 טורנדו</a:t>
            </a:r>
            <a:r>
              <a:rPr lang="he-IL" dirty="0"/>
              <a:t>: "לסובב" מספרדית </a:t>
            </a:r>
            <a:r>
              <a:rPr lang="en-US" dirty="0" err="1" smtClean="0"/>
              <a:t>tornar</a:t>
            </a:r>
            <a:endParaRPr lang="en-US" dirty="0"/>
          </a:p>
          <a:p>
            <a:pPr algn="r"/>
            <a:endParaRPr lang="en-US" dirty="0"/>
          </a:p>
          <a:p>
            <a:pPr algn="r"/>
            <a:r>
              <a:rPr lang="he-IL" dirty="0"/>
              <a:t>סופה שבה יש משפך צר וכהה שיורד לקרקע </a:t>
            </a:r>
          </a:p>
          <a:p>
            <a:pPr algn="r"/>
            <a:r>
              <a:rPr lang="he-IL" dirty="0"/>
              <a:t>ושואב אליו חפצים.                 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התמודדות: </a:t>
            </a:r>
          </a:p>
          <a:p>
            <a:pPr algn="r"/>
            <a:r>
              <a:rPr lang="he-IL" dirty="0" smtClean="0"/>
              <a:t>- לרדת </a:t>
            </a:r>
            <a:r>
              <a:rPr lang="he-IL" dirty="0"/>
              <a:t>למקלט</a:t>
            </a:r>
          </a:p>
          <a:p>
            <a:pPr algn="r"/>
            <a:r>
              <a:rPr lang="he-IL" dirty="0" smtClean="0"/>
              <a:t>- פינוי </a:t>
            </a:r>
            <a:r>
              <a:rPr lang="he-IL" dirty="0"/>
              <a:t>אוכלוסייה </a:t>
            </a:r>
          </a:p>
          <a:p>
            <a:pPr algn="r"/>
            <a:r>
              <a:rPr lang="he-IL" dirty="0" smtClean="0"/>
              <a:t>- בניה </a:t>
            </a:r>
            <a:r>
              <a:rPr lang="he-IL" dirty="0"/>
              <a:t>איכותית</a:t>
            </a:r>
          </a:p>
        </p:txBody>
      </p:sp>
    </p:spTree>
    <p:extLst>
      <p:ext uri="{BB962C8B-B14F-4D97-AF65-F5344CB8AC3E}">
        <p14:creationId xmlns:p14="http://schemas.microsoft.com/office/powerpoint/2010/main" val="2197369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תוכן עניינים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770710" y="2155371"/>
            <a:ext cx="11064240" cy="41395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סוגי אקלים: מדברי/צחיח, ערבתי/צחיח למחצה, ממוזג ים-תיכוני, ממוזג קר, אקלים טרופי/משווני, קוטבי, הרים </a:t>
            </a:r>
            <a:r>
              <a:rPr lang="he-IL" dirty="0" smtClean="0"/>
              <a:t>רמים   </a:t>
            </a:r>
            <a:r>
              <a:rPr lang="he-IL" sz="1100" dirty="0" smtClean="0"/>
              <a:t>עמוד 4-3</a:t>
            </a:r>
            <a:endParaRPr lang="he-IL" dirty="0"/>
          </a:p>
          <a:p>
            <a:pPr algn="r"/>
            <a:endParaRPr lang="he-IL" dirty="0"/>
          </a:p>
          <a:p>
            <a:pPr algn="r"/>
            <a:r>
              <a:rPr lang="he-IL" dirty="0"/>
              <a:t>אקלים במזרח </a:t>
            </a:r>
            <a:r>
              <a:rPr lang="he-IL" dirty="0" smtClean="0"/>
              <a:t>התיכון   </a:t>
            </a:r>
            <a:r>
              <a:rPr lang="he-IL" sz="1100" dirty="0" smtClean="0"/>
              <a:t>עמוד 6</a:t>
            </a:r>
          </a:p>
          <a:p>
            <a:pPr algn="r"/>
            <a:endParaRPr lang="he-IL" sz="1100" dirty="0"/>
          </a:p>
          <a:p>
            <a:pPr algn="r"/>
            <a:r>
              <a:rPr lang="he-IL" dirty="0" smtClean="0"/>
              <a:t>בישראל יש 3 סוגי אקלים: מדבר, ערבה וים-תיכוני  </a:t>
            </a:r>
            <a:r>
              <a:rPr lang="he-IL" sz="1100" dirty="0" smtClean="0"/>
              <a:t> עמוד 8</a:t>
            </a:r>
            <a:endParaRPr lang="he-IL" dirty="0"/>
          </a:p>
          <a:p>
            <a:pPr algn="r"/>
            <a:endParaRPr lang="he-IL" dirty="0"/>
          </a:p>
          <a:p>
            <a:pPr algn="r"/>
            <a:r>
              <a:rPr lang="he-IL" dirty="0" smtClean="0"/>
              <a:t>שטפון   </a:t>
            </a:r>
            <a:r>
              <a:rPr lang="he-IL" sz="1200" dirty="0" smtClean="0"/>
              <a:t>עמוד 10</a:t>
            </a:r>
            <a:endParaRPr lang="he-IL" dirty="0"/>
          </a:p>
          <a:p>
            <a:pPr algn="r"/>
            <a:endParaRPr lang="he-IL" dirty="0"/>
          </a:p>
          <a:p>
            <a:pPr algn="r"/>
            <a:r>
              <a:rPr lang="he-IL" dirty="0"/>
              <a:t>אל </a:t>
            </a:r>
            <a:r>
              <a:rPr lang="he-IL" dirty="0" smtClean="0"/>
              <a:t>ניניו   </a:t>
            </a:r>
            <a:r>
              <a:rPr lang="he-IL" sz="1200" dirty="0" smtClean="0"/>
              <a:t>עמוד 10</a:t>
            </a:r>
            <a:endParaRPr lang="he-IL" dirty="0"/>
          </a:p>
          <a:p>
            <a:pPr algn="r"/>
            <a:endParaRPr lang="he-IL" dirty="0"/>
          </a:p>
          <a:p>
            <a:pPr algn="r"/>
            <a:r>
              <a:rPr lang="he-IL" dirty="0"/>
              <a:t>סופת </a:t>
            </a:r>
            <a:r>
              <a:rPr lang="he-IL" dirty="0" smtClean="0"/>
              <a:t>מונסון   </a:t>
            </a:r>
            <a:r>
              <a:rPr lang="he-IL" sz="1200" dirty="0" smtClean="0"/>
              <a:t>עמוד 10</a:t>
            </a:r>
            <a:endParaRPr lang="he-IL" dirty="0"/>
          </a:p>
          <a:p>
            <a:pPr algn="r"/>
            <a:endParaRPr lang="he-IL" dirty="0"/>
          </a:p>
          <a:p>
            <a:pPr algn="r"/>
            <a:r>
              <a:rPr lang="he-IL" dirty="0"/>
              <a:t>סופה טרופית כמו </a:t>
            </a:r>
            <a:r>
              <a:rPr lang="he-IL" dirty="0" smtClean="0"/>
              <a:t>הוריקן   </a:t>
            </a:r>
            <a:r>
              <a:rPr lang="he-IL" sz="1200" dirty="0" smtClean="0"/>
              <a:t>עמוד 12</a:t>
            </a:r>
            <a:endParaRPr lang="he-IL" dirty="0"/>
          </a:p>
          <a:p>
            <a:pPr algn="r"/>
            <a:endParaRPr lang="he-IL" dirty="0"/>
          </a:p>
          <a:p>
            <a:pPr algn="r"/>
            <a:r>
              <a:rPr lang="he-IL" dirty="0" smtClean="0"/>
              <a:t>טורנדו   </a:t>
            </a:r>
            <a:r>
              <a:rPr lang="he-IL" sz="1200" dirty="0" smtClean="0"/>
              <a:t>עמוד 13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2386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סוגי אקלים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457" y="1901722"/>
            <a:ext cx="6769417" cy="43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5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10" y="1084216"/>
            <a:ext cx="9618274" cy="515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33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40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אקלים במזה"ת</a:t>
            </a:r>
            <a:endParaRPr lang="he-IL" dirty="0"/>
          </a:p>
        </p:txBody>
      </p:sp>
      <p:pic>
        <p:nvPicPr>
          <p:cNvPr id="4" name="תמונה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47" y="1972490"/>
            <a:ext cx="4164280" cy="41092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422468" y="2872957"/>
            <a:ext cx="8268789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המדבר הערבי ומדבר סהרה </a:t>
            </a:r>
            <a:r>
              <a:rPr lang="he-IL" dirty="0" smtClean="0"/>
              <a:t>הם </a:t>
            </a:r>
            <a:r>
              <a:rPr lang="he-IL" dirty="0"/>
              <a:t>חלק מרצועת המדבר </a:t>
            </a:r>
            <a:r>
              <a:rPr lang="he-IL" dirty="0" smtClean="0"/>
              <a:t>העולמית</a:t>
            </a:r>
            <a:endParaRPr lang="he-IL" dirty="0"/>
          </a:p>
          <a:p>
            <a:pPr algn="r"/>
            <a:endParaRPr lang="he-IL" dirty="0" smtClean="0"/>
          </a:p>
          <a:p>
            <a:pPr algn="r"/>
            <a:r>
              <a:rPr lang="he-IL" dirty="0" smtClean="0"/>
              <a:t>מדבר </a:t>
            </a:r>
            <a:r>
              <a:rPr lang="he-IL" dirty="0"/>
              <a:t>דשתי לוט ודשתי כביר וגם המדבר במרכז טורקיה הם מדבר בצל </a:t>
            </a:r>
            <a:r>
              <a:rPr lang="he-IL" dirty="0" smtClean="0"/>
              <a:t>גשם </a:t>
            </a:r>
          </a:p>
          <a:p>
            <a:pPr algn="r"/>
            <a:r>
              <a:rPr lang="he-IL" dirty="0" smtClean="0"/>
              <a:t>                                                                         </a:t>
            </a:r>
            <a:endParaRPr lang="he-IL" dirty="0"/>
          </a:p>
          <a:p>
            <a:pPr algn="r"/>
            <a:r>
              <a:rPr lang="he-IL" dirty="0"/>
              <a:t>איפה </a:t>
            </a:r>
            <a:r>
              <a:rPr lang="he-IL" dirty="0" smtClean="0"/>
              <a:t>יש </a:t>
            </a:r>
            <a:r>
              <a:rPr lang="he-IL" dirty="0"/>
              <a:t>גשם רציני: </a:t>
            </a:r>
            <a:endParaRPr lang="he-IL" dirty="0" smtClean="0"/>
          </a:p>
          <a:p>
            <a:pPr algn="r"/>
            <a:r>
              <a:rPr lang="he-IL" dirty="0" smtClean="0"/>
              <a:t>- האזור הים-תיכוני</a:t>
            </a:r>
          </a:p>
          <a:p>
            <a:pPr algn="r"/>
            <a:r>
              <a:rPr lang="he-IL" dirty="0" smtClean="0"/>
              <a:t>- הרי </a:t>
            </a:r>
            <a:r>
              <a:rPr lang="he-IL" dirty="0"/>
              <a:t>תימן (שאר תימן היא מדבר</a:t>
            </a:r>
            <a:r>
              <a:rPr lang="he-IL" dirty="0" smtClean="0"/>
              <a:t>)</a:t>
            </a:r>
          </a:p>
          <a:p>
            <a:pPr algn="r"/>
            <a:r>
              <a:rPr lang="he-IL" dirty="0" smtClean="0"/>
              <a:t>- הרי פונטוס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32643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777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000" dirty="0" smtClean="0"/>
              <a:t>בישראל יש 3 סוגי אקלים: מדבר, ערבה וים תיכוני</a:t>
            </a:r>
            <a:endParaRPr lang="he-IL" sz="4000" dirty="0"/>
          </a:p>
        </p:txBody>
      </p:sp>
      <p:pic>
        <p:nvPicPr>
          <p:cNvPr id="4" name="תמונה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89" y="1854925"/>
            <a:ext cx="2455817" cy="4431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126480" y="3147135"/>
            <a:ext cx="518595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קו הצחיחות: </a:t>
            </a:r>
          </a:p>
          <a:p>
            <a:pPr algn="r"/>
            <a:r>
              <a:rPr lang="he-IL" dirty="0" smtClean="0"/>
              <a:t>אזור הגבול בין אזור של אקלים מדברי לבין אקלים אחר.</a:t>
            </a:r>
          </a:p>
          <a:p>
            <a:pPr algn="r"/>
            <a:r>
              <a:rPr lang="he-IL" dirty="0" smtClean="0"/>
              <a:t> </a:t>
            </a:r>
          </a:p>
          <a:p>
            <a:pPr algn="r"/>
            <a:r>
              <a:rPr lang="he-IL" dirty="0" smtClean="0"/>
              <a:t>קו הצחיחות קצת משתנה כל שנה כי האקלים אינו קבוע</a:t>
            </a:r>
            <a:endParaRPr lang="he-IL" dirty="0"/>
          </a:p>
        </p:txBody>
      </p:sp>
      <p:cxnSp>
        <p:nvCxnSpPr>
          <p:cNvPr id="7" name="מחבר חץ ישר 6"/>
          <p:cNvCxnSpPr/>
          <p:nvPr/>
        </p:nvCxnSpPr>
        <p:spPr>
          <a:xfrm>
            <a:off x="4781006" y="3461657"/>
            <a:ext cx="15675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922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330739"/>
      </p:ext>
    </p:extLst>
  </p:cSld>
  <p:clrMapOvr>
    <a:masterClrMapping/>
  </p:clrMapOvr>
</p:sld>
</file>

<file path=ppt/theme/theme1.xml><?xml version="1.0" encoding="utf-8"?>
<a:theme xmlns:a="http://schemas.openxmlformats.org/drawingml/2006/main" name="מצגות קמפוס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ות קמפוס" id="{E693CF45-7A1A-4041-A430-EC7555623299}" vid="{BB2ABCE7-DEDE-4117-B870-9DF266F2FE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מצגות קמפוס</Template>
  <TotalTime>30</TotalTime>
  <Words>349</Words>
  <Application>Microsoft Office PowerPoint</Application>
  <PresentationFormat>מסך רחב</PresentationFormat>
  <Paragraphs>65</Paragraphs>
  <Slides>12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מצגות קמפוס</vt:lpstr>
      <vt:lpstr>סוגי אקלים ואקלים במזה"ת </vt:lpstr>
      <vt:lpstr>תוכן עניינים</vt:lpstr>
      <vt:lpstr>סוגי אקלים</vt:lpstr>
      <vt:lpstr>מצגת של PowerPoint‏</vt:lpstr>
      <vt:lpstr>מצגת של PowerPoint‏</vt:lpstr>
      <vt:lpstr>אקלים במזה"ת</vt:lpstr>
      <vt:lpstr>מצגת של PowerPoint‏</vt:lpstr>
      <vt:lpstr>בישראל יש 3 סוגי אקלים: מדבר, ערבה וים תיכוני</vt:lpstr>
      <vt:lpstr>מצגת של PowerPoint‏</vt:lpstr>
      <vt:lpstr>מצגת של PowerPoint‏</vt:lpstr>
      <vt:lpstr>סופה טרופית כמו הוריקן</vt:lpstr>
      <vt:lpstr>טורנדו – סופה יבשתית בצורת משפך צר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Samokovlija</dc:creator>
  <cp:lastModifiedBy>‏‏משתמש Windows</cp:lastModifiedBy>
  <cp:revision>10</cp:revision>
  <dcterms:created xsi:type="dcterms:W3CDTF">2020-05-21T11:17:02Z</dcterms:created>
  <dcterms:modified xsi:type="dcterms:W3CDTF">2020-07-18T12:41:00Z</dcterms:modified>
</cp:coreProperties>
</file>