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78" r:id="rId5"/>
    <p:sldId id="279" r:id="rId6"/>
    <p:sldId id="294" r:id="rId7"/>
    <p:sldId id="280" r:id="rId8"/>
    <p:sldId id="281" r:id="rId9"/>
    <p:sldId id="282" r:id="rId10"/>
    <p:sldId id="28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474646"/>
    <a:srgbClr val="5F3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lh5.googleusercontent.com/v_Q8Cb69u88fNOYZxkapgbSAkf-MhL-fIH4_YMO2EVb8eUBwXsSYICdlgvYUSELEXY5FPKi8lk553FqcjCHcHXRbElu-zSWEOFQ_cjb9PjCUDozC3COOZQX_aPUgSSYHzMsDvNHyP4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12192000" cy="59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/>
        </p:nvSpPr>
        <p:spPr>
          <a:xfrm>
            <a:off x="0" y="1955260"/>
            <a:ext cx="12192000" cy="32879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001794"/>
            <a:ext cx="10058400" cy="2323317"/>
          </a:xfrm>
          <a:noFill/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787588"/>
          </a:xfrm>
          <a:noFill/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all" spc="200" baseline="0">
                <a:solidFill>
                  <a:srgbClr val="5D3DA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5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CC667-A837-3347-8C35-D98B2F14041B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0461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5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39FE795-2132-7B41-921F-570C1C1B5DB5}"/>
              </a:ext>
            </a:extLst>
          </p:cNvPr>
          <p:cNvGrpSpPr/>
          <p:nvPr userDrawn="1"/>
        </p:nvGrpSpPr>
        <p:grpSpPr>
          <a:xfrm>
            <a:off x="0" y="0"/>
            <a:ext cx="12281647" cy="6894512"/>
            <a:chOff x="0" y="0"/>
            <a:chExt cx="12281647" cy="68945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3429AB-4A57-9F48-A874-D440BF60FD7D}"/>
                </a:ext>
              </a:extLst>
            </p:cNvPr>
            <p:cNvSpPr/>
            <p:nvPr userDrawn="1"/>
          </p:nvSpPr>
          <p:spPr>
            <a:xfrm>
              <a:off x="0" y="457199"/>
              <a:ext cx="12192000" cy="611094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0EF8C-4B2D-724D-953A-00DAED53ED6A}"/>
                </a:ext>
              </a:extLst>
            </p:cNvPr>
            <p:cNvSpPr/>
            <p:nvPr userDrawn="1"/>
          </p:nvSpPr>
          <p:spPr>
            <a:xfrm>
              <a:off x="0" y="6380536"/>
              <a:ext cx="12199777" cy="513976"/>
            </a:xfrm>
            <a:prstGeom prst="rect">
              <a:avLst/>
            </a:prstGeom>
            <a:solidFill>
              <a:srgbClr val="47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101346D-99E3-EB44-B85B-EC0869E40AAF}"/>
                </a:ext>
              </a:extLst>
            </p:cNvPr>
            <p:cNvSpPr/>
            <p:nvPr userDrawn="1"/>
          </p:nvSpPr>
          <p:spPr>
            <a:xfrm>
              <a:off x="0" y="0"/>
              <a:ext cx="12199777" cy="926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7765FD-0D23-D645-B5E2-3BFD3BEC9DF9}"/>
                </a:ext>
              </a:extLst>
            </p:cNvPr>
            <p:cNvSpPr/>
            <p:nvPr userDrawn="1"/>
          </p:nvSpPr>
          <p:spPr>
            <a:xfrm>
              <a:off x="0" y="926353"/>
              <a:ext cx="12199777" cy="86658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F426ECE2-3A8E-274C-B0E5-D7950AEDBC6E}"/>
                </a:ext>
              </a:extLst>
            </p:cNvPr>
            <p:cNvSpPr/>
            <p:nvPr userDrawn="1"/>
          </p:nvSpPr>
          <p:spPr>
            <a:xfrm rot="10800000">
              <a:off x="9305364" y="1754094"/>
              <a:ext cx="274918" cy="197224"/>
            </a:xfrm>
            <a:prstGeom prst="triangle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79E0D2-2BC4-2147-8722-3731E59DE1CD}"/>
                </a:ext>
              </a:extLst>
            </p:cNvPr>
            <p:cNvSpPr/>
            <p:nvPr userDrawn="1"/>
          </p:nvSpPr>
          <p:spPr>
            <a:xfrm>
              <a:off x="0" y="6329082"/>
              <a:ext cx="12281647" cy="7171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0476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2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rgbClr val="D10B7C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6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2DBEB5-55E3-F64A-9E65-359286118FBD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9717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6E4710-745C-0E42-87B6-411897835EB5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4898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1990F-F072-3D4A-9841-B2F65AC50CAF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5507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65DB87-B6EF-1E43-AF1A-16D17E3E7471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1752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0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F0F0F0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/>
          <p:nvPr/>
        </p:nvSpPr>
        <p:spPr>
          <a:xfrm>
            <a:off x="0" y="1796345"/>
            <a:ext cx="12192000" cy="453797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0" y="934304"/>
            <a:ext cx="12188840" cy="862041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11512"/>
            <a:ext cx="10058400" cy="38575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4" name="משולש שווה שוקיים 13"/>
          <p:cNvSpPr/>
          <p:nvPr/>
        </p:nvSpPr>
        <p:spPr>
          <a:xfrm rot="10800000">
            <a:off x="9280186" y="1737360"/>
            <a:ext cx="330741" cy="188427"/>
          </a:xfrm>
          <a:prstGeom prst="triangle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85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bg1"/>
          </a:solidFill>
          <a:latin typeface="+mj-lt"/>
          <a:ea typeface="+mj-ea"/>
          <a:cs typeface="+mn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None/>
        <a:defRPr sz="2000" kern="1200">
          <a:solidFill>
            <a:srgbClr val="474646"/>
          </a:solidFill>
          <a:latin typeface="+mn-lt"/>
          <a:ea typeface="+mn-ea"/>
          <a:cs typeface="+mn-cs"/>
        </a:defRPr>
      </a:lvl1pPr>
      <a:lvl2pPr marL="20116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800" kern="1200">
          <a:solidFill>
            <a:srgbClr val="474646"/>
          </a:solidFill>
          <a:latin typeface="+mn-lt"/>
          <a:ea typeface="+mn-ea"/>
          <a:cs typeface="+mn-cs"/>
        </a:defRPr>
      </a:lvl2pPr>
      <a:lvl3pPr marL="38404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3pPr>
      <a:lvl4pPr marL="56692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4pPr>
      <a:lvl5pPr marL="74980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5029" y="1453154"/>
            <a:ext cx="10058400" cy="2323317"/>
          </a:xfrm>
        </p:spPr>
        <p:txBody>
          <a:bodyPr/>
          <a:lstStyle/>
          <a:p>
            <a:r>
              <a:rPr lang="he-IL" dirty="0" smtClean="0"/>
              <a:t>אקלים בישראל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1337" y="3867912"/>
            <a:ext cx="10662062" cy="787588"/>
          </a:xfrm>
        </p:spPr>
        <p:txBody>
          <a:bodyPr>
            <a:noAutofit/>
          </a:bodyPr>
          <a:lstStyle/>
          <a:p>
            <a:pPr algn="r"/>
            <a:r>
              <a:rPr lang="he-IL" sz="2800" dirty="0" smtClean="0"/>
              <a:t>נגב חלק מרצועת המדבר עולמית, מדבר יהודה מדבר בצל גשם, קו צחיחות, אקלים ערבתי, אקלים ים-תיכוני, הצפנה וגובה הם גם גורמי אקלים, שונות אקלימית, שרב, קרה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887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קרה ושרב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1240972" y="2063932"/>
            <a:ext cx="8582297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dirty="0" smtClean="0"/>
              <a:t>קרה:</a:t>
            </a:r>
          </a:p>
          <a:p>
            <a:pPr algn="r"/>
            <a:r>
              <a:rPr lang="he-IL" sz="2400" dirty="0" smtClean="0"/>
              <a:t>- בלילה </a:t>
            </a:r>
            <a:r>
              <a:rPr lang="he-IL" sz="2400" dirty="0"/>
              <a:t>בהיר ללא </a:t>
            </a:r>
            <a:r>
              <a:rPr lang="he-IL" sz="2400" dirty="0" smtClean="0"/>
              <a:t>רוח כאשר אוויר קר יורד מההרים. בישראל היא בעיקר מתרחשת בבקעת הירדן</a:t>
            </a:r>
          </a:p>
          <a:p>
            <a:pPr algn="r"/>
            <a:r>
              <a:rPr lang="he-IL" sz="2400" dirty="0" smtClean="0"/>
              <a:t>- פוגעת ביבול</a:t>
            </a:r>
          </a:p>
          <a:p>
            <a:pPr algn="r"/>
            <a:r>
              <a:rPr lang="he-IL" sz="2400" dirty="0" smtClean="0"/>
              <a:t>- </a:t>
            </a:r>
            <a:r>
              <a:rPr lang="he-IL" sz="2400" dirty="0"/>
              <a:t>פתרון: להגן על הגידולים בחממות.</a:t>
            </a:r>
          </a:p>
          <a:p>
            <a:pPr algn="r"/>
            <a:endParaRPr lang="he-IL" sz="2400" dirty="0"/>
          </a:p>
          <a:p>
            <a:pPr algn="r"/>
            <a:r>
              <a:rPr lang="he-IL" sz="2400" dirty="0" smtClean="0"/>
              <a:t>שרב\חמסין:</a:t>
            </a:r>
          </a:p>
          <a:p>
            <a:pPr algn="r"/>
            <a:r>
              <a:rPr lang="he-IL" sz="2400" dirty="0" smtClean="0"/>
              <a:t>שרב מופיע בעונות </a:t>
            </a:r>
            <a:r>
              <a:rPr lang="he-IL" sz="2400" dirty="0"/>
              <a:t>המעבר (סתיו ואביב) </a:t>
            </a:r>
            <a:r>
              <a:rPr lang="he-IL" sz="2400" dirty="0" smtClean="0"/>
              <a:t>כאשר האקלים </a:t>
            </a:r>
            <a:r>
              <a:rPr lang="he-IL" sz="2400" dirty="0"/>
              <a:t>לא יציב</a:t>
            </a:r>
            <a:r>
              <a:rPr lang="he-IL" sz="2400" dirty="0" smtClean="0"/>
              <a:t>.              השרב מביא לחום עז ויובש (אין לחות) בשל חדירה של אוויר מאזורי מדבר.                        </a:t>
            </a:r>
          </a:p>
          <a:p>
            <a:pPr algn="r"/>
            <a:r>
              <a:rPr lang="he-IL" sz="2400" dirty="0" smtClean="0"/>
              <a:t>השרב פוגע </a:t>
            </a:r>
            <a:r>
              <a:rPr lang="he-IL" sz="2400" dirty="0"/>
              <a:t>בחקלאות.</a:t>
            </a:r>
          </a:p>
          <a:p>
            <a:pPr algn="r"/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431967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תוכן עניינים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1227909" y="2103120"/>
            <a:ext cx="10424160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3 סוגי </a:t>
            </a:r>
            <a:r>
              <a:rPr lang="he-IL" dirty="0"/>
              <a:t>אקלים: מדבר, ערבה, ים תיכוני</a:t>
            </a:r>
          </a:p>
          <a:p>
            <a:pPr algn="r"/>
            <a:r>
              <a:rPr lang="he-IL" dirty="0"/>
              <a:t>קו הצחיחות</a:t>
            </a:r>
          </a:p>
          <a:p>
            <a:pPr algn="r"/>
            <a:r>
              <a:rPr lang="he-IL" dirty="0"/>
              <a:t>גורמי אקלים: הצפנה\צפון, גובה, הנגב קרוב לרצועת המדבר העולמית, מדבר יהודה מדבר בצל גשם, קירבה </a:t>
            </a:r>
            <a:r>
              <a:rPr lang="he-IL" dirty="0" smtClean="0"/>
              <a:t>לים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שונות </a:t>
            </a:r>
            <a:r>
              <a:rPr lang="he-IL" dirty="0" smtClean="0"/>
              <a:t>אקלימית </a:t>
            </a:r>
            <a:r>
              <a:rPr lang="he-IL" sz="1200" dirty="0" smtClean="0"/>
              <a:t>עמוד 7</a:t>
            </a:r>
            <a:r>
              <a:rPr lang="he-IL" dirty="0" smtClean="0"/>
              <a:t> </a:t>
            </a:r>
            <a:endParaRPr lang="he-IL" dirty="0"/>
          </a:p>
          <a:p>
            <a:pPr algn="r"/>
            <a:endParaRPr lang="he-IL" dirty="0" smtClean="0"/>
          </a:p>
          <a:p>
            <a:pPr algn="r"/>
            <a:r>
              <a:rPr lang="he-IL" dirty="0" smtClean="0"/>
              <a:t>בנייה </a:t>
            </a:r>
            <a:r>
              <a:rPr lang="he-IL" dirty="0"/>
              <a:t>תואמת </a:t>
            </a:r>
            <a:r>
              <a:rPr lang="he-IL" dirty="0" smtClean="0"/>
              <a:t>אקלים </a:t>
            </a:r>
            <a:r>
              <a:rPr lang="he-IL" sz="1200" dirty="0" smtClean="0"/>
              <a:t>עמוד 8</a:t>
            </a:r>
            <a:endParaRPr lang="he-IL" dirty="0"/>
          </a:p>
          <a:p>
            <a:pPr algn="r"/>
            <a:endParaRPr lang="he-IL" dirty="0" smtClean="0"/>
          </a:p>
          <a:p>
            <a:pPr algn="r"/>
            <a:r>
              <a:rPr lang="he-IL" dirty="0" smtClean="0"/>
              <a:t>יתרון </a:t>
            </a:r>
            <a:r>
              <a:rPr lang="he-IL" dirty="0"/>
              <a:t>וחסרון </a:t>
            </a:r>
            <a:r>
              <a:rPr lang="he-IL" dirty="0" smtClean="0"/>
              <a:t>במשטר הגשם בישראל </a:t>
            </a:r>
            <a:r>
              <a:rPr lang="he-IL" sz="1200" dirty="0" smtClean="0"/>
              <a:t>עמוד 9</a:t>
            </a:r>
            <a:endParaRPr lang="he-IL" dirty="0" smtClean="0"/>
          </a:p>
          <a:p>
            <a:pPr algn="r"/>
            <a:endParaRPr lang="he-IL" dirty="0"/>
          </a:p>
          <a:p>
            <a:pPr algn="r"/>
            <a:r>
              <a:rPr lang="he-IL" dirty="0" smtClean="0"/>
              <a:t>שרב </a:t>
            </a:r>
            <a:r>
              <a:rPr lang="he-IL" sz="1200" dirty="0" smtClean="0"/>
              <a:t>עמוד 10</a:t>
            </a:r>
            <a:endParaRPr lang="he-IL" dirty="0" smtClean="0"/>
          </a:p>
          <a:p>
            <a:pPr algn="r"/>
            <a:endParaRPr lang="he-IL" dirty="0"/>
          </a:p>
          <a:p>
            <a:pPr algn="r"/>
            <a:r>
              <a:rPr lang="he-IL" dirty="0" smtClean="0"/>
              <a:t>קרה </a:t>
            </a:r>
            <a:r>
              <a:rPr lang="he-IL" sz="1200" dirty="0" smtClean="0"/>
              <a:t>עמוד 10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2386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54034" y="207413"/>
            <a:ext cx="10058400" cy="1450757"/>
          </a:xfrm>
        </p:spPr>
        <p:txBody>
          <a:bodyPr/>
          <a:lstStyle/>
          <a:p>
            <a:pPr algn="ctr"/>
            <a:r>
              <a:rPr lang="he-IL" dirty="0" smtClean="0"/>
              <a:t>סוגי אקלים בישראל: מדבר, ערבה וים-תיכוני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5666966" y="3091648"/>
            <a:ext cx="531658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dirty="0" smtClean="0"/>
              <a:t>- מדבר</a:t>
            </a:r>
            <a:r>
              <a:rPr lang="he-IL" sz="2400" dirty="0"/>
              <a:t>: עד 200 מ"מ גשם בשנה</a:t>
            </a:r>
          </a:p>
          <a:p>
            <a:pPr algn="r"/>
            <a:r>
              <a:rPr lang="he-IL" sz="2400" dirty="0" smtClean="0"/>
              <a:t>- ערבה </a:t>
            </a:r>
            <a:r>
              <a:rPr lang="he-IL" dirty="0" smtClean="0"/>
              <a:t>("ספר המדבר")</a:t>
            </a:r>
            <a:r>
              <a:rPr lang="he-IL" sz="2400" dirty="0" smtClean="0"/>
              <a:t>:</a:t>
            </a:r>
            <a:r>
              <a:rPr lang="he-IL" dirty="0" smtClean="0"/>
              <a:t> </a:t>
            </a:r>
            <a:r>
              <a:rPr lang="he-IL" sz="2400" dirty="0"/>
              <a:t>400-200</a:t>
            </a:r>
          </a:p>
          <a:p>
            <a:pPr algn="r"/>
            <a:r>
              <a:rPr lang="he-IL" sz="2400" dirty="0" smtClean="0"/>
              <a:t>- ים </a:t>
            </a:r>
            <a:r>
              <a:rPr lang="he-IL" sz="2400" dirty="0"/>
              <a:t>תיכוני: יותר</a:t>
            </a:r>
          </a:p>
        </p:txBody>
      </p:sp>
      <p:sp>
        <p:nvSpPr>
          <p:cNvPr id="6" name="מלבן 5"/>
          <p:cNvSpPr/>
          <p:nvPr/>
        </p:nvSpPr>
        <p:spPr>
          <a:xfrm>
            <a:off x="6999378" y="3045815"/>
            <a:ext cx="3984170" cy="13062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178" y="1841671"/>
            <a:ext cx="1246785" cy="4425723"/>
          </a:xfrm>
          <a:prstGeom prst="rect">
            <a:avLst/>
          </a:prstGeom>
        </p:spPr>
      </p:pic>
      <p:sp>
        <p:nvSpPr>
          <p:cNvPr id="11" name="מלבן 10"/>
          <p:cNvSpPr/>
          <p:nvPr/>
        </p:nvSpPr>
        <p:spPr>
          <a:xfrm>
            <a:off x="827178" y="1841671"/>
            <a:ext cx="1246785" cy="44257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101747" y="2445317"/>
            <a:ext cx="17373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b="1" dirty="0" smtClean="0"/>
              <a:t>ים </a:t>
            </a:r>
          </a:p>
          <a:p>
            <a:pPr algn="r"/>
            <a:r>
              <a:rPr lang="he-IL" b="1" dirty="0" smtClean="0"/>
              <a:t>תיכוני</a:t>
            </a:r>
            <a:endParaRPr lang="he-IL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61864" y="3749510"/>
            <a:ext cx="134547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ערבתי</a:t>
            </a:r>
            <a:endParaRPr lang="he-IL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68680" y="4412110"/>
            <a:ext cx="7315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מדבר</a:t>
            </a:r>
            <a:endParaRPr lang="he-IL" b="1" dirty="0"/>
          </a:p>
        </p:txBody>
      </p:sp>
      <p:cxnSp>
        <p:nvCxnSpPr>
          <p:cNvPr id="18" name="מחבר חץ ישר 17"/>
          <p:cNvCxnSpPr/>
          <p:nvPr/>
        </p:nvCxnSpPr>
        <p:spPr>
          <a:xfrm>
            <a:off x="1581458" y="3893139"/>
            <a:ext cx="14522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861192" y="3657177"/>
            <a:ext cx="282157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b="1" dirty="0" smtClean="0">
                <a:solidFill>
                  <a:srgbClr val="FF0000"/>
                </a:solidFill>
              </a:rPr>
              <a:t>קו הצחיחות</a:t>
            </a:r>
            <a:r>
              <a:rPr lang="he-IL" dirty="0" smtClean="0"/>
              <a:t>: האזור שמפריד אקלים מדברי מאזור בעל אקלים פחות מדברי</a:t>
            </a:r>
            <a:endParaRPr lang="he-IL" dirty="0"/>
          </a:p>
        </p:txBody>
      </p:sp>
      <p:cxnSp>
        <p:nvCxnSpPr>
          <p:cNvPr id="21" name="מחבר ישר 20"/>
          <p:cNvCxnSpPr/>
          <p:nvPr/>
        </p:nvCxnSpPr>
        <p:spPr>
          <a:xfrm>
            <a:off x="827178" y="6087291"/>
            <a:ext cx="1547233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מחבר ישר 22"/>
          <p:cNvCxnSpPr/>
          <p:nvPr/>
        </p:nvCxnSpPr>
        <p:spPr>
          <a:xfrm flipV="1">
            <a:off x="829491" y="1897064"/>
            <a:ext cx="1458854" cy="1306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מחבר ישר 23"/>
          <p:cNvCxnSpPr/>
          <p:nvPr/>
        </p:nvCxnSpPr>
        <p:spPr>
          <a:xfrm>
            <a:off x="1147354" y="6392091"/>
            <a:ext cx="1231409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327534" y="5902625"/>
            <a:ext cx="259287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7030A0"/>
                </a:solidFill>
              </a:rPr>
              <a:t>קו רוחב 29</a:t>
            </a:r>
            <a:endParaRPr lang="he-IL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07604" y="1751396"/>
            <a:ext cx="19421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7030A0"/>
                </a:solidFill>
              </a:rPr>
              <a:t>קו רוחב 33</a:t>
            </a:r>
            <a:endParaRPr lang="he-IL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94395" y="1911254"/>
            <a:ext cx="99277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 smtClean="0"/>
              <a:t>גולן</a:t>
            </a:r>
            <a:endParaRPr lang="he-IL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1283661" y="3907552"/>
            <a:ext cx="103196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 smtClean="0"/>
              <a:t>יהודה</a:t>
            </a:r>
            <a:endParaRPr lang="he-IL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736536" y="2602262"/>
            <a:ext cx="172732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 smtClean="0"/>
              <a:t>מישור</a:t>
            </a:r>
            <a:endParaRPr lang="he-IL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1363982" y="2170128"/>
            <a:ext cx="132138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 smtClean="0"/>
              <a:t>גליל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98966" y="4851108"/>
            <a:ext cx="8621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 smtClean="0"/>
              <a:t>נגב</a:t>
            </a:r>
            <a:endParaRPr lang="he-IL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1332344" y="3410956"/>
            <a:ext cx="69233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 smtClean="0"/>
              <a:t>יו"ש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1612258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גורמי אקלים 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05" y="2272938"/>
            <a:ext cx="11593550" cy="371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43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1776548" y="338042"/>
            <a:ext cx="11482251" cy="1543010"/>
          </a:xfrm>
        </p:spPr>
        <p:txBody>
          <a:bodyPr>
            <a:normAutofit/>
          </a:bodyPr>
          <a:lstStyle/>
          <a:p>
            <a:r>
              <a:rPr lang="he-IL" sz="3600" dirty="0" smtClean="0"/>
              <a:t>הר החרמון קר וגשום בשל 2 גורמי אקלים: </a:t>
            </a:r>
            <a:br>
              <a:rPr lang="he-IL" sz="3600" dirty="0" smtClean="0"/>
            </a:br>
            <a:r>
              <a:rPr lang="he-IL" sz="3600" dirty="0" smtClean="0"/>
              <a:t>גובה והצפנה </a:t>
            </a:r>
            <a:r>
              <a:rPr lang="he-IL" sz="2400" dirty="0" smtClean="0"/>
              <a:t>(צפון שזה יותר רחוק מרצועת המדבר העולמית)</a:t>
            </a:r>
            <a:endParaRPr lang="he-IL" sz="3600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918" y="2489282"/>
            <a:ext cx="8213655" cy="321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22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211" y="434067"/>
            <a:ext cx="10097975" cy="570547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12126"/>
            <a:ext cx="2480223" cy="107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85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4948" y="207413"/>
            <a:ext cx="10058400" cy="1450757"/>
          </a:xfrm>
        </p:spPr>
        <p:txBody>
          <a:bodyPr/>
          <a:lstStyle/>
          <a:p>
            <a:r>
              <a:rPr lang="he-IL" dirty="0" smtClean="0"/>
              <a:t>בישראל יש שונות אקלימית קיצונית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2800" dirty="0" smtClean="0"/>
              <a:t>כי</a:t>
            </a:r>
            <a:r>
              <a:rPr lang="he-IL" sz="2800" dirty="0"/>
              <a:t>: </a:t>
            </a:r>
          </a:p>
          <a:p>
            <a:r>
              <a:rPr lang="he-IL" sz="2800" dirty="0" smtClean="0"/>
              <a:t>- ישראל </a:t>
            </a:r>
            <a:r>
              <a:rPr lang="he-IL" sz="2800" dirty="0"/>
              <a:t>באזור מעבר בין אקלים מדברי (שמושפע מרצועת המדבריות העולמית) לאקלים ים-תיכוני</a:t>
            </a:r>
          </a:p>
          <a:p>
            <a:r>
              <a:rPr lang="he-IL" sz="2800" dirty="0" smtClean="0"/>
              <a:t>- הבדלי </a:t>
            </a:r>
            <a:r>
              <a:rPr lang="he-IL" sz="2800" dirty="0"/>
              <a:t>גובה בין הרים </a:t>
            </a:r>
            <a:r>
              <a:rPr lang="he-IL" sz="2800" dirty="0" smtClean="0"/>
              <a:t>לעמקים </a:t>
            </a:r>
            <a:endParaRPr lang="he-IL" sz="2800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3591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7566" y="220476"/>
            <a:ext cx="11038114" cy="1450757"/>
          </a:xfrm>
        </p:spPr>
        <p:txBody>
          <a:bodyPr/>
          <a:lstStyle/>
          <a:p>
            <a:r>
              <a:rPr lang="he-IL" dirty="0" smtClean="0"/>
              <a:t>התמודדות עם אקלים מדברי בבנייה תואמת אקלים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-156754" y="2886892"/>
            <a:ext cx="1193945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dirty="0"/>
              <a:t>בנייה תואמת אקלים בשדה-בוקר (שקם בנווה-מדבר) ששם מחקים את הערים הנבטיות הקדומות:    </a:t>
            </a:r>
          </a:p>
          <a:p>
            <a:pPr algn="r"/>
            <a:r>
              <a:rPr lang="he-IL" sz="2400" dirty="0" smtClean="0"/>
              <a:t>- מיקום </a:t>
            </a:r>
            <a:r>
              <a:rPr lang="he-IL" sz="2400" dirty="0"/>
              <a:t>גבוה כי בגובה קריר ויש רוח</a:t>
            </a:r>
          </a:p>
          <a:p>
            <a:pPr algn="r"/>
            <a:r>
              <a:rPr lang="he-IL" sz="2400" dirty="0" smtClean="0"/>
              <a:t>- קירות </a:t>
            </a:r>
            <a:r>
              <a:rPr lang="he-IL" sz="2400" dirty="0"/>
              <a:t>עבים כדי לבודד את הבית מהחום </a:t>
            </a:r>
          </a:p>
          <a:p>
            <a:pPr algn="r"/>
            <a:r>
              <a:rPr lang="he-IL" sz="2400" dirty="0" smtClean="0"/>
              <a:t>- החלונות </a:t>
            </a:r>
            <a:r>
              <a:rPr lang="he-IL" sz="2400" dirty="0"/>
              <a:t>קטנים כדי למנוע כניסה של קרני </a:t>
            </a:r>
            <a:r>
              <a:rPr lang="he-IL" dirty="0"/>
              <a:t>שמש. </a:t>
            </a:r>
          </a:p>
        </p:txBody>
      </p:sp>
    </p:spTree>
    <p:extLst>
      <p:ext uri="{BB962C8B-B14F-4D97-AF65-F5344CB8AC3E}">
        <p14:creationId xmlns:p14="http://schemas.microsoft.com/office/powerpoint/2010/main" val="2444897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גשם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875211" y="2496927"/>
            <a:ext cx="10502537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dirty="0" smtClean="0"/>
              <a:t>יתרון</a:t>
            </a:r>
            <a:r>
              <a:rPr lang="he-IL" sz="2400" dirty="0"/>
              <a:t>: </a:t>
            </a:r>
            <a:endParaRPr lang="he-IL" sz="2400" dirty="0" smtClean="0"/>
          </a:p>
          <a:p>
            <a:pPr algn="r"/>
            <a:r>
              <a:rPr lang="he-IL" sz="2400" dirty="0" smtClean="0"/>
              <a:t>הגשם </a:t>
            </a:r>
            <a:r>
              <a:rPr lang="he-IL" sz="2400" dirty="0"/>
              <a:t>בא בחורף כאשר קר ואז </a:t>
            </a:r>
            <a:r>
              <a:rPr lang="he-IL" sz="2400" b="1" dirty="0"/>
              <a:t>אין הרבה אידוי </a:t>
            </a:r>
            <a:r>
              <a:rPr lang="he-IL" sz="2400" dirty="0"/>
              <a:t>של </a:t>
            </a:r>
            <a:r>
              <a:rPr lang="he-IL" sz="2400" dirty="0" smtClean="0"/>
              <a:t>מים</a:t>
            </a:r>
          </a:p>
          <a:p>
            <a:pPr algn="r"/>
            <a:r>
              <a:rPr lang="he-IL" sz="2400" dirty="0" smtClean="0"/>
              <a:t>                                          </a:t>
            </a:r>
            <a:endParaRPr lang="he-IL" sz="2400" dirty="0"/>
          </a:p>
          <a:p>
            <a:pPr algn="r"/>
            <a:r>
              <a:rPr lang="he-IL" sz="2400" dirty="0"/>
              <a:t>חסרון: </a:t>
            </a:r>
          </a:p>
          <a:p>
            <a:pPr algn="r"/>
            <a:r>
              <a:rPr lang="he-IL" sz="2400" dirty="0" smtClean="0"/>
              <a:t>- הגשם </a:t>
            </a:r>
            <a:r>
              <a:rPr lang="he-IL" sz="2400" dirty="0"/>
              <a:t>יורד ב</a:t>
            </a:r>
            <a:r>
              <a:rPr lang="he-IL" sz="2400" b="1" dirty="0"/>
              <a:t>עוצמה רבה במספר מועט של ימים </a:t>
            </a:r>
            <a:r>
              <a:rPr lang="he-IL" sz="2400" dirty="0"/>
              <a:t>= שיטפונות בנגב + לא יעיל לחקלאי שיעדיף תפרוסת גשמים על פני הרבה </a:t>
            </a:r>
            <a:r>
              <a:rPr lang="he-IL" sz="2400" dirty="0" smtClean="0"/>
              <a:t>ימים                                                                                                                            - הרבה </a:t>
            </a:r>
            <a:r>
              <a:rPr lang="he-IL" sz="2400" dirty="0"/>
              <a:t>שנות </a:t>
            </a:r>
            <a:r>
              <a:rPr lang="he-IL" sz="2400" b="1" dirty="0"/>
              <a:t>בצורת</a:t>
            </a:r>
            <a:r>
              <a:rPr lang="he-I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97369117"/>
      </p:ext>
    </p:extLst>
  </p:cSld>
  <p:clrMapOvr>
    <a:masterClrMapping/>
  </p:clrMapOvr>
</p:sld>
</file>

<file path=ppt/theme/theme1.xml><?xml version="1.0" encoding="utf-8"?>
<a:theme xmlns:a="http://schemas.openxmlformats.org/drawingml/2006/main" name="מצגות קמפוס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מצגות קמפוס" id="{E693CF45-7A1A-4041-A430-EC7555623299}" vid="{BB2ABCE7-DEDE-4117-B870-9DF266F2FE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מצגות קמפוס</Template>
  <TotalTime>73</TotalTime>
  <Words>360</Words>
  <Application>Microsoft Office PowerPoint</Application>
  <PresentationFormat>מסך רחב</PresentationFormat>
  <Paragraphs>59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מצגות קמפוס</vt:lpstr>
      <vt:lpstr>אקלים בישראל</vt:lpstr>
      <vt:lpstr>תוכן עניינים</vt:lpstr>
      <vt:lpstr>סוגי אקלים בישראל: מדבר, ערבה וים-תיכוני</vt:lpstr>
      <vt:lpstr>גורמי אקלים </vt:lpstr>
      <vt:lpstr>הר החרמון קר וגשום בשל 2 גורמי אקלים:  גובה והצפנה (צפון שזה יותר רחוק מרצועת המדבר העולמית)</vt:lpstr>
      <vt:lpstr>מצגת של PowerPoint‏</vt:lpstr>
      <vt:lpstr>בישראל יש שונות אקלימית קיצונית</vt:lpstr>
      <vt:lpstr>התמודדות עם אקלים מדברי בבנייה תואמת אקלים</vt:lpstr>
      <vt:lpstr>גשם</vt:lpstr>
      <vt:lpstr>קרה ושרב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Samokovlija</dc:creator>
  <cp:lastModifiedBy>‏‏משתמש Windows</cp:lastModifiedBy>
  <cp:revision>15</cp:revision>
  <dcterms:created xsi:type="dcterms:W3CDTF">2020-05-21T11:17:02Z</dcterms:created>
  <dcterms:modified xsi:type="dcterms:W3CDTF">2020-07-18T16:08:28Z</dcterms:modified>
</cp:coreProperties>
</file>