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 id="2147483694" r:id="rId2"/>
  </p:sldMasterIdLst>
  <p:sldIdLst>
    <p:sldId id="256" r:id="rId3"/>
    <p:sldId id="257" r:id="rId4"/>
    <p:sldId id="258" r:id="rId5"/>
    <p:sldId id="259" r:id="rId6"/>
    <p:sldId id="260" r:id="rId7"/>
    <p:sldId id="261" r:id="rId8"/>
    <p:sldId id="262"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97B09"/>
    <a:srgbClr val="E2AC00"/>
    <a:srgbClr val="660066"/>
    <a:srgbClr val="00999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85005" autoAdjust="0"/>
    <p:restoredTop sz="94660"/>
  </p:normalViewPr>
  <p:slideViewPr>
    <p:cSldViewPr snapToGrid="0">
      <p:cViewPr>
        <p:scale>
          <a:sx n="118" d="100"/>
          <a:sy n="118" d="100"/>
        </p:scale>
        <p:origin x="-120" y="-55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theme" Target="theme/theme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viewProps" Target="viewProps.xml"/><Relationship Id="rId5" Type="http://schemas.openxmlformats.org/officeDocument/2006/relationships/slide" Target="slides/slide3.xml"/><Relationship Id="rId10"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שקופית כותרת">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he-IL"/>
              <a:t>לחץ כדי לערוך סגנון כותרת של תבנית בסיס</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he-IL"/>
              <a:t>לחץ כדי לערוך סגנון כותרת משנה של תבנית בסיס</a:t>
            </a:r>
            <a:endParaRPr lang="en-US" dirty="0"/>
          </a:p>
        </p:txBody>
      </p:sp>
      <p:sp>
        <p:nvSpPr>
          <p:cNvPr id="4" name="Date Placeholder 3"/>
          <p:cNvSpPr>
            <a:spLocks noGrp="1"/>
          </p:cNvSpPr>
          <p:nvPr>
            <p:ph type="dt" sz="half" idx="10"/>
          </p:nvPr>
        </p:nvSpPr>
        <p:spPr/>
        <p:txBody>
          <a:bodyPr/>
          <a:lstStyle/>
          <a:p>
            <a:fld id="{D1772969-180B-453E-A7DF-EDAD9EAA8D5C}" type="datetimeFigureOut">
              <a:rPr lang="he-IL" smtClean="0"/>
              <a:t>כ"ב/תשרי/תשפ"א</a:t>
            </a:fld>
            <a:endParaRPr lang="he-IL"/>
          </a:p>
        </p:txBody>
      </p:sp>
      <p:sp>
        <p:nvSpPr>
          <p:cNvPr id="5" name="Footer Placeholder 4"/>
          <p:cNvSpPr>
            <a:spLocks noGrp="1"/>
          </p:cNvSpPr>
          <p:nvPr>
            <p:ph type="ftr" sz="quarter" idx="11"/>
          </p:nvPr>
        </p:nvSpPr>
        <p:spPr/>
        <p:txBody>
          <a:bodyPr/>
          <a:lstStyle/>
          <a:p>
            <a:endParaRPr lang="he-IL"/>
          </a:p>
        </p:txBody>
      </p:sp>
      <p:sp>
        <p:nvSpPr>
          <p:cNvPr id="6" name="Slide Number Placeholder 5"/>
          <p:cNvSpPr>
            <a:spLocks noGrp="1"/>
          </p:cNvSpPr>
          <p:nvPr>
            <p:ph type="sldNum" sz="quarter" idx="12"/>
          </p:nvPr>
        </p:nvSpPr>
        <p:spPr/>
        <p:txBody>
          <a:bodyPr/>
          <a:lstStyle/>
          <a:p>
            <a:fld id="{F0C88B74-E7D9-4E14-A3A4-F18A979B0D34}" type="slidenum">
              <a:rPr lang="he-IL" smtClean="0"/>
              <a:t>‹#›</a:t>
            </a:fld>
            <a:endParaRPr lang="he-IL"/>
          </a:p>
        </p:txBody>
      </p:sp>
    </p:spTree>
    <p:extLst>
      <p:ext uri="{BB962C8B-B14F-4D97-AF65-F5344CB8AC3E}">
        <p14:creationId xmlns:p14="http://schemas.microsoft.com/office/powerpoint/2010/main" val="41445498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כותרת וכיתוב">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he-IL"/>
              <a:t>לחץ כדי לערוך סגנון כותרת של תבנית בסיס</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e-IL"/>
              <a:t>לחץ כדי לערוך סגנונות טקסט של תבנית בסיס</a:t>
            </a:r>
          </a:p>
        </p:txBody>
      </p:sp>
      <p:sp>
        <p:nvSpPr>
          <p:cNvPr id="4" name="Date Placeholder 3"/>
          <p:cNvSpPr>
            <a:spLocks noGrp="1"/>
          </p:cNvSpPr>
          <p:nvPr>
            <p:ph type="dt" sz="half" idx="10"/>
          </p:nvPr>
        </p:nvSpPr>
        <p:spPr/>
        <p:txBody>
          <a:bodyPr/>
          <a:lstStyle/>
          <a:p>
            <a:fld id="{D1772969-180B-453E-A7DF-EDAD9EAA8D5C}" type="datetimeFigureOut">
              <a:rPr lang="he-IL" smtClean="0"/>
              <a:t>כ"ב/תשרי/תשפ"א</a:t>
            </a:fld>
            <a:endParaRPr lang="he-IL"/>
          </a:p>
        </p:txBody>
      </p:sp>
      <p:sp>
        <p:nvSpPr>
          <p:cNvPr id="5" name="Footer Placeholder 4"/>
          <p:cNvSpPr>
            <a:spLocks noGrp="1"/>
          </p:cNvSpPr>
          <p:nvPr>
            <p:ph type="ftr" sz="quarter" idx="11"/>
          </p:nvPr>
        </p:nvSpPr>
        <p:spPr/>
        <p:txBody>
          <a:bodyPr/>
          <a:lstStyle/>
          <a:p>
            <a:endParaRPr lang="he-IL"/>
          </a:p>
        </p:txBody>
      </p:sp>
      <p:sp>
        <p:nvSpPr>
          <p:cNvPr id="6" name="Slide Number Placeholder 5"/>
          <p:cNvSpPr>
            <a:spLocks noGrp="1"/>
          </p:cNvSpPr>
          <p:nvPr>
            <p:ph type="sldNum" sz="quarter" idx="12"/>
          </p:nvPr>
        </p:nvSpPr>
        <p:spPr/>
        <p:txBody>
          <a:bodyPr/>
          <a:lstStyle/>
          <a:p>
            <a:fld id="{F0C88B74-E7D9-4E14-A3A4-F18A979B0D34}" type="slidenum">
              <a:rPr lang="he-IL" smtClean="0"/>
              <a:t>‹#›</a:t>
            </a:fld>
            <a:endParaRPr lang="he-IL"/>
          </a:p>
        </p:txBody>
      </p:sp>
    </p:spTree>
    <p:extLst>
      <p:ext uri="{BB962C8B-B14F-4D97-AF65-F5344CB8AC3E}">
        <p14:creationId xmlns:p14="http://schemas.microsoft.com/office/powerpoint/2010/main" val="40471545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ציטוט עם כיתוב">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he-IL"/>
              <a:t>לחץ כדי לערוך סגנון כותרת של תבנית בסיס</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he-IL"/>
              <a:t>לחץ כדי לערוך סגנונות טקסט של תבנית בסיס</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e-IL"/>
              <a:t>לחץ כדי לערוך סגנונות טקסט של תבנית בסיס</a:t>
            </a:r>
          </a:p>
        </p:txBody>
      </p:sp>
      <p:sp>
        <p:nvSpPr>
          <p:cNvPr id="4" name="Date Placeholder 3"/>
          <p:cNvSpPr>
            <a:spLocks noGrp="1"/>
          </p:cNvSpPr>
          <p:nvPr>
            <p:ph type="dt" sz="half" idx="10"/>
          </p:nvPr>
        </p:nvSpPr>
        <p:spPr/>
        <p:txBody>
          <a:bodyPr/>
          <a:lstStyle/>
          <a:p>
            <a:fld id="{D1772969-180B-453E-A7DF-EDAD9EAA8D5C}" type="datetimeFigureOut">
              <a:rPr lang="he-IL" smtClean="0"/>
              <a:t>כ"ב/תשרי/תשפ"א</a:t>
            </a:fld>
            <a:endParaRPr lang="he-IL"/>
          </a:p>
        </p:txBody>
      </p:sp>
      <p:sp>
        <p:nvSpPr>
          <p:cNvPr id="5" name="Footer Placeholder 4"/>
          <p:cNvSpPr>
            <a:spLocks noGrp="1"/>
          </p:cNvSpPr>
          <p:nvPr>
            <p:ph type="ftr" sz="quarter" idx="11"/>
          </p:nvPr>
        </p:nvSpPr>
        <p:spPr/>
        <p:txBody>
          <a:bodyPr/>
          <a:lstStyle/>
          <a:p>
            <a:endParaRPr lang="he-IL"/>
          </a:p>
        </p:txBody>
      </p:sp>
      <p:sp>
        <p:nvSpPr>
          <p:cNvPr id="6" name="Slide Number Placeholder 5"/>
          <p:cNvSpPr>
            <a:spLocks noGrp="1"/>
          </p:cNvSpPr>
          <p:nvPr>
            <p:ph type="sldNum" sz="quarter" idx="12"/>
          </p:nvPr>
        </p:nvSpPr>
        <p:spPr/>
        <p:txBody>
          <a:bodyPr/>
          <a:lstStyle/>
          <a:p>
            <a:fld id="{F0C88B74-E7D9-4E14-A3A4-F18A979B0D34}" type="slidenum">
              <a:rPr lang="he-IL" smtClean="0"/>
              <a:t>‹#›</a:t>
            </a:fld>
            <a:endParaRPr lang="he-IL"/>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299397693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כרטיס שם">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he-IL"/>
              <a:t>לחץ כדי לערוך סגנון כותרת של תבנית בסיס</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e-IL"/>
              <a:t>לחץ כדי לערוך סגנונות טקסט של תבנית בסיס</a:t>
            </a:r>
          </a:p>
        </p:txBody>
      </p:sp>
      <p:sp>
        <p:nvSpPr>
          <p:cNvPr id="4" name="Date Placeholder 3"/>
          <p:cNvSpPr>
            <a:spLocks noGrp="1"/>
          </p:cNvSpPr>
          <p:nvPr>
            <p:ph type="dt" sz="half" idx="10"/>
          </p:nvPr>
        </p:nvSpPr>
        <p:spPr/>
        <p:txBody>
          <a:bodyPr/>
          <a:lstStyle/>
          <a:p>
            <a:fld id="{D1772969-180B-453E-A7DF-EDAD9EAA8D5C}" type="datetimeFigureOut">
              <a:rPr lang="he-IL" smtClean="0"/>
              <a:t>כ"ב/תשרי/תשפ"א</a:t>
            </a:fld>
            <a:endParaRPr lang="he-IL"/>
          </a:p>
        </p:txBody>
      </p:sp>
      <p:sp>
        <p:nvSpPr>
          <p:cNvPr id="5" name="Footer Placeholder 4"/>
          <p:cNvSpPr>
            <a:spLocks noGrp="1"/>
          </p:cNvSpPr>
          <p:nvPr>
            <p:ph type="ftr" sz="quarter" idx="11"/>
          </p:nvPr>
        </p:nvSpPr>
        <p:spPr/>
        <p:txBody>
          <a:bodyPr/>
          <a:lstStyle/>
          <a:p>
            <a:endParaRPr lang="he-IL"/>
          </a:p>
        </p:txBody>
      </p:sp>
      <p:sp>
        <p:nvSpPr>
          <p:cNvPr id="6" name="Slide Number Placeholder 5"/>
          <p:cNvSpPr>
            <a:spLocks noGrp="1"/>
          </p:cNvSpPr>
          <p:nvPr>
            <p:ph type="sldNum" sz="quarter" idx="12"/>
          </p:nvPr>
        </p:nvSpPr>
        <p:spPr/>
        <p:txBody>
          <a:bodyPr/>
          <a:lstStyle/>
          <a:p>
            <a:fld id="{F0C88B74-E7D9-4E14-A3A4-F18A979B0D34}" type="slidenum">
              <a:rPr lang="he-IL" smtClean="0"/>
              <a:t>‹#›</a:t>
            </a:fld>
            <a:endParaRPr lang="he-IL"/>
          </a:p>
        </p:txBody>
      </p:sp>
    </p:spTree>
    <p:extLst>
      <p:ext uri="{BB962C8B-B14F-4D97-AF65-F5344CB8AC3E}">
        <p14:creationId xmlns:p14="http://schemas.microsoft.com/office/powerpoint/2010/main" val="80991101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כרטיס שם עם ציטוט">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he-IL"/>
              <a:t>לחץ כדי לערוך סגנון כותרת של תבנית בסיס</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he-IL"/>
              <a:t>לחץ כדי לערוך סגנונות טקסט של תבנית בסיס</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e-IL"/>
              <a:t>לחץ כדי לערוך סגנונות טקסט של תבנית בסיס</a:t>
            </a:r>
          </a:p>
        </p:txBody>
      </p:sp>
      <p:sp>
        <p:nvSpPr>
          <p:cNvPr id="4" name="Date Placeholder 3"/>
          <p:cNvSpPr>
            <a:spLocks noGrp="1"/>
          </p:cNvSpPr>
          <p:nvPr>
            <p:ph type="dt" sz="half" idx="10"/>
          </p:nvPr>
        </p:nvSpPr>
        <p:spPr/>
        <p:txBody>
          <a:bodyPr/>
          <a:lstStyle/>
          <a:p>
            <a:fld id="{D1772969-180B-453E-A7DF-EDAD9EAA8D5C}" type="datetimeFigureOut">
              <a:rPr lang="he-IL" smtClean="0"/>
              <a:t>כ"ב/תשרי/תשפ"א</a:t>
            </a:fld>
            <a:endParaRPr lang="he-IL"/>
          </a:p>
        </p:txBody>
      </p:sp>
      <p:sp>
        <p:nvSpPr>
          <p:cNvPr id="5" name="Footer Placeholder 4"/>
          <p:cNvSpPr>
            <a:spLocks noGrp="1"/>
          </p:cNvSpPr>
          <p:nvPr>
            <p:ph type="ftr" sz="quarter" idx="11"/>
          </p:nvPr>
        </p:nvSpPr>
        <p:spPr/>
        <p:txBody>
          <a:bodyPr/>
          <a:lstStyle/>
          <a:p>
            <a:endParaRPr lang="he-IL"/>
          </a:p>
        </p:txBody>
      </p:sp>
      <p:sp>
        <p:nvSpPr>
          <p:cNvPr id="6" name="Slide Number Placeholder 5"/>
          <p:cNvSpPr>
            <a:spLocks noGrp="1"/>
          </p:cNvSpPr>
          <p:nvPr>
            <p:ph type="sldNum" sz="quarter" idx="12"/>
          </p:nvPr>
        </p:nvSpPr>
        <p:spPr/>
        <p:txBody>
          <a:bodyPr/>
          <a:lstStyle/>
          <a:p>
            <a:fld id="{F0C88B74-E7D9-4E14-A3A4-F18A979B0D34}" type="slidenum">
              <a:rPr lang="he-IL" smtClean="0"/>
              <a:t>‹#›</a:t>
            </a:fld>
            <a:endParaRPr lang="he-IL"/>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852614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נכון או לא נכון">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he-IL"/>
              <a:t>לחץ כדי לערוך סגנון כותרת של תבנית בסיס</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he-IL"/>
              <a:t>לחץ כדי לערוך סגנונות טקסט של תבנית בסיס</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e-IL"/>
              <a:t>לחץ כדי לערוך סגנונות טקסט של תבנית בסיס</a:t>
            </a:r>
          </a:p>
        </p:txBody>
      </p:sp>
      <p:sp>
        <p:nvSpPr>
          <p:cNvPr id="4" name="Date Placeholder 3"/>
          <p:cNvSpPr>
            <a:spLocks noGrp="1"/>
          </p:cNvSpPr>
          <p:nvPr>
            <p:ph type="dt" sz="half" idx="10"/>
          </p:nvPr>
        </p:nvSpPr>
        <p:spPr/>
        <p:txBody>
          <a:bodyPr/>
          <a:lstStyle/>
          <a:p>
            <a:fld id="{D1772969-180B-453E-A7DF-EDAD9EAA8D5C}" type="datetimeFigureOut">
              <a:rPr lang="he-IL" smtClean="0"/>
              <a:t>כ"ב/תשרי/תשפ"א</a:t>
            </a:fld>
            <a:endParaRPr lang="he-IL"/>
          </a:p>
        </p:txBody>
      </p:sp>
      <p:sp>
        <p:nvSpPr>
          <p:cNvPr id="5" name="Footer Placeholder 4"/>
          <p:cNvSpPr>
            <a:spLocks noGrp="1"/>
          </p:cNvSpPr>
          <p:nvPr>
            <p:ph type="ftr" sz="quarter" idx="11"/>
          </p:nvPr>
        </p:nvSpPr>
        <p:spPr/>
        <p:txBody>
          <a:bodyPr/>
          <a:lstStyle/>
          <a:p>
            <a:endParaRPr lang="he-IL"/>
          </a:p>
        </p:txBody>
      </p:sp>
      <p:sp>
        <p:nvSpPr>
          <p:cNvPr id="6" name="Slide Number Placeholder 5"/>
          <p:cNvSpPr>
            <a:spLocks noGrp="1"/>
          </p:cNvSpPr>
          <p:nvPr>
            <p:ph type="sldNum" sz="quarter" idx="12"/>
          </p:nvPr>
        </p:nvSpPr>
        <p:spPr/>
        <p:txBody>
          <a:bodyPr/>
          <a:lstStyle/>
          <a:p>
            <a:fld id="{F0C88B74-E7D9-4E14-A3A4-F18A979B0D34}" type="slidenum">
              <a:rPr lang="he-IL" smtClean="0"/>
              <a:t>‹#›</a:t>
            </a:fld>
            <a:endParaRPr lang="he-IL"/>
          </a:p>
        </p:txBody>
      </p:sp>
    </p:spTree>
    <p:extLst>
      <p:ext uri="{BB962C8B-B14F-4D97-AF65-F5344CB8AC3E}">
        <p14:creationId xmlns:p14="http://schemas.microsoft.com/office/powerpoint/2010/main" val="387878232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כותרת וטקסט אנכי">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e-IL"/>
              <a:t>לחץ כדי לערוך סגנון כותרת של תבנית בסיס</a:t>
            </a:r>
            <a:endParaRPr lang="en-US" dirty="0"/>
          </a:p>
        </p:txBody>
      </p:sp>
      <p:sp>
        <p:nvSpPr>
          <p:cNvPr id="3" name="Vertical Text Placeholder 2"/>
          <p:cNvSpPr>
            <a:spLocks noGrp="1"/>
          </p:cNvSpPr>
          <p:nvPr>
            <p:ph type="body" orient="vert" idx="1"/>
          </p:nvPr>
        </p:nvSpPr>
        <p:spPr/>
        <p:txBody>
          <a:bodyPr vert="eaVert"/>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endParaRPr lang="en-US" dirty="0"/>
          </a:p>
        </p:txBody>
      </p:sp>
      <p:sp>
        <p:nvSpPr>
          <p:cNvPr id="4" name="Date Placeholder 3"/>
          <p:cNvSpPr>
            <a:spLocks noGrp="1"/>
          </p:cNvSpPr>
          <p:nvPr>
            <p:ph type="dt" sz="half" idx="10"/>
          </p:nvPr>
        </p:nvSpPr>
        <p:spPr/>
        <p:txBody>
          <a:bodyPr/>
          <a:lstStyle/>
          <a:p>
            <a:fld id="{D1772969-180B-453E-A7DF-EDAD9EAA8D5C}" type="datetimeFigureOut">
              <a:rPr lang="he-IL" smtClean="0"/>
              <a:t>כ"ב/תשרי/תשפ"א</a:t>
            </a:fld>
            <a:endParaRPr lang="he-IL"/>
          </a:p>
        </p:txBody>
      </p:sp>
      <p:sp>
        <p:nvSpPr>
          <p:cNvPr id="5" name="Footer Placeholder 4"/>
          <p:cNvSpPr>
            <a:spLocks noGrp="1"/>
          </p:cNvSpPr>
          <p:nvPr>
            <p:ph type="ftr" sz="quarter" idx="11"/>
          </p:nvPr>
        </p:nvSpPr>
        <p:spPr/>
        <p:txBody>
          <a:bodyPr/>
          <a:lstStyle/>
          <a:p>
            <a:endParaRPr lang="he-IL"/>
          </a:p>
        </p:txBody>
      </p:sp>
      <p:sp>
        <p:nvSpPr>
          <p:cNvPr id="6" name="Slide Number Placeholder 5"/>
          <p:cNvSpPr>
            <a:spLocks noGrp="1"/>
          </p:cNvSpPr>
          <p:nvPr>
            <p:ph type="sldNum" sz="quarter" idx="12"/>
          </p:nvPr>
        </p:nvSpPr>
        <p:spPr/>
        <p:txBody>
          <a:bodyPr/>
          <a:lstStyle/>
          <a:p>
            <a:fld id="{F0C88B74-E7D9-4E14-A3A4-F18A979B0D34}" type="slidenum">
              <a:rPr lang="he-IL" smtClean="0"/>
              <a:t>‹#›</a:t>
            </a:fld>
            <a:endParaRPr lang="he-IL"/>
          </a:p>
        </p:txBody>
      </p:sp>
    </p:spTree>
    <p:extLst>
      <p:ext uri="{BB962C8B-B14F-4D97-AF65-F5344CB8AC3E}">
        <p14:creationId xmlns:p14="http://schemas.microsoft.com/office/powerpoint/2010/main" val="140897564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כותרת אנכית וטקסט">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he-IL"/>
              <a:t>לחץ כדי לערוך סגנון כותרת של תבנית בסיס</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endParaRPr lang="en-US" dirty="0"/>
          </a:p>
        </p:txBody>
      </p:sp>
      <p:sp>
        <p:nvSpPr>
          <p:cNvPr id="4" name="Date Placeholder 3"/>
          <p:cNvSpPr>
            <a:spLocks noGrp="1"/>
          </p:cNvSpPr>
          <p:nvPr>
            <p:ph type="dt" sz="half" idx="10"/>
          </p:nvPr>
        </p:nvSpPr>
        <p:spPr/>
        <p:txBody>
          <a:bodyPr/>
          <a:lstStyle/>
          <a:p>
            <a:fld id="{D1772969-180B-453E-A7DF-EDAD9EAA8D5C}" type="datetimeFigureOut">
              <a:rPr lang="he-IL" smtClean="0"/>
              <a:t>כ"ב/תשרי/תשפ"א</a:t>
            </a:fld>
            <a:endParaRPr lang="he-IL"/>
          </a:p>
        </p:txBody>
      </p:sp>
      <p:sp>
        <p:nvSpPr>
          <p:cNvPr id="5" name="Footer Placeholder 4"/>
          <p:cNvSpPr>
            <a:spLocks noGrp="1"/>
          </p:cNvSpPr>
          <p:nvPr>
            <p:ph type="ftr" sz="quarter" idx="11"/>
          </p:nvPr>
        </p:nvSpPr>
        <p:spPr/>
        <p:txBody>
          <a:bodyPr/>
          <a:lstStyle/>
          <a:p>
            <a:endParaRPr lang="he-IL"/>
          </a:p>
        </p:txBody>
      </p:sp>
      <p:sp>
        <p:nvSpPr>
          <p:cNvPr id="6" name="Slide Number Placeholder 5"/>
          <p:cNvSpPr>
            <a:spLocks noGrp="1"/>
          </p:cNvSpPr>
          <p:nvPr>
            <p:ph type="sldNum" sz="quarter" idx="12"/>
          </p:nvPr>
        </p:nvSpPr>
        <p:spPr/>
        <p:txBody>
          <a:bodyPr/>
          <a:lstStyle/>
          <a:p>
            <a:fld id="{F0C88B74-E7D9-4E14-A3A4-F18A979B0D34}" type="slidenum">
              <a:rPr lang="he-IL" smtClean="0"/>
              <a:t>‹#›</a:t>
            </a:fld>
            <a:endParaRPr lang="he-IL"/>
          </a:p>
        </p:txBody>
      </p:sp>
    </p:spTree>
    <p:extLst>
      <p:ext uri="{BB962C8B-B14F-4D97-AF65-F5344CB8AC3E}">
        <p14:creationId xmlns:p14="http://schemas.microsoft.com/office/powerpoint/2010/main" val="244998671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 preserve="1">
  <p:cSld name="שקופית כותרת">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he-IL"/>
              <a:t>לחץ כדי לערוך סגנון כותרת של תבנית בסיס</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he-IL"/>
              <a:t>לחץ כדי לערוך סגנון כותרת משנה של תבנית בסיס</a:t>
            </a:r>
            <a:endParaRPr lang="en-US" dirty="0"/>
          </a:p>
        </p:txBody>
      </p:sp>
      <p:sp>
        <p:nvSpPr>
          <p:cNvPr id="4" name="Date Placeholder 3"/>
          <p:cNvSpPr>
            <a:spLocks noGrp="1"/>
          </p:cNvSpPr>
          <p:nvPr>
            <p:ph type="dt" sz="half" idx="10"/>
          </p:nvPr>
        </p:nvSpPr>
        <p:spPr/>
        <p:txBody>
          <a:bodyPr/>
          <a:lstStyle/>
          <a:p>
            <a:fld id="{D1772969-180B-453E-A7DF-EDAD9EAA8D5C}" type="datetimeFigureOut">
              <a:rPr lang="he-IL" smtClean="0"/>
              <a:t>כ"ב/תשרי/תשפ"א</a:t>
            </a:fld>
            <a:endParaRPr lang="he-IL"/>
          </a:p>
        </p:txBody>
      </p:sp>
      <p:sp>
        <p:nvSpPr>
          <p:cNvPr id="5" name="Footer Placeholder 4"/>
          <p:cNvSpPr>
            <a:spLocks noGrp="1"/>
          </p:cNvSpPr>
          <p:nvPr>
            <p:ph type="ftr" sz="quarter" idx="11"/>
          </p:nvPr>
        </p:nvSpPr>
        <p:spPr/>
        <p:txBody>
          <a:bodyPr/>
          <a:lstStyle/>
          <a:p>
            <a:endParaRPr lang="he-IL"/>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F0C88B74-E7D9-4E14-A3A4-F18A979B0D34}" type="slidenum">
              <a:rPr lang="he-IL" smtClean="0"/>
              <a:t>‹#›</a:t>
            </a:fld>
            <a:endParaRPr lang="he-IL"/>
          </a:p>
        </p:txBody>
      </p:sp>
    </p:spTree>
    <p:extLst>
      <p:ext uri="{BB962C8B-B14F-4D97-AF65-F5344CB8AC3E}">
        <p14:creationId xmlns:p14="http://schemas.microsoft.com/office/powerpoint/2010/main" val="43479886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reserve="1">
  <p:cSld name="כותרת ותוכן">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he-IL"/>
              <a:t>לחץ כדי לערוך סגנון כותרת של תבנית בסיס</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endParaRPr lang="en-US" dirty="0"/>
          </a:p>
        </p:txBody>
      </p:sp>
      <p:sp>
        <p:nvSpPr>
          <p:cNvPr id="4" name="Date Placeholder 3"/>
          <p:cNvSpPr>
            <a:spLocks noGrp="1"/>
          </p:cNvSpPr>
          <p:nvPr>
            <p:ph type="dt" sz="half" idx="10"/>
          </p:nvPr>
        </p:nvSpPr>
        <p:spPr/>
        <p:txBody>
          <a:bodyPr/>
          <a:lstStyle/>
          <a:p>
            <a:fld id="{D1772969-180B-453E-A7DF-EDAD9EAA8D5C}" type="datetimeFigureOut">
              <a:rPr lang="he-IL" smtClean="0"/>
              <a:t>כ"ב/תשרי/תשפ"א</a:t>
            </a:fld>
            <a:endParaRPr lang="he-IL"/>
          </a:p>
        </p:txBody>
      </p:sp>
      <p:sp>
        <p:nvSpPr>
          <p:cNvPr id="5" name="Footer Placeholder 4"/>
          <p:cNvSpPr>
            <a:spLocks noGrp="1"/>
          </p:cNvSpPr>
          <p:nvPr>
            <p:ph type="ftr" sz="quarter" idx="11"/>
          </p:nvPr>
        </p:nvSpPr>
        <p:spPr/>
        <p:txBody>
          <a:bodyPr/>
          <a:lstStyle/>
          <a:p>
            <a:endParaRPr lang="he-IL"/>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F0C88B74-E7D9-4E14-A3A4-F18A979B0D34}" type="slidenum">
              <a:rPr lang="he-IL" smtClean="0"/>
              <a:t>‹#›</a:t>
            </a:fld>
            <a:endParaRPr lang="he-IL"/>
          </a:p>
        </p:txBody>
      </p:sp>
    </p:spTree>
    <p:extLst>
      <p:ext uri="{BB962C8B-B14F-4D97-AF65-F5344CB8AC3E}">
        <p14:creationId xmlns:p14="http://schemas.microsoft.com/office/powerpoint/2010/main" val="358833900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secHead" preserve="1">
  <p:cSld name="כותרת מקטע עליונה">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he-IL"/>
              <a:t>לחץ כדי לערוך סגנון כותרת של תבנית בסיס</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e-IL"/>
              <a:t>לחץ כדי לערוך סגנונות טקסט של תבנית בסיס</a:t>
            </a:r>
          </a:p>
        </p:txBody>
      </p:sp>
      <p:sp>
        <p:nvSpPr>
          <p:cNvPr id="4" name="Date Placeholder 3"/>
          <p:cNvSpPr>
            <a:spLocks noGrp="1"/>
          </p:cNvSpPr>
          <p:nvPr>
            <p:ph type="dt" sz="half" idx="10"/>
          </p:nvPr>
        </p:nvSpPr>
        <p:spPr/>
        <p:txBody>
          <a:bodyPr/>
          <a:lstStyle/>
          <a:p>
            <a:fld id="{D1772969-180B-453E-A7DF-EDAD9EAA8D5C}" type="datetimeFigureOut">
              <a:rPr lang="he-IL" smtClean="0"/>
              <a:t>כ"ב/תשרי/תשפ"א</a:t>
            </a:fld>
            <a:endParaRPr lang="he-IL"/>
          </a:p>
        </p:txBody>
      </p:sp>
      <p:sp>
        <p:nvSpPr>
          <p:cNvPr id="5" name="Footer Placeholder 4"/>
          <p:cNvSpPr>
            <a:spLocks noGrp="1"/>
          </p:cNvSpPr>
          <p:nvPr>
            <p:ph type="ftr" sz="quarter" idx="11"/>
          </p:nvPr>
        </p:nvSpPr>
        <p:spPr/>
        <p:txBody>
          <a:bodyPr/>
          <a:lstStyle/>
          <a:p>
            <a:endParaRPr lang="he-IL"/>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F0C88B74-E7D9-4E14-A3A4-F18A979B0D34}" type="slidenum">
              <a:rPr lang="he-IL" smtClean="0"/>
              <a:t>‹#›</a:t>
            </a:fld>
            <a:endParaRPr lang="he-IL"/>
          </a:p>
        </p:txBody>
      </p:sp>
    </p:spTree>
    <p:extLst>
      <p:ext uri="{BB962C8B-B14F-4D97-AF65-F5344CB8AC3E}">
        <p14:creationId xmlns:p14="http://schemas.microsoft.com/office/powerpoint/2010/main" val="27608666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כותרת ותוכן">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he-IL"/>
              <a:t>לחץ כדי לערוך סגנון כותרת של תבנית בסיס</a:t>
            </a:r>
            <a:endParaRPr lang="en-US" dirty="0"/>
          </a:p>
        </p:txBody>
      </p:sp>
      <p:sp>
        <p:nvSpPr>
          <p:cNvPr id="3" name="Content Placeholder 2"/>
          <p:cNvSpPr>
            <a:spLocks noGrp="1"/>
          </p:cNvSpPr>
          <p:nvPr>
            <p:ph idx="1"/>
          </p:nvPr>
        </p:nvSpPr>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endParaRPr lang="en-US" dirty="0"/>
          </a:p>
        </p:txBody>
      </p:sp>
      <p:sp>
        <p:nvSpPr>
          <p:cNvPr id="4" name="Date Placeholder 3"/>
          <p:cNvSpPr>
            <a:spLocks noGrp="1"/>
          </p:cNvSpPr>
          <p:nvPr>
            <p:ph type="dt" sz="half" idx="10"/>
          </p:nvPr>
        </p:nvSpPr>
        <p:spPr/>
        <p:txBody>
          <a:bodyPr/>
          <a:lstStyle/>
          <a:p>
            <a:fld id="{D1772969-180B-453E-A7DF-EDAD9EAA8D5C}" type="datetimeFigureOut">
              <a:rPr lang="he-IL" smtClean="0"/>
              <a:t>כ"ב/תשרי/תשפ"א</a:t>
            </a:fld>
            <a:endParaRPr lang="he-IL"/>
          </a:p>
        </p:txBody>
      </p:sp>
      <p:sp>
        <p:nvSpPr>
          <p:cNvPr id="5" name="Footer Placeholder 4"/>
          <p:cNvSpPr>
            <a:spLocks noGrp="1"/>
          </p:cNvSpPr>
          <p:nvPr>
            <p:ph type="ftr" sz="quarter" idx="11"/>
          </p:nvPr>
        </p:nvSpPr>
        <p:spPr/>
        <p:txBody>
          <a:bodyPr/>
          <a:lstStyle/>
          <a:p>
            <a:endParaRPr lang="he-IL"/>
          </a:p>
        </p:txBody>
      </p:sp>
      <p:sp>
        <p:nvSpPr>
          <p:cNvPr id="6" name="Slide Number Placeholder 5"/>
          <p:cNvSpPr>
            <a:spLocks noGrp="1"/>
          </p:cNvSpPr>
          <p:nvPr>
            <p:ph type="sldNum" sz="quarter" idx="12"/>
          </p:nvPr>
        </p:nvSpPr>
        <p:spPr/>
        <p:txBody>
          <a:bodyPr/>
          <a:lstStyle/>
          <a:p>
            <a:fld id="{F0C88B74-E7D9-4E14-A3A4-F18A979B0D34}" type="slidenum">
              <a:rPr lang="he-IL" smtClean="0"/>
              <a:t>‹#›</a:t>
            </a:fld>
            <a:endParaRPr lang="he-IL"/>
          </a:p>
        </p:txBody>
      </p:sp>
    </p:spTree>
    <p:extLst>
      <p:ext uri="{BB962C8B-B14F-4D97-AF65-F5344CB8AC3E}">
        <p14:creationId xmlns:p14="http://schemas.microsoft.com/office/powerpoint/2010/main" val="13580090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woObj" preserve="1">
  <p:cSld name="שני תכנים">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he-IL"/>
              <a:t>לחץ כדי לערוך סגנון כותרת של תבנית בסיס</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endParaRPr lang="en-US" dirty="0"/>
          </a:p>
        </p:txBody>
      </p:sp>
      <p:sp>
        <p:nvSpPr>
          <p:cNvPr id="5" name="Date Placeholder 4"/>
          <p:cNvSpPr>
            <a:spLocks noGrp="1"/>
          </p:cNvSpPr>
          <p:nvPr>
            <p:ph type="dt" sz="half" idx="10"/>
          </p:nvPr>
        </p:nvSpPr>
        <p:spPr/>
        <p:txBody>
          <a:bodyPr/>
          <a:lstStyle/>
          <a:p>
            <a:fld id="{D1772969-180B-453E-A7DF-EDAD9EAA8D5C}" type="datetimeFigureOut">
              <a:rPr lang="he-IL" smtClean="0"/>
              <a:t>כ"ב/תשרי/תשפ"א</a:t>
            </a:fld>
            <a:endParaRPr lang="he-IL"/>
          </a:p>
        </p:txBody>
      </p:sp>
      <p:sp>
        <p:nvSpPr>
          <p:cNvPr id="6" name="Footer Placeholder 5"/>
          <p:cNvSpPr>
            <a:spLocks noGrp="1"/>
          </p:cNvSpPr>
          <p:nvPr>
            <p:ph type="ftr" sz="quarter" idx="11"/>
          </p:nvPr>
        </p:nvSpPr>
        <p:spPr/>
        <p:txBody>
          <a:bodyPr/>
          <a:lstStyle/>
          <a:p>
            <a:endParaRPr lang="he-IL"/>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F0C88B74-E7D9-4E14-A3A4-F18A979B0D34}" type="slidenum">
              <a:rPr lang="he-IL" smtClean="0"/>
              <a:t>‹#›</a:t>
            </a:fld>
            <a:endParaRPr lang="he-IL"/>
          </a:p>
        </p:txBody>
      </p:sp>
    </p:spTree>
    <p:extLst>
      <p:ext uri="{BB962C8B-B14F-4D97-AF65-F5344CB8AC3E}">
        <p14:creationId xmlns:p14="http://schemas.microsoft.com/office/powerpoint/2010/main" val="278089068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TxTwoObj" preserve="1">
  <p:cSld name="השוואה">
    <p:spTree>
      <p:nvGrpSpPr>
        <p:cNvPr id="1" name=""/>
        <p:cNvGrpSpPr/>
        <p:nvPr/>
      </p:nvGrpSpPr>
      <p:grpSpPr>
        <a:xfrm>
          <a:off x="0" y="0"/>
          <a:ext cx="0" cy="0"/>
          <a:chOff x="0" y="0"/>
          <a:chExt cx="0" cy="0"/>
        </a:xfrm>
      </p:grpSpPr>
      <p:sp>
        <p:nvSpPr>
          <p:cNvPr id="10" name="Title 13"/>
          <p:cNvSpPr>
            <a:spLocks noGrp="1"/>
          </p:cNvSpPr>
          <p:nvPr>
            <p:ph type="title"/>
          </p:nvPr>
        </p:nvSpPr>
        <p:spPr/>
        <p:txBody>
          <a:bodyPr/>
          <a:lstStyle/>
          <a:p>
            <a:r>
              <a:rPr lang="he-IL"/>
              <a:t>לחץ כדי לערוך סגנון כותרת של תבנית בסיס</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a:t>לחץ כדי לערוך סגנונות טקסט של תבנית בסיס</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a:t>לחץ כדי לערוך סגנונות טקסט של תבנית בסיס</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endParaRPr lang="en-US" dirty="0"/>
          </a:p>
        </p:txBody>
      </p:sp>
      <p:sp>
        <p:nvSpPr>
          <p:cNvPr id="7" name="Date Placeholder 6"/>
          <p:cNvSpPr>
            <a:spLocks noGrp="1"/>
          </p:cNvSpPr>
          <p:nvPr>
            <p:ph type="dt" sz="half" idx="10"/>
          </p:nvPr>
        </p:nvSpPr>
        <p:spPr/>
        <p:txBody>
          <a:bodyPr/>
          <a:lstStyle/>
          <a:p>
            <a:fld id="{D1772969-180B-453E-A7DF-EDAD9EAA8D5C}" type="datetimeFigureOut">
              <a:rPr lang="he-IL" smtClean="0"/>
              <a:t>כ"ב/תשרי/תשפ"א</a:t>
            </a:fld>
            <a:endParaRPr lang="he-IL"/>
          </a:p>
        </p:txBody>
      </p:sp>
      <p:sp>
        <p:nvSpPr>
          <p:cNvPr id="8" name="Footer Placeholder 7"/>
          <p:cNvSpPr>
            <a:spLocks noGrp="1"/>
          </p:cNvSpPr>
          <p:nvPr>
            <p:ph type="ftr" sz="quarter" idx="11"/>
          </p:nvPr>
        </p:nvSpPr>
        <p:spPr/>
        <p:txBody>
          <a:bodyPr/>
          <a:lstStyle/>
          <a:p>
            <a:endParaRPr lang="he-IL"/>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F0C88B74-E7D9-4E14-A3A4-F18A979B0D34}" type="slidenum">
              <a:rPr lang="he-IL" smtClean="0"/>
              <a:t>‹#›</a:t>
            </a:fld>
            <a:endParaRPr lang="he-IL"/>
          </a:p>
        </p:txBody>
      </p:sp>
    </p:spTree>
    <p:extLst>
      <p:ext uri="{BB962C8B-B14F-4D97-AF65-F5344CB8AC3E}">
        <p14:creationId xmlns:p14="http://schemas.microsoft.com/office/powerpoint/2010/main" val="138331409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itleOnly" preserve="1">
  <p:cSld name="כותרת בלבד">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e-IL"/>
              <a:t>לחץ כדי לערוך סגנון כותרת של תבנית בסיס</a:t>
            </a:r>
            <a:endParaRPr lang="en-US" dirty="0"/>
          </a:p>
        </p:txBody>
      </p:sp>
      <p:sp>
        <p:nvSpPr>
          <p:cNvPr id="3" name="Date Placeholder 2"/>
          <p:cNvSpPr>
            <a:spLocks noGrp="1"/>
          </p:cNvSpPr>
          <p:nvPr>
            <p:ph type="dt" sz="half" idx="10"/>
          </p:nvPr>
        </p:nvSpPr>
        <p:spPr/>
        <p:txBody>
          <a:bodyPr/>
          <a:lstStyle/>
          <a:p>
            <a:fld id="{D1772969-180B-453E-A7DF-EDAD9EAA8D5C}" type="datetimeFigureOut">
              <a:rPr lang="he-IL" smtClean="0"/>
              <a:t>כ"ב/תשרי/תשפ"א</a:t>
            </a:fld>
            <a:endParaRPr lang="he-IL"/>
          </a:p>
        </p:txBody>
      </p:sp>
      <p:sp>
        <p:nvSpPr>
          <p:cNvPr id="4" name="Footer Placeholder 3"/>
          <p:cNvSpPr>
            <a:spLocks noGrp="1"/>
          </p:cNvSpPr>
          <p:nvPr>
            <p:ph type="ftr" sz="quarter" idx="11"/>
          </p:nvPr>
        </p:nvSpPr>
        <p:spPr/>
        <p:txBody>
          <a:bodyPr/>
          <a:lstStyle/>
          <a:p>
            <a:endParaRPr lang="he-IL"/>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F0C88B74-E7D9-4E14-A3A4-F18A979B0D34}" type="slidenum">
              <a:rPr lang="he-IL" smtClean="0"/>
              <a:t>‹#›</a:t>
            </a:fld>
            <a:endParaRPr lang="he-IL"/>
          </a:p>
        </p:txBody>
      </p:sp>
    </p:spTree>
    <p:extLst>
      <p:ext uri="{BB962C8B-B14F-4D97-AF65-F5344CB8AC3E}">
        <p14:creationId xmlns:p14="http://schemas.microsoft.com/office/powerpoint/2010/main" val="3826672406"/>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blank" preserve="1">
  <p:cSld name="ריק">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1772969-180B-453E-A7DF-EDAD9EAA8D5C}" type="datetimeFigureOut">
              <a:rPr lang="he-IL" smtClean="0"/>
              <a:t>כ"ב/תשרי/תשפ"א</a:t>
            </a:fld>
            <a:endParaRPr lang="he-IL"/>
          </a:p>
        </p:txBody>
      </p:sp>
      <p:sp>
        <p:nvSpPr>
          <p:cNvPr id="3" name="Footer Placeholder 2"/>
          <p:cNvSpPr>
            <a:spLocks noGrp="1"/>
          </p:cNvSpPr>
          <p:nvPr>
            <p:ph type="ftr" sz="quarter" idx="11"/>
          </p:nvPr>
        </p:nvSpPr>
        <p:spPr/>
        <p:txBody>
          <a:bodyPr/>
          <a:lstStyle/>
          <a:p>
            <a:endParaRPr lang="he-IL"/>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F0C88B74-E7D9-4E14-A3A4-F18A979B0D34}" type="slidenum">
              <a:rPr lang="he-IL" smtClean="0"/>
              <a:t>‹#›</a:t>
            </a:fld>
            <a:endParaRPr lang="he-IL"/>
          </a:p>
        </p:txBody>
      </p:sp>
    </p:spTree>
    <p:extLst>
      <p:ext uri="{BB962C8B-B14F-4D97-AF65-F5344CB8AC3E}">
        <p14:creationId xmlns:p14="http://schemas.microsoft.com/office/powerpoint/2010/main" val="3854100409"/>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Tx" preserve="1">
  <p:cSld name="תוכן עם כיתוב">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he-IL"/>
              <a:t>לחץ כדי לערוך סגנון כותרת של תבנית בסיס</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e-IL"/>
              <a:t>לחץ כדי לערוך סגנונות טקסט של תבנית בסיס</a:t>
            </a:r>
          </a:p>
        </p:txBody>
      </p:sp>
      <p:sp>
        <p:nvSpPr>
          <p:cNvPr id="5" name="Date Placeholder 4"/>
          <p:cNvSpPr>
            <a:spLocks noGrp="1"/>
          </p:cNvSpPr>
          <p:nvPr>
            <p:ph type="dt" sz="half" idx="10"/>
          </p:nvPr>
        </p:nvSpPr>
        <p:spPr/>
        <p:txBody>
          <a:bodyPr/>
          <a:lstStyle/>
          <a:p>
            <a:fld id="{D1772969-180B-453E-A7DF-EDAD9EAA8D5C}" type="datetimeFigureOut">
              <a:rPr lang="he-IL" smtClean="0"/>
              <a:t>כ"ב/תשרי/תשפ"א</a:t>
            </a:fld>
            <a:endParaRPr lang="he-IL"/>
          </a:p>
        </p:txBody>
      </p:sp>
      <p:sp>
        <p:nvSpPr>
          <p:cNvPr id="6" name="Footer Placeholder 5"/>
          <p:cNvSpPr>
            <a:spLocks noGrp="1"/>
          </p:cNvSpPr>
          <p:nvPr>
            <p:ph type="ftr" sz="quarter" idx="11"/>
          </p:nvPr>
        </p:nvSpPr>
        <p:spPr/>
        <p:txBody>
          <a:bodyPr/>
          <a:lstStyle/>
          <a:p>
            <a:endParaRPr lang="he-IL"/>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F0C88B74-E7D9-4E14-A3A4-F18A979B0D34}" type="slidenum">
              <a:rPr lang="he-IL" smtClean="0"/>
              <a:t>‹#›</a:t>
            </a:fld>
            <a:endParaRPr lang="he-IL"/>
          </a:p>
        </p:txBody>
      </p:sp>
    </p:spTree>
    <p:extLst>
      <p:ext uri="{BB962C8B-B14F-4D97-AF65-F5344CB8AC3E}">
        <p14:creationId xmlns:p14="http://schemas.microsoft.com/office/powerpoint/2010/main" val="4222761163"/>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picTx" preserve="1">
  <p:cSld name="תמונה עם כיתוב">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he-IL"/>
              <a:t>לחץ כדי לערוך סגנון כותרת של תבנית בסיס</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he-IL"/>
              <a:t>לחץ על הסמל כדי להוסיף תמונה</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e-IL"/>
              <a:t>לחץ כדי לערוך סגנונות טקסט של תבנית בסיס</a:t>
            </a:r>
          </a:p>
        </p:txBody>
      </p:sp>
      <p:sp>
        <p:nvSpPr>
          <p:cNvPr id="5" name="Date Placeholder 4"/>
          <p:cNvSpPr>
            <a:spLocks noGrp="1"/>
          </p:cNvSpPr>
          <p:nvPr>
            <p:ph type="dt" sz="half" idx="10"/>
          </p:nvPr>
        </p:nvSpPr>
        <p:spPr/>
        <p:txBody>
          <a:bodyPr/>
          <a:lstStyle/>
          <a:p>
            <a:fld id="{D1772969-180B-453E-A7DF-EDAD9EAA8D5C}" type="datetimeFigureOut">
              <a:rPr lang="he-IL" smtClean="0"/>
              <a:t>כ"ב/תשרי/תשפ"א</a:t>
            </a:fld>
            <a:endParaRPr lang="he-IL"/>
          </a:p>
        </p:txBody>
      </p:sp>
      <p:sp>
        <p:nvSpPr>
          <p:cNvPr id="6" name="Footer Placeholder 5"/>
          <p:cNvSpPr>
            <a:spLocks noGrp="1"/>
          </p:cNvSpPr>
          <p:nvPr>
            <p:ph type="ftr" sz="quarter" idx="11"/>
          </p:nvPr>
        </p:nvSpPr>
        <p:spPr/>
        <p:txBody>
          <a:bodyPr/>
          <a:lstStyle/>
          <a:p>
            <a:endParaRPr lang="he-IL"/>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F0C88B74-E7D9-4E14-A3A4-F18A979B0D34}" type="slidenum">
              <a:rPr lang="he-IL" smtClean="0"/>
              <a:t>‹#›</a:t>
            </a:fld>
            <a:endParaRPr lang="he-IL"/>
          </a:p>
        </p:txBody>
      </p:sp>
    </p:spTree>
    <p:extLst>
      <p:ext uri="{BB962C8B-B14F-4D97-AF65-F5344CB8AC3E}">
        <p14:creationId xmlns:p14="http://schemas.microsoft.com/office/powerpoint/2010/main" val="174398858"/>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p:cSld name="כותרת וכיתוב">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he-IL"/>
              <a:t>לחץ כדי לערוך סגנון כותרת של תבנית בסיס</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e-IL"/>
              <a:t>לחץ כדי לערוך סגנונות טקסט של תבנית בסיס</a:t>
            </a:r>
          </a:p>
        </p:txBody>
      </p:sp>
      <p:sp>
        <p:nvSpPr>
          <p:cNvPr id="4" name="Date Placeholder 3"/>
          <p:cNvSpPr>
            <a:spLocks noGrp="1"/>
          </p:cNvSpPr>
          <p:nvPr>
            <p:ph type="dt" sz="half" idx="10"/>
          </p:nvPr>
        </p:nvSpPr>
        <p:spPr/>
        <p:txBody>
          <a:bodyPr/>
          <a:lstStyle/>
          <a:p>
            <a:fld id="{D1772969-180B-453E-A7DF-EDAD9EAA8D5C}" type="datetimeFigureOut">
              <a:rPr lang="he-IL" smtClean="0"/>
              <a:t>כ"ב/תשרי/תשפ"א</a:t>
            </a:fld>
            <a:endParaRPr lang="he-IL"/>
          </a:p>
        </p:txBody>
      </p:sp>
      <p:sp>
        <p:nvSpPr>
          <p:cNvPr id="5" name="Footer Placeholder 4"/>
          <p:cNvSpPr>
            <a:spLocks noGrp="1"/>
          </p:cNvSpPr>
          <p:nvPr>
            <p:ph type="ftr" sz="quarter" idx="11"/>
          </p:nvPr>
        </p:nvSpPr>
        <p:spPr/>
        <p:txBody>
          <a:bodyPr/>
          <a:lstStyle/>
          <a:p>
            <a:endParaRPr lang="he-IL"/>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F0C88B74-E7D9-4E14-A3A4-F18A979B0D34}" type="slidenum">
              <a:rPr lang="he-IL" smtClean="0"/>
              <a:t>‹#›</a:t>
            </a:fld>
            <a:endParaRPr lang="he-IL"/>
          </a:p>
        </p:txBody>
      </p:sp>
    </p:spTree>
    <p:extLst>
      <p:ext uri="{BB962C8B-B14F-4D97-AF65-F5344CB8AC3E}">
        <p14:creationId xmlns:p14="http://schemas.microsoft.com/office/powerpoint/2010/main" val="1129205387"/>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p:cSld name="ציטוט עם כיתוב">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he-IL"/>
              <a:t>לחץ כדי לערוך סגנון כותרת של תבנית בסיס</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he-IL"/>
              <a:t>לחץ כדי לערוך סגנונות טקסט של תבנית בסיס</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e-IL"/>
              <a:t>לחץ כדי לערוך סגנונות טקסט של תבנית בסיס</a:t>
            </a:r>
          </a:p>
        </p:txBody>
      </p:sp>
      <p:sp>
        <p:nvSpPr>
          <p:cNvPr id="4" name="Date Placeholder 3"/>
          <p:cNvSpPr>
            <a:spLocks noGrp="1"/>
          </p:cNvSpPr>
          <p:nvPr>
            <p:ph type="dt" sz="half" idx="10"/>
          </p:nvPr>
        </p:nvSpPr>
        <p:spPr/>
        <p:txBody>
          <a:bodyPr/>
          <a:lstStyle/>
          <a:p>
            <a:fld id="{D1772969-180B-453E-A7DF-EDAD9EAA8D5C}" type="datetimeFigureOut">
              <a:rPr lang="he-IL" smtClean="0"/>
              <a:t>כ"ב/תשרי/תשפ"א</a:t>
            </a:fld>
            <a:endParaRPr lang="he-IL"/>
          </a:p>
        </p:txBody>
      </p:sp>
      <p:sp>
        <p:nvSpPr>
          <p:cNvPr id="5" name="Footer Placeholder 4"/>
          <p:cNvSpPr>
            <a:spLocks noGrp="1"/>
          </p:cNvSpPr>
          <p:nvPr>
            <p:ph type="ftr" sz="quarter" idx="11"/>
          </p:nvPr>
        </p:nvSpPr>
        <p:spPr/>
        <p:txBody>
          <a:bodyPr/>
          <a:lstStyle/>
          <a:p>
            <a:endParaRPr lang="he-IL"/>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F0C88B74-E7D9-4E14-A3A4-F18A979B0D34}" type="slidenum">
              <a:rPr lang="he-IL" smtClean="0"/>
              <a:t>‹#›</a:t>
            </a:fld>
            <a:endParaRPr lang="he-IL"/>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717969043"/>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כרטיס שם">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he-IL"/>
              <a:t>לחץ כדי לערוך סגנון כותרת של תבנית בסיס</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he-IL"/>
              <a:t>לחץ כדי לערוך סגנונות טקסט של תבנית בסיס</a:t>
            </a:r>
          </a:p>
        </p:txBody>
      </p:sp>
      <p:sp>
        <p:nvSpPr>
          <p:cNvPr id="5" name="Date Placeholder 4"/>
          <p:cNvSpPr>
            <a:spLocks noGrp="1"/>
          </p:cNvSpPr>
          <p:nvPr>
            <p:ph type="dt" sz="half" idx="10"/>
          </p:nvPr>
        </p:nvSpPr>
        <p:spPr/>
        <p:txBody>
          <a:bodyPr/>
          <a:lstStyle/>
          <a:p>
            <a:fld id="{D1772969-180B-453E-A7DF-EDAD9EAA8D5C}" type="datetimeFigureOut">
              <a:rPr lang="he-IL" smtClean="0"/>
              <a:t>כ"ב/תשרי/תשפ"א</a:t>
            </a:fld>
            <a:endParaRPr lang="he-IL"/>
          </a:p>
        </p:txBody>
      </p:sp>
      <p:sp>
        <p:nvSpPr>
          <p:cNvPr id="6" name="Footer Placeholder 5"/>
          <p:cNvSpPr>
            <a:spLocks noGrp="1"/>
          </p:cNvSpPr>
          <p:nvPr>
            <p:ph type="ftr" sz="quarter" idx="11"/>
          </p:nvPr>
        </p:nvSpPr>
        <p:spPr/>
        <p:txBody>
          <a:bodyPr/>
          <a:lstStyle/>
          <a:p>
            <a:endParaRPr lang="he-IL"/>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F0C88B74-E7D9-4E14-A3A4-F18A979B0D34}" type="slidenum">
              <a:rPr lang="he-IL" smtClean="0"/>
              <a:t>‹#›</a:t>
            </a:fld>
            <a:endParaRPr lang="he-IL"/>
          </a:p>
        </p:txBody>
      </p:sp>
    </p:spTree>
    <p:extLst>
      <p:ext uri="{BB962C8B-B14F-4D97-AF65-F5344CB8AC3E}">
        <p14:creationId xmlns:p14="http://schemas.microsoft.com/office/powerpoint/2010/main" val="338374799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p:cSld name="כרטיס שם עם ציטוט">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he-IL"/>
              <a:t>לחץ כדי לערוך סגנון כותרת של תבנית בסיס</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he-IL"/>
              <a:t>לחץ כדי לערוך סגנונות טקסט של תבנית בסיס</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he-IL"/>
              <a:t>לחץ כדי לערוך סגנונות טקסט של תבנית בסיס</a:t>
            </a:r>
          </a:p>
        </p:txBody>
      </p:sp>
      <p:sp>
        <p:nvSpPr>
          <p:cNvPr id="5" name="Date Placeholder 4"/>
          <p:cNvSpPr>
            <a:spLocks noGrp="1"/>
          </p:cNvSpPr>
          <p:nvPr>
            <p:ph type="dt" sz="half" idx="10"/>
          </p:nvPr>
        </p:nvSpPr>
        <p:spPr/>
        <p:txBody>
          <a:bodyPr/>
          <a:lstStyle/>
          <a:p>
            <a:fld id="{D1772969-180B-453E-A7DF-EDAD9EAA8D5C}" type="datetimeFigureOut">
              <a:rPr lang="he-IL" smtClean="0"/>
              <a:t>כ"ב/תשרי/תשפ"א</a:t>
            </a:fld>
            <a:endParaRPr lang="he-IL"/>
          </a:p>
        </p:txBody>
      </p:sp>
      <p:sp>
        <p:nvSpPr>
          <p:cNvPr id="6" name="Footer Placeholder 5"/>
          <p:cNvSpPr>
            <a:spLocks noGrp="1"/>
          </p:cNvSpPr>
          <p:nvPr>
            <p:ph type="ftr" sz="quarter" idx="11"/>
          </p:nvPr>
        </p:nvSpPr>
        <p:spPr/>
        <p:txBody>
          <a:bodyPr/>
          <a:lstStyle/>
          <a:p>
            <a:endParaRPr lang="he-IL"/>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F0C88B74-E7D9-4E14-A3A4-F18A979B0D34}" type="slidenum">
              <a:rPr lang="he-IL" smtClean="0"/>
              <a:t>‹#›</a:t>
            </a:fld>
            <a:endParaRPr lang="he-IL"/>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0138516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כותרת מקטע עליונה">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he-IL"/>
              <a:t>לחץ כדי לערוך סגנון כותרת של תבנית בסיס</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e-IL"/>
              <a:t>לחץ כדי לערוך סגנונות טקסט של תבנית בסיס</a:t>
            </a:r>
          </a:p>
        </p:txBody>
      </p:sp>
      <p:sp>
        <p:nvSpPr>
          <p:cNvPr id="4" name="Date Placeholder 3"/>
          <p:cNvSpPr>
            <a:spLocks noGrp="1"/>
          </p:cNvSpPr>
          <p:nvPr>
            <p:ph type="dt" sz="half" idx="10"/>
          </p:nvPr>
        </p:nvSpPr>
        <p:spPr/>
        <p:txBody>
          <a:bodyPr/>
          <a:lstStyle/>
          <a:p>
            <a:fld id="{D1772969-180B-453E-A7DF-EDAD9EAA8D5C}" type="datetimeFigureOut">
              <a:rPr lang="he-IL" smtClean="0"/>
              <a:t>כ"ב/תשרי/תשפ"א</a:t>
            </a:fld>
            <a:endParaRPr lang="he-IL"/>
          </a:p>
        </p:txBody>
      </p:sp>
      <p:sp>
        <p:nvSpPr>
          <p:cNvPr id="5" name="Footer Placeholder 4"/>
          <p:cNvSpPr>
            <a:spLocks noGrp="1"/>
          </p:cNvSpPr>
          <p:nvPr>
            <p:ph type="ftr" sz="quarter" idx="11"/>
          </p:nvPr>
        </p:nvSpPr>
        <p:spPr/>
        <p:txBody>
          <a:bodyPr/>
          <a:lstStyle/>
          <a:p>
            <a:endParaRPr lang="he-IL"/>
          </a:p>
        </p:txBody>
      </p:sp>
      <p:sp>
        <p:nvSpPr>
          <p:cNvPr id="6" name="Slide Number Placeholder 5"/>
          <p:cNvSpPr>
            <a:spLocks noGrp="1"/>
          </p:cNvSpPr>
          <p:nvPr>
            <p:ph type="sldNum" sz="quarter" idx="12"/>
          </p:nvPr>
        </p:nvSpPr>
        <p:spPr/>
        <p:txBody>
          <a:bodyPr/>
          <a:lstStyle/>
          <a:p>
            <a:fld id="{F0C88B74-E7D9-4E14-A3A4-F18A979B0D34}" type="slidenum">
              <a:rPr lang="he-IL" smtClean="0"/>
              <a:t>‹#›</a:t>
            </a:fld>
            <a:endParaRPr lang="he-IL"/>
          </a:p>
        </p:txBody>
      </p:sp>
    </p:spTree>
    <p:extLst>
      <p:ext uri="{BB962C8B-B14F-4D97-AF65-F5344CB8AC3E}">
        <p14:creationId xmlns:p14="http://schemas.microsoft.com/office/powerpoint/2010/main" val="2841688825"/>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p:cSld name="נכון או לא נכון">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he-IL"/>
              <a:t>לחץ כדי לערוך סגנון כותרת של תבנית בסיס</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he-IL"/>
              <a:t>לחץ כדי לערוך סגנונות טקסט של תבנית בסיס</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he-IL"/>
              <a:t>לחץ כדי לערוך סגנונות טקסט של תבנית בסיס</a:t>
            </a:r>
          </a:p>
        </p:txBody>
      </p:sp>
      <p:sp>
        <p:nvSpPr>
          <p:cNvPr id="5" name="Date Placeholder 4"/>
          <p:cNvSpPr>
            <a:spLocks noGrp="1"/>
          </p:cNvSpPr>
          <p:nvPr>
            <p:ph type="dt" sz="half" idx="10"/>
          </p:nvPr>
        </p:nvSpPr>
        <p:spPr/>
        <p:txBody>
          <a:bodyPr/>
          <a:lstStyle/>
          <a:p>
            <a:fld id="{D1772969-180B-453E-A7DF-EDAD9EAA8D5C}" type="datetimeFigureOut">
              <a:rPr lang="he-IL" smtClean="0"/>
              <a:t>כ"ב/תשרי/תשפ"א</a:t>
            </a:fld>
            <a:endParaRPr lang="he-IL"/>
          </a:p>
        </p:txBody>
      </p:sp>
      <p:sp>
        <p:nvSpPr>
          <p:cNvPr id="6" name="Footer Placeholder 5"/>
          <p:cNvSpPr>
            <a:spLocks noGrp="1"/>
          </p:cNvSpPr>
          <p:nvPr>
            <p:ph type="ftr" sz="quarter" idx="11"/>
          </p:nvPr>
        </p:nvSpPr>
        <p:spPr/>
        <p:txBody>
          <a:bodyPr/>
          <a:lstStyle/>
          <a:p>
            <a:endParaRPr lang="he-IL"/>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F0C88B74-E7D9-4E14-A3A4-F18A979B0D34}" type="slidenum">
              <a:rPr lang="he-IL" smtClean="0"/>
              <a:t>‹#›</a:t>
            </a:fld>
            <a:endParaRPr lang="he-IL"/>
          </a:p>
        </p:txBody>
      </p:sp>
    </p:spTree>
    <p:extLst>
      <p:ext uri="{BB962C8B-B14F-4D97-AF65-F5344CB8AC3E}">
        <p14:creationId xmlns:p14="http://schemas.microsoft.com/office/powerpoint/2010/main" val="2358433847"/>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vertTx" preserve="1">
  <p:cSld name="כותרת וטקסט אנכי">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e-IL"/>
              <a:t>לחץ כדי לערוך סגנון כותרת של תבנית בסיס</a:t>
            </a:r>
            <a:endParaRPr lang="en-US" dirty="0"/>
          </a:p>
        </p:txBody>
      </p:sp>
      <p:sp>
        <p:nvSpPr>
          <p:cNvPr id="3" name="Vertical Text Placeholder 2"/>
          <p:cNvSpPr>
            <a:spLocks noGrp="1"/>
          </p:cNvSpPr>
          <p:nvPr>
            <p:ph type="body" orient="vert" idx="1"/>
          </p:nvPr>
        </p:nvSpPr>
        <p:spPr/>
        <p:txBody>
          <a:bodyPr vert="eaVert" anchor="t"/>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endParaRPr lang="en-US" dirty="0"/>
          </a:p>
        </p:txBody>
      </p:sp>
      <p:sp>
        <p:nvSpPr>
          <p:cNvPr id="4" name="Date Placeholder 3"/>
          <p:cNvSpPr>
            <a:spLocks noGrp="1"/>
          </p:cNvSpPr>
          <p:nvPr>
            <p:ph type="dt" sz="half" idx="10"/>
          </p:nvPr>
        </p:nvSpPr>
        <p:spPr/>
        <p:txBody>
          <a:bodyPr/>
          <a:lstStyle/>
          <a:p>
            <a:fld id="{D1772969-180B-453E-A7DF-EDAD9EAA8D5C}" type="datetimeFigureOut">
              <a:rPr lang="he-IL" smtClean="0"/>
              <a:t>כ"ב/תשרי/תשפ"א</a:t>
            </a:fld>
            <a:endParaRPr lang="he-IL"/>
          </a:p>
        </p:txBody>
      </p:sp>
      <p:sp>
        <p:nvSpPr>
          <p:cNvPr id="5" name="Footer Placeholder 4"/>
          <p:cNvSpPr>
            <a:spLocks noGrp="1"/>
          </p:cNvSpPr>
          <p:nvPr>
            <p:ph type="ftr" sz="quarter" idx="11"/>
          </p:nvPr>
        </p:nvSpPr>
        <p:spPr/>
        <p:txBody>
          <a:bodyPr/>
          <a:lstStyle/>
          <a:p>
            <a:endParaRPr lang="he-IL"/>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F0C88B74-E7D9-4E14-A3A4-F18A979B0D34}" type="slidenum">
              <a:rPr lang="he-IL" smtClean="0"/>
              <a:t>‹#›</a:t>
            </a:fld>
            <a:endParaRPr lang="he-IL"/>
          </a:p>
        </p:txBody>
      </p:sp>
    </p:spTree>
    <p:extLst>
      <p:ext uri="{BB962C8B-B14F-4D97-AF65-F5344CB8AC3E}">
        <p14:creationId xmlns:p14="http://schemas.microsoft.com/office/powerpoint/2010/main" val="3685979173"/>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itleAndTx" preserve="1">
  <p:cSld name="כותרת אנכית וטקסט">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he-IL"/>
              <a:t>לחץ כדי לערוך סגנון כותרת של תבנית בסיס</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endParaRPr lang="en-US" dirty="0"/>
          </a:p>
        </p:txBody>
      </p:sp>
      <p:sp>
        <p:nvSpPr>
          <p:cNvPr id="4" name="Date Placeholder 3"/>
          <p:cNvSpPr>
            <a:spLocks noGrp="1"/>
          </p:cNvSpPr>
          <p:nvPr>
            <p:ph type="dt" sz="half" idx="10"/>
          </p:nvPr>
        </p:nvSpPr>
        <p:spPr/>
        <p:txBody>
          <a:bodyPr/>
          <a:lstStyle/>
          <a:p>
            <a:fld id="{D1772969-180B-453E-A7DF-EDAD9EAA8D5C}" type="datetimeFigureOut">
              <a:rPr lang="he-IL" smtClean="0"/>
              <a:t>כ"ב/תשרי/תשפ"א</a:t>
            </a:fld>
            <a:endParaRPr lang="he-IL"/>
          </a:p>
        </p:txBody>
      </p:sp>
      <p:sp>
        <p:nvSpPr>
          <p:cNvPr id="5" name="Footer Placeholder 4"/>
          <p:cNvSpPr>
            <a:spLocks noGrp="1"/>
          </p:cNvSpPr>
          <p:nvPr>
            <p:ph type="ftr" sz="quarter" idx="11"/>
          </p:nvPr>
        </p:nvSpPr>
        <p:spPr/>
        <p:txBody>
          <a:bodyPr/>
          <a:lstStyle/>
          <a:p>
            <a:endParaRPr lang="he-IL"/>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F0C88B74-E7D9-4E14-A3A4-F18A979B0D34}" type="slidenum">
              <a:rPr lang="he-IL" smtClean="0"/>
              <a:t>‹#›</a:t>
            </a:fld>
            <a:endParaRPr lang="he-IL"/>
          </a:p>
        </p:txBody>
      </p:sp>
    </p:spTree>
    <p:extLst>
      <p:ext uri="{BB962C8B-B14F-4D97-AF65-F5344CB8AC3E}">
        <p14:creationId xmlns:p14="http://schemas.microsoft.com/office/powerpoint/2010/main" val="8163746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שני תכנים">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e-IL"/>
              <a:t>לחץ כדי לערוך סגנון כותרת של תבנית בסיס</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endParaRPr lang="en-US" dirty="0"/>
          </a:p>
        </p:txBody>
      </p:sp>
      <p:sp>
        <p:nvSpPr>
          <p:cNvPr id="5" name="Date Placeholder 4"/>
          <p:cNvSpPr>
            <a:spLocks noGrp="1"/>
          </p:cNvSpPr>
          <p:nvPr>
            <p:ph type="dt" sz="half" idx="10"/>
          </p:nvPr>
        </p:nvSpPr>
        <p:spPr/>
        <p:txBody>
          <a:bodyPr/>
          <a:lstStyle/>
          <a:p>
            <a:fld id="{D1772969-180B-453E-A7DF-EDAD9EAA8D5C}" type="datetimeFigureOut">
              <a:rPr lang="he-IL" smtClean="0"/>
              <a:t>כ"ב/תשרי/תשפ"א</a:t>
            </a:fld>
            <a:endParaRPr lang="he-IL"/>
          </a:p>
        </p:txBody>
      </p:sp>
      <p:sp>
        <p:nvSpPr>
          <p:cNvPr id="6" name="Footer Placeholder 5"/>
          <p:cNvSpPr>
            <a:spLocks noGrp="1"/>
          </p:cNvSpPr>
          <p:nvPr>
            <p:ph type="ftr" sz="quarter" idx="11"/>
          </p:nvPr>
        </p:nvSpPr>
        <p:spPr/>
        <p:txBody>
          <a:bodyPr/>
          <a:lstStyle/>
          <a:p>
            <a:endParaRPr lang="he-IL"/>
          </a:p>
        </p:txBody>
      </p:sp>
      <p:sp>
        <p:nvSpPr>
          <p:cNvPr id="7" name="Slide Number Placeholder 6"/>
          <p:cNvSpPr>
            <a:spLocks noGrp="1"/>
          </p:cNvSpPr>
          <p:nvPr>
            <p:ph type="sldNum" sz="quarter" idx="12"/>
          </p:nvPr>
        </p:nvSpPr>
        <p:spPr/>
        <p:txBody>
          <a:bodyPr/>
          <a:lstStyle/>
          <a:p>
            <a:fld id="{F0C88B74-E7D9-4E14-A3A4-F18A979B0D34}" type="slidenum">
              <a:rPr lang="he-IL" smtClean="0"/>
              <a:t>‹#›</a:t>
            </a:fld>
            <a:endParaRPr lang="he-IL"/>
          </a:p>
        </p:txBody>
      </p:sp>
    </p:spTree>
    <p:extLst>
      <p:ext uri="{BB962C8B-B14F-4D97-AF65-F5344CB8AC3E}">
        <p14:creationId xmlns:p14="http://schemas.microsoft.com/office/powerpoint/2010/main" val="32419501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השוואה">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he-IL"/>
              <a:t>לחץ כדי לערוך סגנון כותרת של תבנית בסיס</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a:t>לחץ כדי לערוך סגנונות טקסט של תבנית בסיס</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a:t>לחץ כדי לערוך סגנונות טקסט של תבנית בסיס</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endParaRPr lang="en-US" dirty="0"/>
          </a:p>
        </p:txBody>
      </p:sp>
      <p:sp>
        <p:nvSpPr>
          <p:cNvPr id="7" name="Date Placeholder 6"/>
          <p:cNvSpPr>
            <a:spLocks noGrp="1"/>
          </p:cNvSpPr>
          <p:nvPr>
            <p:ph type="dt" sz="half" idx="10"/>
          </p:nvPr>
        </p:nvSpPr>
        <p:spPr/>
        <p:txBody>
          <a:bodyPr/>
          <a:lstStyle/>
          <a:p>
            <a:fld id="{D1772969-180B-453E-A7DF-EDAD9EAA8D5C}" type="datetimeFigureOut">
              <a:rPr lang="he-IL" smtClean="0"/>
              <a:t>כ"ב/תשרי/תשפ"א</a:t>
            </a:fld>
            <a:endParaRPr lang="he-IL"/>
          </a:p>
        </p:txBody>
      </p:sp>
      <p:sp>
        <p:nvSpPr>
          <p:cNvPr id="8" name="Footer Placeholder 7"/>
          <p:cNvSpPr>
            <a:spLocks noGrp="1"/>
          </p:cNvSpPr>
          <p:nvPr>
            <p:ph type="ftr" sz="quarter" idx="11"/>
          </p:nvPr>
        </p:nvSpPr>
        <p:spPr/>
        <p:txBody>
          <a:bodyPr/>
          <a:lstStyle/>
          <a:p>
            <a:endParaRPr lang="he-IL"/>
          </a:p>
        </p:txBody>
      </p:sp>
      <p:sp>
        <p:nvSpPr>
          <p:cNvPr id="9" name="Slide Number Placeholder 8"/>
          <p:cNvSpPr>
            <a:spLocks noGrp="1"/>
          </p:cNvSpPr>
          <p:nvPr>
            <p:ph type="sldNum" sz="quarter" idx="12"/>
          </p:nvPr>
        </p:nvSpPr>
        <p:spPr/>
        <p:txBody>
          <a:bodyPr/>
          <a:lstStyle/>
          <a:p>
            <a:fld id="{F0C88B74-E7D9-4E14-A3A4-F18A979B0D34}" type="slidenum">
              <a:rPr lang="he-IL" smtClean="0"/>
              <a:t>‹#›</a:t>
            </a:fld>
            <a:endParaRPr lang="he-IL"/>
          </a:p>
        </p:txBody>
      </p:sp>
    </p:spTree>
    <p:extLst>
      <p:ext uri="{BB962C8B-B14F-4D97-AF65-F5344CB8AC3E}">
        <p14:creationId xmlns:p14="http://schemas.microsoft.com/office/powerpoint/2010/main" val="12855707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כותרת בלבד">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he-IL"/>
              <a:t>לחץ כדי לערוך סגנון כותרת של תבנית בסיס</a:t>
            </a:r>
            <a:endParaRPr lang="en-US" dirty="0"/>
          </a:p>
        </p:txBody>
      </p:sp>
      <p:sp>
        <p:nvSpPr>
          <p:cNvPr id="3" name="Date Placeholder 2"/>
          <p:cNvSpPr>
            <a:spLocks noGrp="1"/>
          </p:cNvSpPr>
          <p:nvPr>
            <p:ph type="dt" sz="half" idx="10"/>
          </p:nvPr>
        </p:nvSpPr>
        <p:spPr/>
        <p:txBody>
          <a:bodyPr/>
          <a:lstStyle/>
          <a:p>
            <a:fld id="{D1772969-180B-453E-A7DF-EDAD9EAA8D5C}" type="datetimeFigureOut">
              <a:rPr lang="he-IL" smtClean="0"/>
              <a:t>כ"ב/תשרי/תשפ"א</a:t>
            </a:fld>
            <a:endParaRPr lang="he-IL"/>
          </a:p>
        </p:txBody>
      </p:sp>
      <p:sp>
        <p:nvSpPr>
          <p:cNvPr id="4" name="Footer Placeholder 3"/>
          <p:cNvSpPr>
            <a:spLocks noGrp="1"/>
          </p:cNvSpPr>
          <p:nvPr>
            <p:ph type="ftr" sz="quarter" idx="11"/>
          </p:nvPr>
        </p:nvSpPr>
        <p:spPr/>
        <p:txBody>
          <a:bodyPr/>
          <a:lstStyle/>
          <a:p>
            <a:endParaRPr lang="he-IL"/>
          </a:p>
        </p:txBody>
      </p:sp>
      <p:sp>
        <p:nvSpPr>
          <p:cNvPr id="5" name="Slide Number Placeholder 4"/>
          <p:cNvSpPr>
            <a:spLocks noGrp="1"/>
          </p:cNvSpPr>
          <p:nvPr>
            <p:ph type="sldNum" sz="quarter" idx="12"/>
          </p:nvPr>
        </p:nvSpPr>
        <p:spPr/>
        <p:txBody>
          <a:bodyPr/>
          <a:lstStyle/>
          <a:p>
            <a:fld id="{F0C88B74-E7D9-4E14-A3A4-F18A979B0D34}" type="slidenum">
              <a:rPr lang="he-IL" smtClean="0"/>
              <a:t>‹#›</a:t>
            </a:fld>
            <a:endParaRPr lang="he-IL"/>
          </a:p>
        </p:txBody>
      </p:sp>
    </p:spTree>
    <p:extLst>
      <p:ext uri="{BB962C8B-B14F-4D97-AF65-F5344CB8AC3E}">
        <p14:creationId xmlns:p14="http://schemas.microsoft.com/office/powerpoint/2010/main" val="20562805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ריק">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1772969-180B-453E-A7DF-EDAD9EAA8D5C}" type="datetimeFigureOut">
              <a:rPr lang="he-IL" smtClean="0"/>
              <a:t>כ"ב/תשרי/תשפ"א</a:t>
            </a:fld>
            <a:endParaRPr lang="he-IL"/>
          </a:p>
        </p:txBody>
      </p:sp>
      <p:sp>
        <p:nvSpPr>
          <p:cNvPr id="3" name="Footer Placeholder 2"/>
          <p:cNvSpPr>
            <a:spLocks noGrp="1"/>
          </p:cNvSpPr>
          <p:nvPr>
            <p:ph type="ftr" sz="quarter" idx="11"/>
          </p:nvPr>
        </p:nvSpPr>
        <p:spPr/>
        <p:txBody>
          <a:bodyPr/>
          <a:lstStyle/>
          <a:p>
            <a:endParaRPr lang="he-IL"/>
          </a:p>
        </p:txBody>
      </p:sp>
      <p:sp>
        <p:nvSpPr>
          <p:cNvPr id="4" name="Slide Number Placeholder 3"/>
          <p:cNvSpPr>
            <a:spLocks noGrp="1"/>
          </p:cNvSpPr>
          <p:nvPr>
            <p:ph type="sldNum" sz="quarter" idx="12"/>
          </p:nvPr>
        </p:nvSpPr>
        <p:spPr/>
        <p:txBody>
          <a:bodyPr/>
          <a:lstStyle/>
          <a:p>
            <a:fld id="{F0C88B74-E7D9-4E14-A3A4-F18A979B0D34}" type="slidenum">
              <a:rPr lang="he-IL" smtClean="0"/>
              <a:t>‹#›</a:t>
            </a:fld>
            <a:endParaRPr lang="he-IL"/>
          </a:p>
        </p:txBody>
      </p:sp>
    </p:spTree>
    <p:extLst>
      <p:ext uri="{BB962C8B-B14F-4D97-AF65-F5344CB8AC3E}">
        <p14:creationId xmlns:p14="http://schemas.microsoft.com/office/powerpoint/2010/main" val="33672119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תוכן עם כיתוב">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he-IL"/>
              <a:t>לחץ כדי לערוך סגנון כותרת של תבנית בסיס</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he-IL"/>
              <a:t>לחץ כדי לערוך סגנונות טקסט של תבנית בסיס</a:t>
            </a:r>
          </a:p>
        </p:txBody>
      </p:sp>
      <p:sp>
        <p:nvSpPr>
          <p:cNvPr id="5" name="Date Placeholder 4"/>
          <p:cNvSpPr>
            <a:spLocks noGrp="1"/>
          </p:cNvSpPr>
          <p:nvPr>
            <p:ph type="dt" sz="half" idx="10"/>
          </p:nvPr>
        </p:nvSpPr>
        <p:spPr/>
        <p:txBody>
          <a:bodyPr/>
          <a:lstStyle/>
          <a:p>
            <a:fld id="{D1772969-180B-453E-A7DF-EDAD9EAA8D5C}" type="datetimeFigureOut">
              <a:rPr lang="he-IL" smtClean="0"/>
              <a:t>כ"ב/תשרי/תשפ"א</a:t>
            </a:fld>
            <a:endParaRPr lang="he-IL"/>
          </a:p>
        </p:txBody>
      </p:sp>
      <p:sp>
        <p:nvSpPr>
          <p:cNvPr id="6" name="Footer Placeholder 5"/>
          <p:cNvSpPr>
            <a:spLocks noGrp="1"/>
          </p:cNvSpPr>
          <p:nvPr>
            <p:ph type="ftr" sz="quarter" idx="11"/>
          </p:nvPr>
        </p:nvSpPr>
        <p:spPr/>
        <p:txBody>
          <a:bodyPr/>
          <a:lstStyle/>
          <a:p>
            <a:endParaRPr lang="he-IL"/>
          </a:p>
        </p:txBody>
      </p:sp>
      <p:sp>
        <p:nvSpPr>
          <p:cNvPr id="7" name="Slide Number Placeholder 6"/>
          <p:cNvSpPr>
            <a:spLocks noGrp="1"/>
          </p:cNvSpPr>
          <p:nvPr>
            <p:ph type="sldNum" sz="quarter" idx="12"/>
          </p:nvPr>
        </p:nvSpPr>
        <p:spPr/>
        <p:txBody>
          <a:bodyPr/>
          <a:lstStyle/>
          <a:p>
            <a:fld id="{F0C88B74-E7D9-4E14-A3A4-F18A979B0D34}" type="slidenum">
              <a:rPr lang="he-IL" smtClean="0"/>
              <a:t>‹#›</a:t>
            </a:fld>
            <a:endParaRPr lang="he-IL"/>
          </a:p>
        </p:txBody>
      </p:sp>
    </p:spTree>
    <p:extLst>
      <p:ext uri="{BB962C8B-B14F-4D97-AF65-F5344CB8AC3E}">
        <p14:creationId xmlns:p14="http://schemas.microsoft.com/office/powerpoint/2010/main" val="27709383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תמונה עם כיתוב">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he-IL"/>
              <a:t>לחץ כדי לערוך סגנון כותרת של תבנית בסיס</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he-IL"/>
              <a:t>לחץ על הסמל כדי להוסיף תמונה</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e-IL"/>
              <a:t>לחץ כדי לערוך סגנונות טקסט של תבנית בסיס</a:t>
            </a:r>
          </a:p>
        </p:txBody>
      </p:sp>
      <p:sp>
        <p:nvSpPr>
          <p:cNvPr id="5" name="Date Placeholder 4"/>
          <p:cNvSpPr>
            <a:spLocks noGrp="1"/>
          </p:cNvSpPr>
          <p:nvPr>
            <p:ph type="dt" sz="half" idx="10"/>
          </p:nvPr>
        </p:nvSpPr>
        <p:spPr/>
        <p:txBody>
          <a:bodyPr/>
          <a:lstStyle/>
          <a:p>
            <a:fld id="{D1772969-180B-453E-A7DF-EDAD9EAA8D5C}" type="datetimeFigureOut">
              <a:rPr lang="he-IL" smtClean="0"/>
              <a:t>כ"ב/תשרי/תשפ"א</a:t>
            </a:fld>
            <a:endParaRPr lang="he-IL"/>
          </a:p>
        </p:txBody>
      </p:sp>
      <p:sp>
        <p:nvSpPr>
          <p:cNvPr id="6" name="Footer Placeholder 5"/>
          <p:cNvSpPr>
            <a:spLocks noGrp="1"/>
          </p:cNvSpPr>
          <p:nvPr>
            <p:ph type="ftr" sz="quarter" idx="11"/>
          </p:nvPr>
        </p:nvSpPr>
        <p:spPr/>
        <p:txBody>
          <a:bodyPr/>
          <a:lstStyle/>
          <a:p>
            <a:endParaRPr lang="he-IL"/>
          </a:p>
        </p:txBody>
      </p:sp>
      <p:sp>
        <p:nvSpPr>
          <p:cNvPr id="7" name="Slide Number Placeholder 6"/>
          <p:cNvSpPr>
            <a:spLocks noGrp="1"/>
          </p:cNvSpPr>
          <p:nvPr>
            <p:ph type="sldNum" sz="quarter" idx="12"/>
          </p:nvPr>
        </p:nvSpPr>
        <p:spPr/>
        <p:txBody>
          <a:bodyPr/>
          <a:lstStyle/>
          <a:p>
            <a:fld id="{F0C88B74-E7D9-4E14-A3A4-F18A979B0D34}" type="slidenum">
              <a:rPr lang="he-IL" smtClean="0"/>
              <a:t>‹#›</a:t>
            </a:fld>
            <a:endParaRPr lang="he-IL"/>
          </a:p>
        </p:txBody>
      </p:sp>
    </p:spTree>
    <p:extLst>
      <p:ext uri="{BB962C8B-B14F-4D97-AF65-F5344CB8AC3E}">
        <p14:creationId xmlns:p14="http://schemas.microsoft.com/office/powerpoint/2010/main" val="33733176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4.xml"/><Relationship Id="rId13" Type="http://schemas.openxmlformats.org/officeDocument/2006/relationships/slideLayout" Target="../slideLayouts/slideLayout29.xml"/><Relationship Id="rId3" Type="http://schemas.openxmlformats.org/officeDocument/2006/relationships/slideLayout" Target="../slideLayouts/slideLayout19.xml"/><Relationship Id="rId7" Type="http://schemas.openxmlformats.org/officeDocument/2006/relationships/slideLayout" Target="../slideLayouts/slideLayout23.xml"/><Relationship Id="rId12" Type="http://schemas.openxmlformats.org/officeDocument/2006/relationships/slideLayout" Target="../slideLayouts/slideLayout28.xml"/><Relationship Id="rId17" Type="http://schemas.openxmlformats.org/officeDocument/2006/relationships/theme" Target="../theme/theme2.xml"/><Relationship Id="rId2" Type="http://schemas.openxmlformats.org/officeDocument/2006/relationships/slideLayout" Target="../slideLayouts/slideLayout18.xml"/><Relationship Id="rId16" Type="http://schemas.openxmlformats.org/officeDocument/2006/relationships/slideLayout" Target="../slideLayouts/slideLayout32.xml"/><Relationship Id="rId1" Type="http://schemas.openxmlformats.org/officeDocument/2006/relationships/slideLayout" Target="../slideLayouts/slideLayout17.xml"/><Relationship Id="rId6" Type="http://schemas.openxmlformats.org/officeDocument/2006/relationships/slideLayout" Target="../slideLayouts/slideLayout22.xml"/><Relationship Id="rId11" Type="http://schemas.openxmlformats.org/officeDocument/2006/relationships/slideLayout" Target="../slideLayouts/slideLayout27.xml"/><Relationship Id="rId5" Type="http://schemas.openxmlformats.org/officeDocument/2006/relationships/slideLayout" Target="../slideLayouts/slideLayout21.xml"/><Relationship Id="rId15" Type="http://schemas.openxmlformats.org/officeDocument/2006/relationships/slideLayout" Target="../slideLayouts/slideLayout31.xml"/><Relationship Id="rId10" Type="http://schemas.openxmlformats.org/officeDocument/2006/relationships/slideLayout" Target="../slideLayouts/slideLayout26.xml"/><Relationship Id="rId4" Type="http://schemas.openxmlformats.org/officeDocument/2006/relationships/slideLayout" Target="../slideLayouts/slideLayout20.xml"/><Relationship Id="rId9" Type="http://schemas.openxmlformats.org/officeDocument/2006/relationships/slideLayout" Target="../slideLayouts/slideLayout25.xml"/><Relationship Id="rId14" Type="http://schemas.openxmlformats.org/officeDocument/2006/relationships/slideLayout" Target="../slideLayouts/slideLayout3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he-IL"/>
              <a:t>לחץ כדי לערוך סגנון כותרת של תבנית בסיס</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D1772969-180B-453E-A7DF-EDAD9EAA8D5C}" type="datetimeFigureOut">
              <a:rPr lang="he-IL" smtClean="0"/>
              <a:t>כ"ב/תשרי/תשפ"א</a:t>
            </a:fld>
            <a:endParaRPr lang="he-IL"/>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he-IL"/>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F0C88B74-E7D9-4E14-A3A4-F18A979B0D34}" type="slidenum">
              <a:rPr lang="he-IL" smtClean="0"/>
              <a:t>‹#›</a:t>
            </a:fld>
            <a:endParaRPr lang="he-IL"/>
          </a:p>
        </p:txBody>
      </p:sp>
    </p:spTree>
    <p:extLst>
      <p:ext uri="{BB962C8B-B14F-4D97-AF65-F5344CB8AC3E}">
        <p14:creationId xmlns:p14="http://schemas.microsoft.com/office/powerpoint/2010/main" val="371985261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1" eaLnBrk="1" latinLnBrk="0" hangingPunct="1">
        <a:spcBef>
          <a:spcPct val="0"/>
        </a:spcBef>
        <a:buNone/>
        <a:defRPr sz="3600" kern="1200">
          <a:solidFill>
            <a:schemeClr val="accent1"/>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342900" indent="-342900" algn="r" defTabSz="457200" rtl="1"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r" defTabSz="457200" rtl="1"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r" defTabSz="457200" rtl="1"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r" defTabSz="457200" rtl="1" eaLnBrk="1" latinLnBrk="0" hangingPunct="1">
        <a:defRPr sz="1800" kern="1200">
          <a:solidFill>
            <a:schemeClr val="tx1"/>
          </a:solidFill>
          <a:latin typeface="+mn-lt"/>
          <a:ea typeface="+mn-ea"/>
          <a:cs typeface="+mn-cs"/>
        </a:defRPr>
      </a:lvl1pPr>
      <a:lvl2pPr marL="457200" algn="r" defTabSz="457200" rtl="1" eaLnBrk="1" latinLnBrk="0" hangingPunct="1">
        <a:defRPr sz="1800" kern="1200">
          <a:solidFill>
            <a:schemeClr val="tx1"/>
          </a:solidFill>
          <a:latin typeface="+mn-lt"/>
          <a:ea typeface="+mn-ea"/>
          <a:cs typeface="+mn-cs"/>
        </a:defRPr>
      </a:lvl2pPr>
      <a:lvl3pPr marL="914400" algn="r" defTabSz="457200" rtl="1" eaLnBrk="1" latinLnBrk="0" hangingPunct="1">
        <a:defRPr sz="1800" kern="1200">
          <a:solidFill>
            <a:schemeClr val="tx1"/>
          </a:solidFill>
          <a:latin typeface="+mn-lt"/>
          <a:ea typeface="+mn-ea"/>
          <a:cs typeface="+mn-cs"/>
        </a:defRPr>
      </a:lvl3pPr>
      <a:lvl4pPr marL="1371600" algn="r" defTabSz="457200" rtl="1" eaLnBrk="1" latinLnBrk="0" hangingPunct="1">
        <a:defRPr sz="1800" kern="1200">
          <a:solidFill>
            <a:schemeClr val="tx1"/>
          </a:solidFill>
          <a:latin typeface="+mn-lt"/>
          <a:ea typeface="+mn-ea"/>
          <a:cs typeface="+mn-cs"/>
        </a:defRPr>
      </a:lvl4pPr>
      <a:lvl5pPr marL="1828800" algn="r" defTabSz="457200" rtl="1" eaLnBrk="1" latinLnBrk="0" hangingPunct="1">
        <a:defRPr sz="1800" kern="1200">
          <a:solidFill>
            <a:schemeClr val="tx1"/>
          </a:solidFill>
          <a:latin typeface="+mn-lt"/>
          <a:ea typeface="+mn-ea"/>
          <a:cs typeface="+mn-cs"/>
        </a:defRPr>
      </a:lvl5pPr>
      <a:lvl6pPr marL="2286000" algn="r" defTabSz="457200" rtl="1" eaLnBrk="1" latinLnBrk="0" hangingPunct="1">
        <a:defRPr sz="1800" kern="1200">
          <a:solidFill>
            <a:schemeClr val="tx1"/>
          </a:solidFill>
          <a:latin typeface="+mn-lt"/>
          <a:ea typeface="+mn-ea"/>
          <a:cs typeface="+mn-cs"/>
        </a:defRPr>
      </a:lvl6pPr>
      <a:lvl7pPr marL="2743200" algn="r" defTabSz="457200" rtl="1" eaLnBrk="1" latinLnBrk="0" hangingPunct="1">
        <a:defRPr sz="1800" kern="1200">
          <a:solidFill>
            <a:schemeClr val="tx1"/>
          </a:solidFill>
          <a:latin typeface="+mn-lt"/>
          <a:ea typeface="+mn-ea"/>
          <a:cs typeface="+mn-cs"/>
        </a:defRPr>
      </a:lvl7pPr>
      <a:lvl8pPr marL="3200400" algn="r" defTabSz="457200" rtl="1" eaLnBrk="1" latinLnBrk="0" hangingPunct="1">
        <a:defRPr sz="1800" kern="1200">
          <a:solidFill>
            <a:schemeClr val="tx1"/>
          </a:solidFill>
          <a:latin typeface="+mn-lt"/>
          <a:ea typeface="+mn-ea"/>
          <a:cs typeface="+mn-cs"/>
        </a:defRPr>
      </a:lvl8pPr>
      <a:lvl9pPr marL="3657600" algn="r" defTabSz="457200" rtl="1"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32"/>
            <a:ext cx="2356674" cy="6853285"/>
            <a:chOff x="6627813" y="195454"/>
            <a:chExt cx="1952625" cy="5678297"/>
          </a:xfrm>
        </p:grpSpPr>
        <p:sp>
          <p:nvSpPr>
            <p:cNvPr id="11" name="Freeform 27"/>
            <p:cNvSpPr/>
            <p:nvPr/>
          </p:nvSpPr>
          <p:spPr bwMode="auto">
            <a:xfrm>
              <a:off x="6627813" y="195454"/>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he-IL"/>
              <a:t>לחץ כדי לערוך סגנון כותרת של תבנית בסיס</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D1772969-180B-453E-A7DF-EDAD9EAA8D5C}" type="datetimeFigureOut">
              <a:rPr lang="he-IL" smtClean="0"/>
              <a:t>כ"ב/תשרי/תשפ"א</a:t>
            </a:fld>
            <a:endParaRPr lang="he-IL"/>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he-IL"/>
          </a:p>
        </p:txBody>
      </p:sp>
      <p:sp>
        <p:nvSpPr>
          <p:cNvPr id="6" name="Slide Number Placeholder 5"/>
          <p:cNvSpPr>
            <a:spLocks noGrp="1"/>
          </p:cNvSpPr>
          <p:nvPr>
            <p:ph type="sldNum" sz="quarter" idx="4"/>
          </p:nvPr>
        </p:nvSpPr>
        <p:spPr>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F0C88B74-E7D9-4E14-A3A4-F18A979B0D34}" type="slidenum">
              <a:rPr lang="he-IL" smtClean="0"/>
              <a:t>‹#›</a:t>
            </a:fld>
            <a:endParaRPr lang="he-IL"/>
          </a:p>
        </p:txBody>
      </p:sp>
    </p:spTree>
    <p:extLst>
      <p:ext uri="{BB962C8B-B14F-4D97-AF65-F5344CB8AC3E}">
        <p14:creationId xmlns:p14="http://schemas.microsoft.com/office/powerpoint/2010/main" val="3636456329"/>
      </p:ext>
    </p:extLst>
  </p:cSld>
  <p:clrMap bg1="lt1" tx1="dk1" bg2="lt2" tx2="dk2" accent1="accent1" accent2="accent2" accent3="accent3" accent4="accent4" accent5="accent5" accent6="accent6" hlink="hlink" folHlink="folHlink"/>
  <p:sldLayoutIdLst>
    <p:sldLayoutId id="2147483695" r:id="rId1"/>
    <p:sldLayoutId id="2147483696" r:id="rId2"/>
    <p:sldLayoutId id="2147483697" r:id="rId3"/>
    <p:sldLayoutId id="2147483698" r:id="rId4"/>
    <p:sldLayoutId id="2147483699" r:id="rId5"/>
    <p:sldLayoutId id="2147483700" r:id="rId6"/>
    <p:sldLayoutId id="2147483701" r:id="rId7"/>
    <p:sldLayoutId id="2147483702" r:id="rId8"/>
    <p:sldLayoutId id="2147483703" r:id="rId9"/>
    <p:sldLayoutId id="2147483704" r:id="rId10"/>
    <p:sldLayoutId id="2147483705" r:id="rId11"/>
    <p:sldLayoutId id="2147483706" r:id="rId12"/>
    <p:sldLayoutId id="2147483707" r:id="rId13"/>
    <p:sldLayoutId id="2147483708" r:id="rId14"/>
    <p:sldLayoutId id="2147483709" r:id="rId15"/>
    <p:sldLayoutId id="2147483710" r:id="rId16"/>
  </p:sldLayoutIdLst>
  <p:txStyles>
    <p:titleStyle>
      <a:lvl1pPr algn="l" defTabSz="457200" rtl="1" eaLnBrk="1" latinLnBrk="0" hangingPunct="1">
        <a:spcBef>
          <a:spcPct val="0"/>
        </a:spcBef>
        <a:buNone/>
        <a:defRPr sz="3600" kern="1200">
          <a:solidFill>
            <a:schemeClr val="tx1">
              <a:lumMod val="85000"/>
              <a:lumOff val="15000"/>
            </a:schemeClr>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342900" indent="-342900" algn="r" defTabSz="457200" rtl="1"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r" defTabSz="457200" rtl="1"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r" defTabSz="457200" rtl="1"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r" defTabSz="457200" rtl="1" eaLnBrk="1" latinLnBrk="0" hangingPunct="1">
        <a:defRPr sz="1800" kern="1200">
          <a:solidFill>
            <a:schemeClr val="tx1"/>
          </a:solidFill>
          <a:latin typeface="+mn-lt"/>
          <a:ea typeface="+mn-ea"/>
          <a:cs typeface="+mn-cs"/>
        </a:defRPr>
      </a:lvl1pPr>
      <a:lvl2pPr marL="457200" algn="r" defTabSz="457200" rtl="1" eaLnBrk="1" latinLnBrk="0" hangingPunct="1">
        <a:defRPr sz="1800" kern="1200">
          <a:solidFill>
            <a:schemeClr val="tx1"/>
          </a:solidFill>
          <a:latin typeface="+mn-lt"/>
          <a:ea typeface="+mn-ea"/>
          <a:cs typeface="+mn-cs"/>
        </a:defRPr>
      </a:lvl2pPr>
      <a:lvl3pPr marL="914400" algn="r" defTabSz="457200" rtl="1" eaLnBrk="1" latinLnBrk="0" hangingPunct="1">
        <a:defRPr sz="1800" kern="1200">
          <a:solidFill>
            <a:schemeClr val="tx1"/>
          </a:solidFill>
          <a:latin typeface="+mn-lt"/>
          <a:ea typeface="+mn-ea"/>
          <a:cs typeface="+mn-cs"/>
        </a:defRPr>
      </a:lvl3pPr>
      <a:lvl4pPr marL="1371600" algn="r" defTabSz="457200" rtl="1" eaLnBrk="1" latinLnBrk="0" hangingPunct="1">
        <a:defRPr sz="1800" kern="1200">
          <a:solidFill>
            <a:schemeClr val="tx1"/>
          </a:solidFill>
          <a:latin typeface="+mn-lt"/>
          <a:ea typeface="+mn-ea"/>
          <a:cs typeface="+mn-cs"/>
        </a:defRPr>
      </a:lvl4pPr>
      <a:lvl5pPr marL="1828800" algn="r" defTabSz="457200" rtl="1" eaLnBrk="1" latinLnBrk="0" hangingPunct="1">
        <a:defRPr sz="1800" kern="1200">
          <a:solidFill>
            <a:schemeClr val="tx1"/>
          </a:solidFill>
          <a:latin typeface="+mn-lt"/>
          <a:ea typeface="+mn-ea"/>
          <a:cs typeface="+mn-cs"/>
        </a:defRPr>
      </a:lvl5pPr>
      <a:lvl6pPr marL="2286000" algn="r" defTabSz="457200" rtl="1" eaLnBrk="1" latinLnBrk="0" hangingPunct="1">
        <a:defRPr sz="1800" kern="1200">
          <a:solidFill>
            <a:schemeClr val="tx1"/>
          </a:solidFill>
          <a:latin typeface="+mn-lt"/>
          <a:ea typeface="+mn-ea"/>
          <a:cs typeface="+mn-cs"/>
        </a:defRPr>
      </a:lvl6pPr>
      <a:lvl7pPr marL="2743200" algn="r" defTabSz="457200" rtl="1" eaLnBrk="1" latinLnBrk="0" hangingPunct="1">
        <a:defRPr sz="1800" kern="1200">
          <a:solidFill>
            <a:schemeClr val="tx1"/>
          </a:solidFill>
          <a:latin typeface="+mn-lt"/>
          <a:ea typeface="+mn-ea"/>
          <a:cs typeface="+mn-cs"/>
        </a:defRPr>
      </a:lvl7pPr>
      <a:lvl8pPr marL="3200400" algn="r" defTabSz="457200" rtl="1" eaLnBrk="1" latinLnBrk="0" hangingPunct="1">
        <a:defRPr sz="1800" kern="1200">
          <a:solidFill>
            <a:schemeClr val="tx1"/>
          </a:solidFill>
          <a:latin typeface="+mn-lt"/>
          <a:ea typeface="+mn-ea"/>
          <a:cs typeface="+mn-cs"/>
        </a:defRPr>
      </a:lvl8pPr>
      <a:lvl9pPr marL="3657600" algn="r" defTabSz="4572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3.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מלבן 3">
            <a:extLst>
              <a:ext uri="{FF2B5EF4-FFF2-40B4-BE49-F238E27FC236}">
                <a16:creationId xmlns:a16="http://schemas.microsoft.com/office/drawing/2014/main" xmlns="" id="{0EE76BCD-F57E-4D79-B63E-6FE173A8D009}"/>
              </a:ext>
            </a:extLst>
          </p:cNvPr>
          <p:cNvSpPr/>
          <p:nvPr/>
        </p:nvSpPr>
        <p:spPr>
          <a:xfrm>
            <a:off x="2705101" y="1500484"/>
            <a:ext cx="5793048" cy="2585323"/>
          </a:xfrm>
          <a:prstGeom prst="rect">
            <a:avLst/>
          </a:prstGeom>
          <a:noFill/>
        </p:spPr>
        <p:txBody>
          <a:bodyPr wrap="square" lIns="91440" tIns="45720" rIns="91440" bIns="45720">
            <a:spAutoFit/>
          </a:bodyPr>
          <a:lstStyle/>
          <a:p>
            <a:pPr algn="ctr"/>
            <a:r>
              <a:rPr lang="he-IL" sz="5400" b="1" cap="none" spc="0"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latin typeface="Abraham" panose="00000500000000000000" pitchFamily="2" charset="-79"/>
                <a:cs typeface="Abraham" panose="00000500000000000000" pitchFamily="2" charset="-79"/>
              </a:rPr>
              <a:t>"תפילה כמפגש"-</a:t>
            </a:r>
          </a:p>
          <a:p>
            <a:pPr algn="ctr"/>
            <a:endParaRPr lang="he-IL" sz="5400" b="1" cap="none" spc="0"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latin typeface="Abraham" panose="00000500000000000000" pitchFamily="2" charset="-79"/>
              <a:cs typeface="Abraham" panose="00000500000000000000" pitchFamily="2" charset="-79"/>
            </a:endParaRPr>
          </a:p>
          <a:p>
            <a:pPr algn="ctr"/>
            <a:r>
              <a:rPr lang="he-IL" sz="5400" b="1"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latin typeface="Abraham" panose="00000500000000000000" pitchFamily="2" charset="-79"/>
                <a:cs typeface="Abraham" panose="00000500000000000000" pitchFamily="2" charset="-79"/>
              </a:rPr>
              <a:t>שיעור פתיחה</a:t>
            </a:r>
            <a:endParaRPr lang="he-IL" sz="5400" b="1" cap="none" spc="0"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latin typeface="Abraham" panose="00000500000000000000" pitchFamily="2" charset="-79"/>
              <a:cs typeface="Abraham" panose="00000500000000000000" pitchFamily="2" charset="-79"/>
            </a:endParaRPr>
          </a:p>
        </p:txBody>
      </p:sp>
    </p:spTree>
    <p:extLst>
      <p:ext uri="{BB962C8B-B14F-4D97-AF65-F5344CB8AC3E}">
        <p14:creationId xmlns:p14="http://schemas.microsoft.com/office/powerpoint/2010/main" val="18300363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תמונה 1">
            <a:extLst>
              <a:ext uri="{FF2B5EF4-FFF2-40B4-BE49-F238E27FC236}">
                <a16:creationId xmlns:a16="http://schemas.microsoft.com/office/drawing/2014/main" xmlns="" id="{85F4E57C-E0FA-4952-91C0-E059AA76A35D}"/>
              </a:ext>
            </a:extLst>
          </p:cNvPr>
          <p:cNvPicPr>
            <a:picLocks noChangeAspect="1"/>
          </p:cNvPicPr>
          <p:nvPr/>
        </p:nvPicPr>
        <p:blipFill>
          <a:blip r:embed="rId2"/>
          <a:stretch>
            <a:fillRect/>
          </a:stretch>
        </p:blipFill>
        <p:spPr>
          <a:xfrm>
            <a:off x="4419600" y="1285875"/>
            <a:ext cx="4248150" cy="4762500"/>
          </a:xfrm>
          <a:prstGeom prst="rect">
            <a:avLst/>
          </a:prstGeom>
        </p:spPr>
      </p:pic>
      <p:sp>
        <p:nvSpPr>
          <p:cNvPr id="3" name="מלבן 2">
            <a:extLst>
              <a:ext uri="{FF2B5EF4-FFF2-40B4-BE49-F238E27FC236}">
                <a16:creationId xmlns:a16="http://schemas.microsoft.com/office/drawing/2014/main" xmlns="" id="{50DC5D2D-DF4A-47CB-B143-F9075D8F1559}"/>
              </a:ext>
            </a:extLst>
          </p:cNvPr>
          <p:cNvSpPr/>
          <p:nvPr/>
        </p:nvSpPr>
        <p:spPr>
          <a:xfrm>
            <a:off x="1765813" y="324445"/>
            <a:ext cx="10026137" cy="769441"/>
          </a:xfrm>
          <a:prstGeom prst="rect">
            <a:avLst/>
          </a:prstGeom>
          <a:noFill/>
        </p:spPr>
        <p:txBody>
          <a:bodyPr wrap="square" lIns="91440" tIns="45720" rIns="91440" bIns="45720">
            <a:spAutoFit/>
          </a:bodyPr>
          <a:lstStyle/>
          <a:p>
            <a:pPr algn="ctr"/>
            <a:r>
              <a:rPr lang="he-IL" sz="4400" b="1"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latin typeface="Abraham" panose="00000500000000000000" pitchFamily="2" charset="-79"/>
                <a:cs typeface="Abraham" panose="00000500000000000000" pitchFamily="2" charset="-79"/>
              </a:rPr>
              <a:t>כל אחת בוחרת צבע של מקל ארטיק</a:t>
            </a:r>
          </a:p>
        </p:txBody>
      </p:sp>
      <p:sp>
        <p:nvSpPr>
          <p:cNvPr id="5" name="מלבן 4">
            <a:extLst>
              <a:ext uri="{FF2B5EF4-FFF2-40B4-BE49-F238E27FC236}">
                <a16:creationId xmlns:a16="http://schemas.microsoft.com/office/drawing/2014/main" xmlns="" id="{78845B2D-1D47-4CE4-B2ED-40AABF2486C7}"/>
              </a:ext>
            </a:extLst>
          </p:cNvPr>
          <p:cNvSpPr/>
          <p:nvPr/>
        </p:nvSpPr>
        <p:spPr>
          <a:xfrm>
            <a:off x="1765813" y="6088559"/>
            <a:ext cx="10026137" cy="769441"/>
          </a:xfrm>
          <a:prstGeom prst="rect">
            <a:avLst/>
          </a:prstGeom>
          <a:noFill/>
        </p:spPr>
        <p:txBody>
          <a:bodyPr wrap="square" lIns="91440" tIns="45720" rIns="91440" bIns="45720">
            <a:spAutoFit/>
          </a:bodyPr>
          <a:lstStyle/>
          <a:p>
            <a:pPr algn="ctr"/>
            <a:r>
              <a:rPr lang="he-IL" sz="4400" b="1"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latin typeface="Abraham" panose="00000500000000000000" pitchFamily="2" charset="-79"/>
                <a:cs typeface="Abraham" panose="00000500000000000000" pitchFamily="2" charset="-79"/>
              </a:rPr>
              <a:t>ורושמת בצ'אט את הצבע שבחרה</a:t>
            </a:r>
          </a:p>
        </p:txBody>
      </p:sp>
    </p:spTree>
    <p:extLst>
      <p:ext uri="{BB962C8B-B14F-4D97-AF65-F5344CB8AC3E}">
        <p14:creationId xmlns:p14="http://schemas.microsoft.com/office/powerpoint/2010/main" val="16345468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תמונה 1">
            <a:extLst>
              <a:ext uri="{FF2B5EF4-FFF2-40B4-BE49-F238E27FC236}">
                <a16:creationId xmlns:a16="http://schemas.microsoft.com/office/drawing/2014/main" xmlns="" id="{85F4E57C-E0FA-4952-91C0-E059AA76A35D}"/>
              </a:ext>
            </a:extLst>
          </p:cNvPr>
          <p:cNvPicPr>
            <a:picLocks noChangeAspect="1"/>
          </p:cNvPicPr>
          <p:nvPr/>
        </p:nvPicPr>
        <p:blipFill>
          <a:blip r:embed="rId2"/>
          <a:stretch>
            <a:fillRect/>
          </a:stretch>
        </p:blipFill>
        <p:spPr>
          <a:xfrm>
            <a:off x="10433266" y="0"/>
            <a:ext cx="1758734" cy="1971675"/>
          </a:xfrm>
          <a:prstGeom prst="rect">
            <a:avLst/>
          </a:prstGeom>
        </p:spPr>
      </p:pic>
      <p:sp>
        <p:nvSpPr>
          <p:cNvPr id="4" name="תיבת טקסט 3">
            <a:extLst>
              <a:ext uri="{FF2B5EF4-FFF2-40B4-BE49-F238E27FC236}">
                <a16:creationId xmlns:a16="http://schemas.microsoft.com/office/drawing/2014/main" xmlns="" id="{1DC472D7-6EF3-4FB9-B154-B8B20987A248}"/>
              </a:ext>
            </a:extLst>
          </p:cNvPr>
          <p:cNvSpPr txBox="1"/>
          <p:nvPr/>
        </p:nvSpPr>
        <p:spPr>
          <a:xfrm>
            <a:off x="2771775" y="504824"/>
            <a:ext cx="7170420" cy="5981125"/>
          </a:xfrm>
          <a:prstGeom prst="rect">
            <a:avLst/>
          </a:prstGeom>
          <a:noFill/>
        </p:spPr>
        <p:txBody>
          <a:bodyPr wrap="square" rtlCol="1">
            <a:spAutoFit/>
          </a:bodyPr>
          <a:lstStyle/>
          <a:p>
            <a:pPr algn="r" rtl="1">
              <a:lnSpc>
                <a:spcPct val="200000"/>
              </a:lnSpc>
            </a:pPr>
            <a:r>
              <a:rPr lang="he-IL" sz="2800" b="1" u="sng" dirty="0">
                <a:latin typeface="Abraham" panose="00000500000000000000" pitchFamily="2" charset="-79"/>
                <a:cs typeface="Abraham" panose="00000500000000000000" pitchFamily="2" charset="-79"/>
              </a:rPr>
              <a:t>עונים על השאלות על פי הצבע שבחרתן:</a:t>
            </a:r>
          </a:p>
          <a:p>
            <a:pPr algn="r" rtl="1">
              <a:lnSpc>
                <a:spcPct val="200000"/>
              </a:lnSpc>
            </a:pPr>
            <a:r>
              <a:rPr lang="he-IL" sz="2800" dirty="0">
                <a:solidFill>
                  <a:srgbClr val="D97B09"/>
                </a:solidFill>
                <a:latin typeface="Gveret Levin AlefAlefAlef" panose="00000500000000000000" pitchFamily="50" charset="-79"/>
                <a:cs typeface="Gveret Levin AlefAlefAlef" panose="00000500000000000000" pitchFamily="50" charset="-79"/>
              </a:rPr>
              <a:t>כתום – תפילה בשבילי זה...</a:t>
            </a:r>
          </a:p>
          <a:p>
            <a:pPr algn="r" rtl="1">
              <a:lnSpc>
                <a:spcPct val="200000"/>
              </a:lnSpc>
            </a:pPr>
            <a:r>
              <a:rPr lang="he-IL" sz="2800" dirty="0">
                <a:solidFill>
                  <a:srgbClr val="002060"/>
                </a:solidFill>
                <a:latin typeface="Gveret Levin AlefAlefAlef" panose="00000500000000000000" pitchFamily="50" charset="-79"/>
                <a:cs typeface="Gveret Levin AlefAlefAlef" panose="00000500000000000000" pitchFamily="50" charset="-79"/>
              </a:rPr>
              <a:t>כחול – תפילה שאני זוכרת במיוחד</a:t>
            </a:r>
          </a:p>
          <a:p>
            <a:pPr algn="r" rtl="1">
              <a:lnSpc>
                <a:spcPct val="200000"/>
              </a:lnSpc>
            </a:pPr>
            <a:r>
              <a:rPr lang="he-IL" sz="2800" dirty="0">
                <a:solidFill>
                  <a:srgbClr val="FF0000"/>
                </a:solidFill>
                <a:latin typeface="Gveret Levin AlefAlefAlef" panose="00000500000000000000" pitchFamily="50" charset="-79"/>
                <a:cs typeface="Gveret Levin AlefAlefAlef" panose="00000500000000000000" pitchFamily="50" charset="-79"/>
              </a:rPr>
              <a:t>אדום – אם הייתי יכולה לחבר תפילה הייתי מתפללת על...</a:t>
            </a:r>
          </a:p>
          <a:p>
            <a:pPr algn="r" rtl="1">
              <a:lnSpc>
                <a:spcPct val="200000"/>
              </a:lnSpc>
            </a:pPr>
            <a:r>
              <a:rPr lang="he-IL" sz="2800" dirty="0">
                <a:solidFill>
                  <a:srgbClr val="009999"/>
                </a:solidFill>
                <a:latin typeface="Gveret Levin AlefAlefAlef" panose="00000500000000000000" pitchFamily="50" charset="-79"/>
                <a:cs typeface="Gveret Levin AlefAlefAlef" panose="00000500000000000000" pitchFamily="50" charset="-79"/>
              </a:rPr>
              <a:t>טורקיז – איזה חלק בתפילה אני הכי אוהבת...</a:t>
            </a:r>
          </a:p>
          <a:p>
            <a:pPr algn="r" rtl="1">
              <a:lnSpc>
                <a:spcPct val="200000"/>
              </a:lnSpc>
            </a:pPr>
            <a:r>
              <a:rPr lang="he-IL" sz="2800" dirty="0">
                <a:solidFill>
                  <a:srgbClr val="FFFF00"/>
                </a:solidFill>
                <a:latin typeface="Gveret Levin AlefAlefAlef" panose="00000500000000000000" pitchFamily="50" charset="-79"/>
                <a:cs typeface="Gveret Levin AlefAlefAlef" panose="00000500000000000000" pitchFamily="50" charset="-79"/>
              </a:rPr>
              <a:t>צהוב – על איזה קטע בתפילה הייתי רוצה ללמוד...</a:t>
            </a:r>
          </a:p>
          <a:p>
            <a:pPr algn="r" rtl="1">
              <a:lnSpc>
                <a:spcPct val="200000"/>
              </a:lnSpc>
            </a:pPr>
            <a:r>
              <a:rPr lang="he-IL" sz="2800" dirty="0">
                <a:solidFill>
                  <a:srgbClr val="660066"/>
                </a:solidFill>
                <a:latin typeface="Gveret Levin AlefAlefAlef" panose="00000500000000000000" pitchFamily="50" charset="-79"/>
                <a:cs typeface="Gveret Levin AlefAlefAlef" panose="00000500000000000000" pitchFamily="50" charset="-79"/>
              </a:rPr>
              <a:t>סגול – כשאני מתפללת אני מרגישה ש...</a:t>
            </a:r>
          </a:p>
        </p:txBody>
      </p:sp>
    </p:spTree>
    <p:extLst>
      <p:ext uri="{BB962C8B-B14F-4D97-AF65-F5344CB8AC3E}">
        <p14:creationId xmlns:p14="http://schemas.microsoft.com/office/powerpoint/2010/main" val="40974040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4">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4">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תיבת טקסט 3">
            <a:extLst>
              <a:ext uri="{FF2B5EF4-FFF2-40B4-BE49-F238E27FC236}">
                <a16:creationId xmlns:a16="http://schemas.microsoft.com/office/drawing/2014/main" xmlns="" id="{734ABFEE-638A-4700-8642-1E7BB618E5AE}"/>
              </a:ext>
            </a:extLst>
          </p:cNvPr>
          <p:cNvSpPr txBox="1"/>
          <p:nvPr/>
        </p:nvSpPr>
        <p:spPr>
          <a:xfrm>
            <a:off x="495300" y="0"/>
            <a:ext cx="11287125" cy="7294305"/>
          </a:xfrm>
          <a:prstGeom prst="rect">
            <a:avLst/>
          </a:prstGeom>
          <a:noFill/>
        </p:spPr>
        <p:txBody>
          <a:bodyPr wrap="square" rtlCol="1">
            <a:spAutoFit/>
          </a:bodyPr>
          <a:lstStyle/>
          <a:p>
            <a:pPr algn="r" rtl="1">
              <a:lnSpc>
                <a:spcPct val="150000"/>
              </a:lnSpc>
            </a:pPr>
            <a:r>
              <a:rPr lang="he-IL" sz="1800" u="sng" dirty="0">
                <a:solidFill>
                  <a:srgbClr val="000000"/>
                </a:solidFill>
                <a:effectLst/>
                <a:latin typeface="David" panose="020E0502060401010101" pitchFamily="34" charset="-79"/>
                <a:ea typeface="Arial" panose="020B0604020202020204" pitchFamily="34" charset="0"/>
                <a:cs typeface="David" panose="020E0502060401010101" pitchFamily="34" charset="-79"/>
              </a:rPr>
              <a:t>תפילה אחרת\ לקוח מעיתון "אותיות", עובד מחדש</a:t>
            </a:r>
            <a:r>
              <a:rPr lang="en-US" sz="1800" b="1" dirty="0">
                <a:solidFill>
                  <a:srgbClr val="8E4365"/>
                </a:solidFill>
                <a:effectLst/>
                <a:latin typeface="David" panose="020E0502060401010101" pitchFamily="34" charset="-79"/>
                <a:ea typeface="Arial" panose="020B0604020202020204" pitchFamily="34" charset="0"/>
                <a:cs typeface="David" panose="020E0502060401010101" pitchFamily="34" charset="-79"/>
              </a:rPr>
              <a:t>.</a:t>
            </a:r>
            <a:endParaRPr lang="en-US" sz="1800" dirty="0">
              <a:effectLst/>
              <a:latin typeface="David" panose="020E0502060401010101" pitchFamily="34" charset="-79"/>
              <a:ea typeface="Times New Roman" panose="02020603050405020304" pitchFamily="18" charset="0"/>
              <a:cs typeface="David" panose="020E0502060401010101" pitchFamily="34" charset="-79"/>
            </a:endParaRPr>
          </a:p>
          <a:p>
            <a:pPr algn="r" rtl="1"/>
            <a:r>
              <a:rPr lang="en-US" sz="1800" dirty="0">
                <a:solidFill>
                  <a:srgbClr val="000000"/>
                </a:solidFill>
                <a:effectLst/>
                <a:latin typeface="David" panose="020E0502060401010101" pitchFamily="34" charset="-79"/>
                <a:ea typeface="Arial" panose="020B0604020202020204" pitchFamily="34" charset="0"/>
                <a:cs typeface="David" panose="020E0502060401010101" pitchFamily="34" charset="-79"/>
              </a:rPr>
              <a:t> </a:t>
            </a:r>
            <a:endParaRPr lang="en-US" sz="1800" dirty="0">
              <a:effectLst/>
              <a:latin typeface="David" panose="020E0502060401010101" pitchFamily="34" charset="-79"/>
              <a:ea typeface="Times New Roman" panose="02020603050405020304" pitchFamily="18" charset="0"/>
              <a:cs typeface="David" panose="020E0502060401010101" pitchFamily="34" charset="-79"/>
            </a:endParaRPr>
          </a:p>
          <a:p>
            <a:pPr algn="r" rtl="1">
              <a:lnSpc>
                <a:spcPct val="150000"/>
              </a:lnSpc>
            </a:pPr>
            <a:r>
              <a:rPr lang="he-IL" sz="1800" dirty="0">
                <a:solidFill>
                  <a:srgbClr val="000000"/>
                </a:solidFill>
                <a:effectLst/>
                <a:latin typeface="David" panose="020E0502060401010101" pitchFamily="34" charset="-79"/>
                <a:ea typeface="Arial" panose="020B0604020202020204" pitchFamily="34" charset="0"/>
                <a:cs typeface="David" panose="020E0502060401010101" pitchFamily="34" charset="-79"/>
              </a:rPr>
              <a:t>שלום, קוראים לי טל ואני ילדה בערך בגילכם.</a:t>
            </a:r>
            <a:endParaRPr lang="en-US" sz="1800" dirty="0">
              <a:effectLst/>
              <a:latin typeface="David" panose="020E0502060401010101" pitchFamily="34" charset="-79"/>
              <a:ea typeface="Times New Roman" panose="02020603050405020304" pitchFamily="18" charset="0"/>
              <a:cs typeface="David" panose="020E0502060401010101" pitchFamily="34" charset="-79"/>
            </a:endParaRPr>
          </a:p>
          <a:p>
            <a:pPr algn="r" rtl="1">
              <a:lnSpc>
                <a:spcPct val="150000"/>
              </a:lnSpc>
            </a:pPr>
            <a:r>
              <a:rPr lang="he-IL" sz="1800" dirty="0">
                <a:solidFill>
                  <a:srgbClr val="000000"/>
                </a:solidFill>
                <a:effectLst/>
                <a:latin typeface="David" panose="020E0502060401010101" pitchFamily="34" charset="-79"/>
                <a:ea typeface="Arial" panose="020B0604020202020204" pitchFamily="34" charset="0"/>
                <a:cs typeface="David" panose="020E0502060401010101" pitchFamily="34" charset="-79"/>
              </a:rPr>
              <a:t>אני מוכרחה להתוודות על משהו שקורה לי הרבה בזמן האחרון, אלו מחשבות שהם מאוד לא בסדר.</a:t>
            </a:r>
            <a:endParaRPr lang="en-US" sz="1800" dirty="0">
              <a:effectLst/>
              <a:latin typeface="David" panose="020E0502060401010101" pitchFamily="34" charset="-79"/>
              <a:ea typeface="Times New Roman" panose="02020603050405020304" pitchFamily="18" charset="0"/>
              <a:cs typeface="David" panose="020E0502060401010101" pitchFamily="34" charset="-79"/>
            </a:endParaRPr>
          </a:p>
          <a:p>
            <a:pPr algn="r" rtl="1">
              <a:lnSpc>
                <a:spcPct val="150000"/>
              </a:lnSpc>
            </a:pPr>
            <a:r>
              <a:rPr lang="he-IL" sz="1800" dirty="0">
                <a:solidFill>
                  <a:srgbClr val="000000"/>
                </a:solidFill>
                <a:effectLst/>
                <a:latin typeface="David" panose="020E0502060401010101" pitchFamily="34" charset="-79"/>
                <a:ea typeface="Arial" panose="020B0604020202020204" pitchFamily="34" charset="0"/>
                <a:cs typeface="David" panose="020E0502060401010101" pitchFamily="34" charset="-79"/>
              </a:rPr>
              <a:t>קשה לי להתפלל, ממש כך.</a:t>
            </a:r>
            <a:endParaRPr lang="en-US" sz="1800" dirty="0">
              <a:effectLst/>
              <a:latin typeface="David" panose="020E0502060401010101" pitchFamily="34" charset="-79"/>
              <a:ea typeface="Times New Roman" panose="02020603050405020304" pitchFamily="18" charset="0"/>
              <a:cs typeface="David" panose="020E0502060401010101" pitchFamily="34" charset="-79"/>
            </a:endParaRPr>
          </a:p>
          <a:p>
            <a:pPr algn="r" rtl="1">
              <a:lnSpc>
                <a:spcPct val="150000"/>
              </a:lnSpc>
            </a:pPr>
            <a:r>
              <a:rPr lang="he-IL" sz="1800" dirty="0">
                <a:solidFill>
                  <a:srgbClr val="000000"/>
                </a:solidFill>
                <a:effectLst/>
                <a:latin typeface="David" panose="020E0502060401010101" pitchFamily="34" charset="-79"/>
                <a:ea typeface="Arial" panose="020B0604020202020204" pitchFamily="34" charset="0"/>
                <a:cs typeface="David" panose="020E0502060401010101" pitchFamily="34" charset="-79"/>
              </a:rPr>
              <a:t>לקרוא שוב ושוב את אותן שורות, זה ממש קשה, ואפילו קצת משעמם. לא כל כך נעים לי להודות אבל זו אמת, וכך אני מרגישה.</a:t>
            </a:r>
            <a:endParaRPr lang="en-US" sz="1800" dirty="0">
              <a:effectLst/>
              <a:latin typeface="David" panose="020E0502060401010101" pitchFamily="34" charset="-79"/>
              <a:ea typeface="Times New Roman" panose="02020603050405020304" pitchFamily="18" charset="0"/>
              <a:cs typeface="David" panose="020E0502060401010101" pitchFamily="34" charset="-79"/>
            </a:endParaRPr>
          </a:p>
          <a:p>
            <a:pPr algn="r" rtl="1">
              <a:lnSpc>
                <a:spcPct val="150000"/>
              </a:lnSpc>
            </a:pPr>
            <a:r>
              <a:rPr lang="he-IL" sz="1800" dirty="0">
                <a:solidFill>
                  <a:srgbClr val="000000"/>
                </a:solidFill>
                <a:effectLst/>
                <a:latin typeface="David" panose="020E0502060401010101" pitchFamily="34" charset="-79"/>
                <a:ea typeface="Arial" panose="020B0604020202020204" pitchFamily="34" charset="0"/>
                <a:cs typeface="David" panose="020E0502060401010101" pitchFamily="34" charset="-79"/>
              </a:rPr>
              <a:t>אני לא אוהבת את העמידה הזו בבית הכנסת, כולם שם בשקט, עומדות ומתפללות בכוונה מלאה, ואני לא רואה כלום ממה שקורה שם מעבר למחיצה, למטה.</a:t>
            </a:r>
            <a:endParaRPr lang="en-US" sz="1800" dirty="0">
              <a:effectLst/>
              <a:latin typeface="David" panose="020E0502060401010101" pitchFamily="34" charset="-79"/>
              <a:ea typeface="Times New Roman" panose="02020603050405020304" pitchFamily="18" charset="0"/>
              <a:cs typeface="David" panose="020E0502060401010101" pitchFamily="34" charset="-79"/>
            </a:endParaRPr>
          </a:p>
          <a:p>
            <a:pPr algn="r" rtl="1">
              <a:lnSpc>
                <a:spcPct val="150000"/>
              </a:lnSpc>
            </a:pPr>
            <a:r>
              <a:rPr lang="he-IL" sz="1800" dirty="0">
                <a:solidFill>
                  <a:srgbClr val="000000"/>
                </a:solidFill>
                <a:effectLst/>
                <a:latin typeface="David" panose="020E0502060401010101" pitchFamily="34" charset="-79"/>
                <a:ea typeface="Arial" panose="020B0604020202020204" pitchFamily="34" charset="0"/>
                <a:cs typeface="David" panose="020E0502060401010101" pitchFamily="34" charset="-79"/>
              </a:rPr>
              <a:t>אני מחזיקה ביד את הסידור וממש ממש מנסה לחשוב על המילים שאני אומרת, וכמה שאני יותר מנסה, מתאמצת ומשתדלת פתאום אני מוצאת את עצמי חושבת על דברים אחרים, על דברים שקרו בבית הספר ובני עקיבא, על הספר שקראתי והסרט שראיתי, או על דברים שיהיו או סתם חלומות בהקיץ, על דברים שלא היו ושלא יהיו לעולם.</a:t>
            </a:r>
            <a:endParaRPr lang="en-US" sz="1800" dirty="0">
              <a:effectLst/>
              <a:latin typeface="David" panose="020E0502060401010101" pitchFamily="34" charset="-79"/>
              <a:ea typeface="Times New Roman" panose="02020603050405020304" pitchFamily="18" charset="0"/>
              <a:cs typeface="David" panose="020E0502060401010101" pitchFamily="34" charset="-79"/>
            </a:endParaRPr>
          </a:p>
          <a:p>
            <a:pPr algn="r" rtl="1">
              <a:lnSpc>
                <a:spcPct val="150000"/>
              </a:lnSpc>
            </a:pPr>
            <a:r>
              <a:rPr lang="he-IL" sz="1800" dirty="0" err="1">
                <a:solidFill>
                  <a:srgbClr val="000000"/>
                </a:solidFill>
                <a:effectLst/>
                <a:latin typeface="David" panose="020E0502060401010101" pitchFamily="34" charset="-79"/>
                <a:ea typeface="Arial" panose="020B0604020202020204" pitchFamily="34" charset="0"/>
                <a:cs typeface="David" panose="020E0502060401010101" pitchFamily="34" charset="-79"/>
              </a:rPr>
              <a:t>הכל</a:t>
            </a:r>
            <a:r>
              <a:rPr lang="he-IL" sz="1800" dirty="0">
                <a:solidFill>
                  <a:srgbClr val="000000"/>
                </a:solidFill>
                <a:effectLst/>
                <a:latin typeface="David" panose="020E0502060401010101" pitchFamily="34" charset="-79"/>
                <a:ea typeface="Arial" panose="020B0604020202020204" pitchFamily="34" charset="0"/>
                <a:cs typeface="David" panose="020E0502060401010101" pitchFamily="34" charset="-79"/>
              </a:rPr>
              <a:t>- </a:t>
            </a:r>
            <a:r>
              <a:rPr lang="he-IL" sz="1800" dirty="0" err="1">
                <a:solidFill>
                  <a:srgbClr val="000000"/>
                </a:solidFill>
                <a:effectLst/>
                <a:latin typeface="David" panose="020E0502060401010101" pitchFamily="34" charset="-79"/>
                <a:ea typeface="Arial" panose="020B0604020202020204" pitchFamily="34" charset="0"/>
                <a:cs typeface="David" panose="020E0502060401010101" pitchFamily="34" charset="-79"/>
              </a:rPr>
              <a:t>הכל</a:t>
            </a:r>
            <a:r>
              <a:rPr lang="he-IL" sz="1800" dirty="0">
                <a:solidFill>
                  <a:srgbClr val="000000"/>
                </a:solidFill>
                <a:effectLst/>
                <a:latin typeface="David" panose="020E0502060401010101" pitchFamily="34" charset="-79"/>
                <a:ea typeface="Arial" panose="020B0604020202020204" pitchFamily="34" charset="0"/>
                <a:cs typeface="David" panose="020E0502060401010101" pitchFamily="34" charset="-79"/>
              </a:rPr>
              <a:t> פרט למה שכתוב בסידור.</a:t>
            </a:r>
            <a:endParaRPr lang="en-US" sz="1800" dirty="0">
              <a:effectLst/>
              <a:latin typeface="David" panose="020E0502060401010101" pitchFamily="34" charset="-79"/>
              <a:ea typeface="Times New Roman" panose="02020603050405020304" pitchFamily="18" charset="0"/>
              <a:cs typeface="David" panose="020E0502060401010101" pitchFamily="34" charset="-79"/>
            </a:endParaRPr>
          </a:p>
          <a:p>
            <a:pPr algn="r" rtl="1">
              <a:lnSpc>
                <a:spcPct val="150000"/>
              </a:lnSpc>
            </a:pPr>
            <a:r>
              <a:rPr lang="he-IL" sz="1800" dirty="0">
                <a:solidFill>
                  <a:srgbClr val="000000"/>
                </a:solidFill>
                <a:effectLst/>
                <a:latin typeface="David" panose="020E0502060401010101" pitchFamily="34" charset="-79"/>
                <a:ea typeface="Arial" panose="020B0604020202020204" pitchFamily="34" charset="0"/>
                <a:cs typeface="David" panose="020E0502060401010101" pitchFamily="34" charset="-79"/>
              </a:rPr>
              <a:t>למה?</a:t>
            </a:r>
            <a:endParaRPr lang="en-US" sz="1800" dirty="0">
              <a:effectLst/>
              <a:latin typeface="David" panose="020E0502060401010101" pitchFamily="34" charset="-79"/>
              <a:ea typeface="Times New Roman" panose="02020603050405020304" pitchFamily="18" charset="0"/>
              <a:cs typeface="David" panose="020E0502060401010101" pitchFamily="34" charset="-79"/>
            </a:endParaRPr>
          </a:p>
          <a:p>
            <a:pPr algn="r" rtl="1">
              <a:lnSpc>
                <a:spcPct val="150000"/>
              </a:lnSpc>
            </a:pPr>
            <a:r>
              <a:rPr lang="he-IL" sz="1800" dirty="0">
                <a:solidFill>
                  <a:srgbClr val="000000"/>
                </a:solidFill>
                <a:effectLst/>
                <a:latin typeface="David" panose="020E0502060401010101" pitchFamily="34" charset="-79"/>
                <a:ea typeface="Arial" panose="020B0604020202020204" pitchFamily="34" charset="0"/>
                <a:cs typeface="David" panose="020E0502060401010101" pitchFamily="34" charset="-79"/>
              </a:rPr>
              <a:t>הרי אני כל כך רוצה ומשתדלת. אני עוצמת את העיניים ואומרת לה' במילים הכי פרטיות שלי, דברים רבים שיש לי לומר לו: בקשות ותודות </a:t>
            </a:r>
            <a:r>
              <a:rPr lang="he-IL" sz="1800" dirty="0" err="1">
                <a:solidFill>
                  <a:srgbClr val="000000"/>
                </a:solidFill>
                <a:effectLst/>
                <a:latin typeface="David" panose="020E0502060401010101" pitchFamily="34" charset="-79"/>
                <a:ea typeface="Arial" panose="020B0604020202020204" pitchFamily="34" charset="0"/>
                <a:cs typeface="David" panose="020E0502060401010101" pitchFamily="34" charset="-79"/>
              </a:rPr>
              <a:t>והצטערויות</a:t>
            </a:r>
            <a:r>
              <a:rPr lang="he-IL" sz="1800" dirty="0">
                <a:solidFill>
                  <a:srgbClr val="000000"/>
                </a:solidFill>
                <a:effectLst/>
                <a:latin typeface="David" panose="020E0502060401010101" pitchFamily="34" charset="-79"/>
                <a:ea typeface="Arial" panose="020B0604020202020204" pitchFamily="34" charset="0"/>
                <a:cs typeface="David" panose="020E0502060401010101" pitchFamily="34" charset="-79"/>
              </a:rPr>
              <a:t> וסליחות ושמחות ותקוות וחלומות.</a:t>
            </a:r>
            <a:endParaRPr lang="en-US" sz="1800" dirty="0">
              <a:effectLst/>
              <a:latin typeface="David" panose="020E0502060401010101" pitchFamily="34" charset="-79"/>
              <a:ea typeface="Times New Roman" panose="02020603050405020304" pitchFamily="18" charset="0"/>
              <a:cs typeface="David" panose="020E0502060401010101" pitchFamily="34" charset="-79"/>
            </a:endParaRPr>
          </a:p>
          <a:p>
            <a:pPr algn="r" rtl="1">
              <a:lnSpc>
                <a:spcPct val="150000"/>
              </a:lnSpc>
            </a:pPr>
            <a:r>
              <a:rPr lang="he-IL" sz="1800" dirty="0">
                <a:solidFill>
                  <a:srgbClr val="000000"/>
                </a:solidFill>
                <a:effectLst/>
                <a:latin typeface="David" panose="020E0502060401010101" pitchFamily="34" charset="-79"/>
                <a:ea typeface="Arial" panose="020B0604020202020204" pitchFamily="34" charset="0"/>
                <a:cs typeface="David" panose="020E0502060401010101" pitchFamily="34" charset="-79"/>
              </a:rPr>
              <a:t>בכיתה אנחנו לומדות את הנושא "תפילה", מסבירים לנו קטעים שלמים מהתפילה ואני תמיד מאוד מתפעלת מהם, </a:t>
            </a:r>
            <a:endParaRPr lang="en-US" sz="1800" dirty="0">
              <a:effectLst/>
              <a:latin typeface="David" panose="020E0502060401010101" pitchFamily="34" charset="-79"/>
              <a:ea typeface="Times New Roman" panose="02020603050405020304" pitchFamily="18" charset="0"/>
              <a:cs typeface="David" panose="020E0502060401010101" pitchFamily="34" charset="-79"/>
            </a:endParaRPr>
          </a:p>
          <a:p>
            <a:pPr algn="r" rtl="1">
              <a:lnSpc>
                <a:spcPct val="150000"/>
              </a:lnSpc>
            </a:pPr>
            <a:r>
              <a:rPr lang="en-US" sz="1800" dirty="0">
                <a:solidFill>
                  <a:srgbClr val="000000"/>
                </a:solidFill>
                <a:effectLst/>
                <a:latin typeface="David" panose="020E0502060401010101" pitchFamily="34" charset="-79"/>
                <a:ea typeface="Arial" panose="020B0604020202020204" pitchFamily="34" charset="0"/>
                <a:cs typeface="David" panose="020E0502060401010101" pitchFamily="34" charset="-79"/>
              </a:rPr>
              <a:t> </a:t>
            </a:r>
            <a:endParaRPr lang="en-US" sz="1800" dirty="0">
              <a:effectLst/>
              <a:latin typeface="David" panose="020E0502060401010101" pitchFamily="34" charset="-79"/>
              <a:ea typeface="Times New Roman" panose="02020603050405020304" pitchFamily="18" charset="0"/>
              <a:cs typeface="David" panose="020E0502060401010101" pitchFamily="34" charset="-79"/>
            </a:endParaRPr>
          </a:p>
          <a:p>
            <a:pPr algn="r" rtl="1"/>
            <a:endParaRPr lang="he-IL" dirty="0">
              <a:latin typeface="David" panose="020E0502060401010101" pitchFamily="34" charset="-79"/>
              <a:cs typeface="David" panose="020E0502060401010101" pitchFamily="34" charset="-79"/>
            </a:endParaRPr>
          </a:p>
        </p:txBody>
      </p:sp>
    </p:spTree>
    <p:extLst>
      <p:ext uri="{BB962C8B-B14F-4D97-AF65-F5344CB8AC3E}">
        <p14:creationId xmlns:p14="http://schemas.microsoft.com/office/powerpoint/2010/main" val="30295731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תיבת טקסט 1">
            <a:extLst>
              <a:ext uri="{FF2B5EF4-FFF2-40B4-BE49-F238E27FC236}">
                <a16:creationId xmlns:a16="http://schemas.microsoft.com/office/drawing/2014/main" xmlns="" id="{9F648823-8FB8-4AD0-A5BB-43FE6861D2BA}"/>
              </a:ext>
            </a:extLst>
          </p:cNvPr>
          <p:cNvSpPr txBox="1"/>
          <p:nvPr/>
        </p:nvSpPr>
        <p:spPr>
          <a:xfrm>
            <a:off x="1352550" y="283908"/>
            <a:ext cx="10668000" cy="6290183"/>
          </a:xfrm>
          <a:prstGeom prst="rect">
            <a:avLst/>
          </a:prstGeom>
          <a:noFill/>
        </p:spPr>
        <p:txBody>
          <a:bodyPr wrap="square" rtlCol="1">
            <a:spAutoFit/>
          </a:bodyPr>
          <a:lstStyle/>
          <a:p>
            <a:pPr algn="r" rtl="1">
              <a:lnSpc>
                <a:spcPct val="150000"/>
              </a:lnSpc>
            </a:pPr>
            <a:r>
              <a:rPr lang="he-IL" sz="1800" dirty="0">
                <a:solidFill>
                  <a:srgbClr val="000000"/>
                </a:solidFill>
                <a:effectLst/>
                <a:latin typeface="David" panose="020E0502060401010101" pitchFamily="34" charset="-79"/>
                <a:ea typeface="Arial" panose="020B0604020202020204" pitchFamily="34" charset="0"/>
                <a:cs typeface="David" panose="020E0502060401010101" pitchFamily="34" charset="-79"/>
              </a:rPr>
              <a:t>פעם המורה סיפרה על מניין- כשכולם אומרים באותם רגעים את אותן המילים, וכל אחד מתפלל בעצם גם בשם אחרים, וכמה כוח שיש לזה במרומים.</a:t>
            </a:r>
            <a:endParaRPr lang="en-US" sz="1800" dirty="0">
              <a:effectLst/>
              <a:latin typeface="David" panose="020E0502060401010101" pitchFamily="34" charset="-79"/>
              <a:ea typeface="Times New Roman" panose="02020603050405020304" pitchFamily="18" charset="0"/>
              <a:cs typeface="David" panose="020E0502060401010101" pitchFamily="34" charset="-79"/>
            </a:endParaRPr>
          </a:p>
          <a:p>
            <a:pPr algn="r" rtl="1">
              <a:lnSpc>
                <a:spcPct val="150000"/>
              </a:lnSpc>
            </a:pPr>
            <a:r>
              <a:rPr lang="he-IL" sz="1800" dirty="0">
                <a:solidFill>
                  <a:srgbClr val="000000"/>
                </a:solidFill>
                <a:effectLst/>
                <a:latin typeface="David" panose="020E0502060401010101" pitchFamily="34" charset="-79"/>
                <a:ea typeface="Arial" panose="020B0604020202020204" pitchFamily="34" charset="0"/>
                <a:cs typeface="David" panose="020E0502060401010101" pitchFamily="34" charset="-79"/>
              </a:rPr>
              <a:t>הרעיונות האלה כל כך מוצאים חן בעיני, אבל כשאני נמצאת בבית הכנסת או בכיתה ומחזיקה ביד את הסידור- פשוט לא הולך לי להתפלל, ושום רגש של התפעלות לא עולה לי.</a:t>
            </a:r>
            <a:endParaRPr lang="en-US" sz="1800" dirty="0">
              <a:effectLst/>
              <a:latin typeface="David" panose="020E0502060401010101" pitchFamily="34" charset="-79"/>
              <a:ea typeface="Times New Roman" panose="02020603050405020304" pitchFamily="18" charset="0"/>
              <a:cs typeface="David" panose="020E0502060401010101" pitchFamily="34" charset="-79"/>
            </a:endParaRPr>
          </a:p>
          <a:p>
            <a:pPr algn="r" rtl="1">
              <a:lnSpc>
                <a:spcPct val="150000"/>
              </a:lnSpc>
            </a:pPr>
            <a:r>
              <a:rPr lang="he-IL" sz="1800" dirty="0">
                <a:solidFill>
                  <a:srgbClr val="000000"/>
                </a:solidFill>
                <a:effectLst/>
                <a:latin typeface="David" panose="020E0502060401010101" pitchFamily="34" charset="-79"/>
                <a:ea typeface="Arial" panose="020B0604020202020204" pitchFamily="34" charset="0"/>
                <a:cs typeface="David" panose="020E0502060401010101" pitchFamily="34" charset="-79"/>
              </a:rPr>
              <a:t>מעניין אותי לדעת אם רק אני מרגישה כך או שבעצם יש רבים כמוני. אני מתביישת לשאול.</a:t>
            </a:r>
            <a:endParaRPr lang="en-US" sz="1800" dirty="0">
              <a:effectLst/>
              <a:latin typeface="David" panose="020E0502060401010101" pitchFamily="34" charset="-79"/>
              <a:ea typeface="Times New Roman" panose="02020603050405020304" pitchFamily="18" charset="0"/>
              <a:cs typeface="David" panose="020E0502060401010101" pitchFamily="34" charset="-79"/>
            </a:endParaRPr>
          </a:p>
          <a:p>
            <a:pPr algn="r" rtl="1">
              <a:lnSpc>
                <a:spcPct val="150000"/>
              </a:lnSpc>
            </a:pPr>
            <a:r>
              <a:rPr lang="he-IL" sz="1800" dirty="0">
                <a:solidFill>
                  <a:srgbClr val="000000"/>
                </a:solidFill>
                <a:effectLst/>
                <a:latin typeface="David" panose="020E0502060401010101" pitchFamily="34" charset="-79"/>
                <a:ea typeface="Arial" panose="020B0604020202020204" pitchFamily="34" charset="0"/>
                <a:cs typeface="David" panose="020E0502060401010101" pitchFamily="34" charset="-79"/>
              </a:rPr>
              <a:t>לעיתים נדירות אני באמת יכולה להתרכז בתפילה. למשל בערב ראש- חודש.</a:t>
            </a:r>
            <a:endParaRPr lang="en-US" sz="1800" dirty="0">
              <a:effectLst/>
              <a:latin typeface="David" panose="020E0502060401010101" pitchFamily="34" charset="-79"/>
              <a:ea typeface="Times New Roman" panose="02020603050405020304" pitchFamily="18" charset="0"/>
              <a:cs typeface="David" panose="020E0502060401010101" pitchFamily="34" charset="-79"/>
            </a:endParaRPr>
          </a:p>
          <a:p>
            <a:pPr algn="r" rtl="1">
              <a:lnSpc>
                <a:spcPct val="150000"/>
              </a:lnSpc>
            </a:pPr>
            <a:r>
              <a:rPr lang="he-IL" sz="1800" dirty="0">
                <a:solidFill>
                  <a:srgbClr val="000000"/>
                </a:solidFill>
                <a:effectLst/>
                <a:latin typeface="David" panose="020E0502060401010101" pitchFamily="34" charset="-79"/>
                <a:ea typeface="Arial" panose="020B0604020202020204" pitchFamily="34" charset="0"/>
                <a:cs typeface="David" panose="020E0502060401010101" pitchFamily="34" charset="-79"/>
              </a:rPr>
              <a:t>לאבא שלי יש שיגעון פרטי: בערב ראש חודש, תמיד, כל המשפחה הולכת יחד לכותל המערבי לתפילת ערבית ואחר- כך חוזרים הביתה ואוכלים ארוחת ערב חגיגית. (זה תלוי גם במצב רוח של אמא, הטבחית שלנו, באותו יום).</a:t>
            </a:r>
            <a:endParaRPr lang="en-US" sz="1800" dirty="0">
              <a:effectLst/>
              <a:latin typeface="David" panose="020E0502060401010101" pitchFamily="34" charset="-79"/>
              <a:ea typeface="Times New Roman" panose="02020603050405020304" pitchFamily="18" charset="0"/>
              <a:cs typeface="David" panose="020E0502060401010101" pitchFamily="34" charset="-79"/>
            </a:endParaRPr>
          </a:p>
          <a:p>
            <a:pPr algn="r" rtl="1">
              <a:lnSpc>
                <a:spcPct val="150000"/>
              </a:lnSpc>
            </a:pPr>
            <a:r>
              <a:rPr lang="he-IL" sz="1800" dirty="0">
                <a:solidFill>
                  <a:srgbClr val="000000"/>
                </a:solidFill>
                <a:effectLst/>
                <a:latin typeface="David" panose="020E0502060401010101" pitchFamily="34" charset="-79"/>
                <a:ea typeface="Arial" panose="020B0604020202020204" pitchFamily="34" charset="0"/>
                <a:cs typeface="David" panose="020E0502060401010101" pitchFamily="34" charset="-79"/>
              </a:rPr>
              <a:t>זה מין חג פרטי שלנו. אבא אומר שבימי קדם ראש חודש היה חג קטן, והוא מאוד רוצה לחדש את המנהג הזה.</a:t>
            </a:r>
            <a:endParaRPr lang="en-US" sz="1800" dirty="0">
              <a:effectLst/>
              <a:latin typeface="David" panose="020E0502060401010101" pitchFamily="34" charset="-79"/>
              <a:ea typeface="Times New Roman" panose="02020603050405020304" pitchFamily="18" charset="0"/>
              <a:cs typeface="David" panose="020E0502060401010101" pitchFamily="34" charset="-79"/>
            </a:endParaRPr>
          </a:p>
          <a:p>
            <a:pPr algn="r" rtl="1">
              <a:lnSpc>
                <a:spcPct val="150000"/>
              </a:lnSpc>
            </a:pPr>
            <a:r>
              <a:rPr lang="he-IL" sz="1800" dirty="0">
                <a:solidFill>
                  <a:srgbClr val="000000"/>
                </a:solidFill>
                <a:effectLst/>
                <a:latin typeface="David" panose="020E0502060401010101" pitchFamily="34" charset="-79"/>
                <a:ea typeface="Arial" panose="020B0604020202020204" pitchFamily="34" charset="0"/>
                <a:cs typeface="David" panose="020E0502060401010101" pitchFamily="34" charset="-79"/>
              </a:rPr>
              <a:t>כשאנחנו מגיעים לכותל בכל ראש חודש, בלילה, כשהרחבה כמעט ריקה ויש מעט נשים שעומדות עטופות מטפחות הדוקות, ושופכות, ממש שופכות גם דמעות וגם את הלב, באותם רגעים אני מרגישה הרגשה מדהימה, יש באוויר מין קדושה. (אני לא יודעת בדיוק מה זו קדושה, אבל אני חושבת שזה מה שיש שם, מין ריח קל כזה, שקוף כזה, לא יודעת בדיוק להסביר).</a:t>
            </a:r>
            <a:endParaRPr lang="en-US" sz="1800" dirty="0">
              <a:effectLst/>
              <a:latin typeface="David" panose="020E0502060401010101" pitchFamily="34" charset="-79"/>
              <a:ea typeface="Times New Roman" panose="02020603050405020304" pitchFamily="18" charset="0"/>
              <a:cs typeface="David" panose="020E0502060401010101" pitchFamily="34" charset="-79"/>
            </a:endParaRPr>
          </a:p>
          <a:p>
            <a:pPr algn="r" rtl="1">
              <a:lnSpc>
                <a:spcPct val="150000"/>
              </a:lnSpc>
            </a:pPr>
            <a:r>
              <a:rPr lang="he-IL" sz="1800" dirty="0">
                <a:solidFill>
                  <a:srgbClr val="000000"/>
                </a:solidFill>
                <a:effectLst/>
                <a:latin typeface="David" panose="020E0502060401010101" pitchFamily="34" charset="-79"/>
                <a:ea typeface="Arial" panose="020B0604020202020204" pitchFamily="34" charset="0"/>
                <a:cs typeface="David" panose="020E0502060401010101" pitchFamily="34" charset="-79"/>
              </a:rPr>
              <a:t>ואז, להפתעתי הרבה, אני פותחת את הסידור ויכולה לחשוב על כל מילה, ממש כל מילה, ואף אחד לא מזרז אותי ואני יכולה לעמוד כמה זמן שאני רוצה ולהתפלל. ואני באמת מרגישה שיש שם מישהו, למעלה, שמקשיב לי ומקבל את תפילתי.</a:t>
            </a:r>
            <a:endParaRPr lang="en-US" sz="1800" dirty="0">
              <a:effectLst/>
              <a:latin typeface="David" panose="020E0502060401010101" pitchFamily="34" charset="-79"/>
              <a:ea typeface="Times New Roman" panose="02020603050405020304" pitchFamily="18" charset="0"/>
              <a:cs typeface="David" panose="020E0502060401010101" pitchFamily="34" charset="-79"/>
            </a:endParaRPr>
          </a:p>
          <a:p>
            <a:pPr algn="r" rtl="1">
              <a:lnSpc>
                <a:spcPct val="150000"/>
              </a:lnSpc>
            </a:pPr>
            <a:r>
              <a:rPr lang="he-IL" sz="1800" dirty="0">
                <a:solidFill>
                  <a:srgbClr val="000000"/>
                </a:solidFill>
                <a:effectLst/>
                <a:latin typeface="David" panose="020E0502060401010101" pitchFamily="34" charset="-79"/>
                <a:ea typeface="Arial" panose="020B0604020202020204" pitchFamily="34" charset="0"/>
                <a:cs typeface="David" panose="020E0502060401010101" pitchFamily="34" charset="-79"/>
              </a:rPr>
              <a:t>זו הרגשה באמת נפלאה.</a:t>
            </a:r>
            <a:endParaRPr lang="en-US" sz="1800" dirty="0">
              <a:effectLst/>
              <a:latin typeface="David" panose="020E0502060401010101" pitchFamily="34" charset="-79"/>
              <a:ea typeface="Times New Roman" panose="02020603050405020304" pitchFamily="18" charset="0"/>
              <a:cs typeface="David" panose="020E0502060401010101" pitchFamily="34" charset="-79"/>
            </a:endParaRPr>
          </a:p>
        </p:txBody>
      </p:sp>
    </p:spTree>
    <p:extLst>
      <p:ext uri="{BB962C8B-B14F-4D97-AF65-F5344CB8AC3E}">
        <p14:creationId xmlns:p14="http://schemas.microsoft.com/office/powerpoint/2010/main" val="2298500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תיבת טקסט 1">
            <a:extLst>
              <a:ext uri="{FF2B5EF4-FFF2-40B4-BE49-F238E27FC236}">
                <a16:creationId xmlns:a16="http://schemas.microsoft.com/office/drawing/2014/main" xmlns="" id="{780C8B0A-9624-4F82-94C6-D3FD0AE6E448}"/>
              </a:ext>
            </a:extLst>
          </p:cNvPr>
          <p:cNvSpPr txBox="1"/>
          <p:nvPr/>
        </p:nvSpPr>
        <p:spPr>
          <a:xfrm>
            <a:off x="2457451" y="457200"/>
            <a:ext cx="8896350" cy="5216813"/>
          </a:xfrm>
          <a:prstGeom prst="rect">
            <a:avLst/>
          </a:prstGeom>
          <a:noFill/>
        </p:spPr>
        <p:txBody>
          <a:bodyPr wrap="square" rtlCol="1">
            <a:spAutoFit/>
          </a:bodyPr>
          <a:lstStyle/>
          <a:p>
            <a:pPr algn="r" rtl="1">
              <a:lnSpc>
                <a:spcPct val="150000"/>
              </a:lnSpc>
            </a:pPr>
            <a:r>
              <a:rPr lang="he-IL" sz="1800" dirty="0">
                <a:solidFill>
                  <a:srgbClr val="000000"/>
                </a:solidFill>
                <a:effectLst/>
                <a:latin typeface="David" panose="020E0502060401010101" pitchFamily="34" charset="-79"/>
                <a:ea typeface="Arial" panose="020B0604020202020204" pitchFamily="34" charset="0"/>
                <a:cs typeface="David" panose="020E0502060401010101" pitchFamily="34" charset="-79"/>
              </a:rPr>
              <a:t>אבל מה לעשות, ראש חודש יש רק פעם בחודש, ואילו אני צריכה לעמוד כל בוקר עם הסידור בכיתה ובשבת בסניף… וזה מטריד אותי: למה אני לא מצליחה וכולם כן?</a:t>
            </a:r>
            <a:endParaRPr lang="en-US" sz="1800" dirty="0">
              <a:effectLst/>
              <a:latin typeface="David" panose="020E0502060401010101" pitchFamily="34" charset="-79"/>
              <a:ea typeface="Times New Roman" panose="02020603050405020304" pitchFamily="18" charset="0"/>
              <a:cs typeface="David" panose="020E0502060401010101" pitchFamily="34" charset="-79"/>
            </a:endParaRPr>
          </a:p>
          <a:p>
            <a:pPr algn="r" rtl="1">
              <a:lnSpc>
                <a:spcPct val="150000"/>
              </a:lnSpc>
            </a:pPr>
            <a:r>
              <a:rPr lang="he-IL" sz="1800" dirty="0">
                <a:solidFill>
                  <a:srgbClr val="000000"/>
                </a:solidFill>
                <a:effectLst/>
                <a:latin typeface="David" panose="020E0502060401010101" pitchFamily="34" charset="-79"/>
                <a:ea typeface="Arial" panose="020B0604020202020204" pitchFamily="34" charset="0"/>
                <a:cs typeface="David" panose="020E0502060401010101" pitchFamily="34" charset="-79"/>
              </a:rPr>
              <a:t>בערב שבת האחרון יצאתי בתחילת התפילה והלכתי לי לטייל, הלכתי ממש עד קצה השכונה, עד הבית האחרון שצופה על העמק והחורשות. העצים כרעו ברוח, השמש שקעה אבל היה עוד קצת אור. יש המון בתי כנסת בסביבה וכל התפילות והמנגינות התערבבו. נדמה לי שכל העולם מתפלל, כולם- חוץ ממני.</a:t>
            </a:r>
            <a:endParaRPr lang="en-US" sz="1800" dirty="0">
              <a:effectLst/>
              <a:latin typeface="David" panose="020E0502060401010101" pitchFamily="34" charset="-79"/>
              <a:ea typeface="Times New Roman" panose="02020603050405020304" pitchFamily="18" charset="0"/>
              <a:cs typeface="David" panose="020E0502060401010101" pitchFamily="34" charset="-79"/>
            </a:endParaRPr>
          </a:p>
          <a:p>
            <a:pPr algn="r" rtl="1">
              <a:lnSpc>
                <a:spcPct val="150000"/>
              </a:lnSpc>
            </a:pPr>
            <a:r>
              <a:rPr lang="he-IL" sz="1800" dirty="0">
                <a:solidFill>
                  <a:srgbClr val="000000"/>
                </a:solidFill>
                <a:effectLst/>
                <a:latin typeface="David" panose="020E0502060401010101" pitchFamily="34" charset="-79"/>
                <a:ea typeface="Arial" panose="020B0604020202020204" pitchFamily="34" charset="0"/>
                <a:cs typeface="David" panose="020E0502060401010101" pitchFamily="34" charset="-79"/>
              </a:rPr>
              <a:t>ישבתי לי ככה לבד, והתפללתי שוב במילים פרטיות לאלוקים- שייתן לי להתפלל אליו ושיעזור לי. הרגשתי שזו הייתה תפילה אמיתית וטובה. </a:t>
            </a:r>
            <a:endParaRPr lang="en-US" sz="1800" dirty="0">
              <a:effectLst/>
              <a:latin typeface="David" panose="020E0502060401010101" pitchFamily="34" charset="-79"/>
              <a:ea typeface="Times New Roman" panose="02020603050405020304" pitchFamily="18" charset="0"/>
              <a:cs typeface="David" panose="020E0502060401010101" pitchFamily="34" charset="-79"/>
            </a:endParaRPr>
          </a:p>
          <a:p>
            <a:pPr algn="r" rtl="1">
              <a:lnSpc>
                <a:spcPct val="150000"/>
              </a:lnSpc>
            </a:pPr>
            <a:r>
              <a:rPr lang="he-IL" sz="1800" dirty="0">
                <a:solidFill>
                  <a:srgbClr val="000000"/>
                </a:solidFill>
                <a:effectLst/>
                <a:latin typeface="David" panose="020E0502060401010101" pitchFamily="34" charset="-79"/>
                <a:ea typeface="Arial" panose="020B0604020202020204" pitchFamily="34" charset="0"/>
                <a:cs typeface="David" panose="020E0502060401010101" pitchFamily="34" charset="-79"/>
              </a:rPr>
              <a:t>אני מקווה שמעכשיו התפילות שלי יהיו מלאות כוונה כמו התפילה הזאת, אני באמת מקווה...</a:t>
            </a:r>
            <a:endParaRPr lang="he-IL" dirty="0">
              <a:latin typeface="David" panose="020E0502060401010101" pitchFamily="34" charset="-79"/>
              <a:cs typeface="David" panose="020E0502060401010101" pitchFamily="34" charset="-79"/>
            </a:endParaRPr>
          </a:p>
          <a:p>
            <a:pPr algn="r" rtl="1"/>
            <a:endParaRPr lang="he-IL" dirty="0"/>
          </a:p>
          <a:p>
            <a:pPr algn="r" rtl="1">
              <a:lnSpc>
                <a:spcPct val="150000"/>
              </a:lnSpc>
            </a:pPr>
            <a:r>
              <a:rPr lang="he-IL" b="1" u="sng" dirty="0">
                <a:latin typeface="Gveret Levin AlefAlefAlef" panose="00000500000000000000" pitchFamily="50" charset="-79"/>
                <a:cs typeface="Gveret Levin AlefAlefAlef" panose="00000500000000000000" pitchFamily="50" charset="-79"/>
              </a:rPr>
              <a:t>שאלות לאחר הסיפור:</a:t>
            </a:r>
          </a:p>
          <a:p>
            <a:pPr marL="285750" indent="-285750" algn="r" rtl="1">
              <a:lnSpc>
                <a:spcPct val="150000"/>
              </a:lnSpc>
              <a:buFont typeface="Arial" panose="020B0604020202020204" pitchFamily="34" charset="0"/>
              <a:buChar char="•"/>
            </a:pPr>
            <a:r>
              <a:rPr lang="he-IL" dirty="0">
                <a:latin typeface="Gveret Levin AlefAlefAlef" panose="00000500000000000000" pitchFamily="50" charset="-79"/>
                <a:cs typeface="Gveret Levin AlefAlefAlef" panose="00000500000000000000" pitchFamily="50" charset="-79"/>
              </a:rPr>
              <a:t>האם משהי מתחברת לנערה? גם מרגישה שלא מצליחה להתפלל?</a:t>
            </a:r>
          </a:p>
          <a:p>
            <a:pPr marL="285750" indent="-285750" algn="r" rtl="1">
              <a:lnSpc>
                <a:spcPct val="150000"/>
              </a:lnSpc>
              <a:buFont typeface="Arial" panose="020B0604020202020204" pitchFamily="34" charset="0"/>
              <a:buChar char="•"/>
            </a:pPr>
            <a:r>
              <a:rPr lang="he-IL" dirty="0">
                <a:latin typeface="Gveret Levin AlefAlefAlef" panose="00000500000000000000" pitchFamily="50" charset="-79"/>
                <a:cs typeface="Gveret Levin AlefAlefAlef" panose="00000500000000000000" pitchFamily="50" charset="-79"/>
              </a:rPr>
              <a:t>האם יש משהי שזה מפריע לה המצב הזה? שהיית רוצה לעשות משהו עם זה?</a:t>
            </a:r>
          </a:p>
          <a:p>
            <a:pPr marL="285750" indent="-285750" algn="r" rtl="1">
              <a:buFont typeface="Arial" panose="020B0604020202020204" pitchFamily="34" charset="0"/>
              <a:buChar char="•"/>
            </a:pPr>
            <a:endParaRPr lang="he-IL" dirty="0"/>
          </a:p>
        </p:txBody>
      </p:sp>
    </p:spTree>
    <p:extLst>
      <p:ext uri="{BB962C8B-B14F-4D97-AF65-F5344CB8AC3E}">
        <p14:creationId xmlns:p14="http://schemas.microsoft.com/office/powerpoint/2010/main" val="30343638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5" end="5"/>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
                                            <p:txEl>
                                              <p:pRg st="6" end="6"/>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2">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לבן 1">
            <a:extLst>
              <a:ext uri="{FF2B5EF4-FFF2-40B4-BE49-F238E27FC236}">
                <a16:creationId xmlns:a16="http://schemas.microsoft.com/office/drawing/2014/main" xmlns="" id="{24E15F86-C919-47A9-B5B3-7AB8E6216C97}"/>
              </a:ext>
            </a:extLst>
          </p:cNvPr>
          <p:cNvSpPr/>
          <p:nvPr/>
        </p:nvSpPr>
        <p:spPr>
          <a:xfrm>
            <a:off x="2268378" y="371619"/>
            <a:ext cx="8363187" cy="523220"/>
          </a:xfrm>
          <a:prstGeom prst="rect">
            <a:avLst/>
          </a:prstGeom>
          <a:noFill/>
        </p:spPr>
        <p:txBody>
          <a:bodyPr wrap="none" lIns="91440" tIns="45720" rIns="91440" bIns="45720">
            <a:spAutoFit/>
          </a:bodyPr>
          <a:lstStyle/>
          <a:p>
            <a:pPr algn="ctr"/>
            <a:r>
              <a:rPr lang="he-IL" sz="2800" b="0" cap="none" spc="0" dirty="0">
                <a:ln w="0"/>
                <a:solidFill>
                  <a:schemeClr val="accent1"/>
                </a:solidFill>
                <a:effectLst>
                  <a:outerShdw blurRad="38100" dist="25400" dir="5400000" algn="ctr" rotWithShape="0">
                    <a:srgbClr val="6E747A">
                      <a:alpha val="43000"/>
                    </a:srgbClr>
                  </a:outerShdw>
                </a:effectLst>
              </a:rPr>
              <a:t>כדי לקיים את מצוות התפילה כראוי, יש לבנות שתי קומות:</a:t>
            </a:r>
          </a:p>
        </p:txBody>
      </p:sp>
      <p:cxnSp>
        <p:nvCxnSpPr>
          <p:cNvPr id="4" name="מחבר חץ ישר 3">
            <a:extLst>
              <a:ext uri="{FF2B5EF4-FFF2-40B4-BE49-F238E27FC236}">
                <a16:creationId xmlns:a16="http://schemas.microsoft.com/office/drawing/2014/main" xmlns="" id="{1D40F7CC-5863-4C91-B119-A78ACB249583}"/>
              </a:ext>
            </a:extLst>
          </p:cNvPr>
          <p:cNvCxnSpPr>
            <a:cxnSpLocks/>
          </p:cNvCxnSpPr>
          <p:nvPr/>
        </p:nvCxnSpPr>
        <p:spPr>
          <a:xfrm>
            <a:off x="8201025" y="1181100"/>
            <a:ext cx="933450" cy="1276350"/>
          </a:xfrm>
          <a:prstGeom prst="straightConnector1">
            <a:avLst/>
          </a:prstGeom>
          <a:ln w="57150">
            <a:tailEnd type="triangle"/>
          </a:ln>
        </p:spPr>
        <p:style>
          <a:lnRef idx="3">
            <a:schemeClr val="accent1"/>
          </a:lnRef>
          <a:fillRef idx="0">
            <a:schemeClr val="accent1"/>
          </a:fillRef>
          <a:effectRef idx="2">
            <a:schemeClr val="accent1"/>
          </a:effectRef>
          <a:fontRef idx="minor">
            <a:schemeClr val="tx1"/>
          </a:fontRef>
        </p:style>
      </p:cxnSp>
      <p:cxnSp>
        <p:nvCxnSpPr>
          <p:cNvPr id="7" name="מחבר חץ ישר 6">
            <a:extLst>
              <a:ext uri="{FF2B5EF4-FFF2-40B4-BE49-F238E27FC236}">
                <a16:creationId xmlns:a16="http://schemas.microsoft.com/office/drawing/2014/main" xmlns="" id="{36558A56-DE9D-4E5E-940F-7767E51E54B2}"/>
              </a:ext>
            </a:extLst>
          </p:cNvPr>
          <p:cNvCxnSpPr>
            <a:cxnSpLocks/>
          </p:cNvCxnSpPr>
          <p:nvPr/>
        </p:nvCxnSpPr>
        <p:spPr>
          <a:xfrm flipH="1">
            <a:off x="4552950" y="1143000"/>
            <a:ext cx="742950" cy="1276350"/>
          </a:xfrm>
          <a:prstGeom prst="straightConnector1">
            <a:avLst/>
          </a:prstGeom>
          <a:ln w="57150">
            <a:tailEnd type="triangle"/>
          </a:ln>
        </p:spPr>
        <p:style>
          <a:lnRef idx="3">
            <a:schemeClr val="accent1"/>
          </a:lnRef>
          <a:fillRef idx="0">
            <a:schemeClr val="accent1"/>
          </a:fillRef>
          <a:effectRef idx="2">
            <a:schemeClr val="accent1"/>
          </a:effectRef>
          <a:fontRef idx="minor">
            <a:schemeClr val="tx1"/>
          </a:fontRef>
        </p:style>
      </p:cxnSp>
      <p:sp>
        <p:nvSpPr>
          <p:cNvPr id="9" name="אליפסה 8">
            <a:extLst>
              <a:ext uri="{FF2B5EF4-FFF2-40B4-BE49-F238E27FC236}">
                <a16:creationId xmlns:a16="http://schemas.microsoft.com/office/drawing/2014/main" xmlns="" id="{D12CEEE5-944A-443C-A3F5-E35FEB1FC860}"/>
              </a:ext>
            </a:extLst>
          </p:cNvPr>
          <p:cNvSpPr/>
          <p:nvPr/>
        </p:nvSpPr>
        <p:spPr>
          <a:xfrm>
            <a:off x="8201025" y="2657475"/>
            <a:ext cx="3286125" cy="1781176"/>
          </a:xfrm>
          <a:prstGeom prst="ellipse">
            <a:avLst/>
          </a:prstGeom>
        </p:spPr>
        <p:style>
          <a:lnRef idx="2">
            <a:schemeClr val="accent2"/>
          </a:lnRef>
          <a:fillRef idx="1">
            <a:schemeClr val="lt1"/>
          </a:fillRef>
          <a:effectRef idx="0">
            <a:schemeClr val="accent2"/>
          </a:effectRef>
          <a:fontRef idx="minor">
            <a:schemeClr val="dk1"/>
          </a:fontRef>
        </p:style>
        <p:txBody>
          <a:bodyPr rtlCol="1" anchor="ctr"/>
          <a:lstStyle/>
          <a:p>
            <a:pPr algn="ctr"/>
            <a:r>
              <a:rPr lang="he-IL" sz="2000" b="1" dirty="0">
                <a:latin typeface="David" panose="020E0502060401010101" pitchFamily="34" charset="-79"/>
                <a:cs typeface="David" panose="020E0502060401010101" pitchFamily="34" charset="-79"/>
              </a:rPr>
              <a:t>תפילה כהלכתה-</a:t>
            </a:r>
          </a:p>
          <a:p>
            <a:pPr algn="ctr"/>
            <a:r>
              <a:rPr lang="he-IL" dirty="0">
                <a:latin typeface="David" panose="020E0502060401010101" pitchFamily="34" charset="-79"/>
                <a:cs typeface="David" panose="020E0502060401010101" pitchFamily="34" charset="-79"/>
              </a:rPr>
              <a:t>שמירה והקפדה על הלכות התפילה</a:t>
            </a:r>
          </a:p>
        </p:txBody>
      </p:sp>
      <p:sp>
        <p:nvSpPr>
          <p:cNvPr id="11" name="אליפסה 10">
            <a:extLst>
              <a:ext uri="{FF2B5EF4-FFF2-40B4-BE49-F238E27FC236}">
                <a16:creationId xmlns:a16="http://schemas.microsoft.com/office/drawing/2014/main" xmlns="" id="{13E70E26-E218-44DD-B18A-1381C06ABE7C}"/>
              </a:ext>
            </a:extLst>
          </p:cNvPr>
          <p:cNvSpPr/>
          <p:nvPr/>
        </p:nvSpPr>
        <p:spPr>
          <a:xfrm>
            <a:off x="2724150" y="2657475"/>
            <a:ext cx="3286125" cy="1781176"/>
          </a:xfrm>
          <a:prstGeom prst="ellipse">
            <a:avLst/>
          </a:prstGeom>
        </p:spPr>
        <p:style>
          <a:lnRef idx="2">
            <a:schemeClr val="accent2"/>
          </a:lnRef>
          <a:fillRef idx="1">
            <a:schemeClr val="lt1"/>
          </a:fillRef>
          <a:effectRef idx="0">
            <a:schemeClr val="accent2"/>
          </a:effectRef>
          <a:fontRef idx="minor">
            <a:schemeClr val="dk1"/>
          </a:fontRef>
        </p:style>
        <p:txBody>
          <a:bodyPr rtlCol="1" anchor="ctr"/>
          <a:lstStyle/>
          <a:p>
            <a:pPr algn="ctr"/>
            <a:r>
              <a:rPr lang="he-IL" sz="2000" b="1" u="sng" dirty="0">
                <a:latin typeface="David" panose="020E0502060401010101" pitchFamily="34" charset="-79"/>
                <a:cs typeface="David" panose="020E0502060401010101" pitchFamily="34" charset="-79"/>
              </a:rPr>
              <a:t>תפילה משמעותית- </a:t>
            </a:r>
          </a:p>
          <a:p>
            <a:pPr algn="ctr"/>
            <a:r>
              <a:rPr lang="he-IL" dirty="0">
                <a:latin typeface="David" panose="020E0502060401010101" pitchFamily="34" charset="-79"/>
                <a:cs typeface="David" panose="020E0502060401010101" pitchFamily="34" charset="-79"/>
              </a:rPr>
              <a:t>תפילה שנובעת ממקום עמוק וכן מתוך האדם.</a:t>
            </a:r>
          </a:p>
        </p:txBody>
      </p:sp>
      <p:sp>
        <p:nvSpPr>
          <p:cNvPr id="12" name="מלבן 11">
            <a:extLst>
              <a:ext uri="{FF2B5EF4-FFF2-40B4-BE49-F238E27FC236}">
                <a16:creationId xmlns:a16="http://schemas.microsoft.com/office/drawing/2014/main" xmlns="" id="{11632697-CD94-47BE-9A7D-D369E506466A}"/>
              </a:ext>
            </a:extLst>
          </p:cNvPr>
          <p:cNvSpPr/>
          <p:nvPr/>
        </p:nvSpPr>
        <p:spPr>
          <a:xfrm>
            <a:off x="3785420" y="5514945"/>
            <a:ext cx="6582400" cy="400110"/>
          </a:xfrm>
          <a:prstGeom prst="rect">
            <a:avLst/>
          </a:prstGeom>
          <a:noFill/>
        </p:spPr>
        <p:txBody>
          <a:bodyPr wrap="square" lIns="91440" tIns="45720" rIns="91440" bIns="45720">
            <a:spAutoFit/>
          </a:bodyPr>
          <a:lstStyle/>
          <a:p>
            <a:pPr algn="ctr"/>
            <a:r>
              <a:rPr lang="he-IL" sz="2000" b="1" dirty="0">
                <a:ln w="22225">
                  <a:solidFill>
                    <a:schemeClr val="accent2"/>
                  </a:solidFill>
                  <a:prstDash val="solid"/>
                </a:ln>
                <a:solidFill>
                  <a:schemeClr val="accent2">
                    <a:lumMod val="40000"/>
                    <a:lumOff val="60000"/>
                  </a:schemeClr>
                </a:solidFill>
                <a:latin typeface="Gveret Levin AlefAlefAlef" panose="00000500000000000000" pitchFamily="50" charset="-79"/>
                <a:cs typeface="Gveret Levin AlefAlefAlef" panose="00000500000000000000" pitchFamily="50" charset="-79"/>
              </a:rPr>
              <a:t>בתפילה שכל אחת תזכה בתפילתה להיפגש עם ה' ועם עצמה!</a:t>
            </a:r>
          </a:p>
        </p:txBody>
      </p:sp>
    </p:spTree>
    <p:extLst>
      <p:ext uri="{BB962C8B-B14F-4D97-AF65-F5344CB8AC3E}">
        <p14:creationId xmlns:p14="http://schemas.microsoft.com/office/powerpoint/2010/main" val="22688220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1"/>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1" grpId="0" animBg="1"/>
      <p:bldP spid="12" grpId="0"/>
    </p:bldLst>
  </p:timing>
</p:sld>
</file>

<file path=ppt/theme/theme1.xml><?xml version="1.0" encoding="utf-8"?>
<a:theme xmlns:a="http://schemas.openxmlformats.org/drawingml/2006/main" name="פיאה">
  <a:themeElements>
    <a:clrScheme name="כתום">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פיאה">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פיאה">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xmlns="" name="Facet" id="{C0C680CD-088A-49FC-A102-D699147F32B2}" vid="{CFBC31BA-B70F-4F30-BCAA-4F3011E16C4D}"/>
    </a:ext>
  </a:extLst>
</a:theme>
</file>

<file path=ppt/theme/theme2.xml><?xml version="1.0" encoding="utf-8"?>
<a:theme xmlns:a="http://schemas.openxmlformats.org/drawingml/2006/main" name="עשן מתפתל">
  <a:themeElements>
    <a:clrScheme name="עשן מתפתל">
      <a:dk1>
        <a:sysClr val="windowText" lastClr="000000"/>
      </a:dk1>
      <a:lt1>
        <a:sysClr val="window" lastClr="FFFFFF"/>
      </a:lt1>
      <a:dk2>
        <a:srgbClr val="647252"/>
      </a:dk2>
      <a:lt2>
        <a:srgbClr val="EAE8CF"/>
      </a:lt2>
      <a:accent1>
        <a:srgbClr val="E78712"/>
      </a:accent1>
      <a:accent2>
        <a:srgbClr val="B73C26"/>
      </a:accent2>
      <a:accent3>
        <a:srgbClr val="865331"/>
      </a:accent3>
      <a:accent4>
        <a:srgbClr val="B38648"/>
      </a:accent4>
      <a:accent5>
        <a:srgbClr val="BBB473"/>
      </a:accent5>
      <a:accent6>
        <a:srgbClr val="849276"/>
      </a:accent6>
      <a:hlink>
        <a:srgbClr val="FDAB2A"/>
      </a:hlink>
      <a:folHlink>
        <a:srgbClr val="CCB182"/>
      </a:folHlink>
    </a:clrScheme>
    <a:fontScheme name="עשן מתפתל">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עשן מתפתל">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xmlns="" name="Wisp" id="{7CB32D59-10C0-40DD-B7BD-2E94284A981C}" vid="{54F6613E-5ED7-40ED-90A8-F639BE712C0E}"/>
    </a:ext>
  </a:extLst>
</a:theme>
</file>

<file path=docProps/app.xml><?xml version="1.0" encoding="utf-8"?>
<Properties xmlns="http://schemas.openxmlformats.org/officeDocument/2006/extended-properties" xmlns:vt="http://schemas.openxmlformats.org/officeDocument/2006/docPropsVTypes">
  <Template>TM02900688[[fn=פיאה]]</Template>
  <TotalTime>28</TotalTime>
  <Words>573</Words>
  <Application>Microsoft Office PowerPoint</Application>
  <PresentationFormat>מותאם אישית</PresentationFormat>
  <Paragraphs>48</Paragraphs>
  <Slides>7</Slides>
  <Notes>0</Notes>
  <HiddenSlides>0</HiddenSlides>
  <MMClips>0</MMClips>
  <ScaleCrop>false</ScaleCrop>
  <HeadingPairs>
    <vt:vector size="4" baseType="variant">
      <vt:variant>
        <vt:lpstr>ערכת נושא</vt:lpstr>
      </vt:variant>
      <vt:variant>
        <vt:i4>2</vt:i4>
      </vt:variant>
      <vt:variant>
        <vt:lpstr>כותרות שקופיות</vt:lpstr>
      </vt:variant>
      <vt:variant>
        <vt:i4>7</vt:i4>
      </vt:variant>
    </vt:vector>
  </HeadingPairs>
  <TitlesOfParts>
    <vt:vector size="9" baseType="lpstr">
      <vt:lpstr>פיאה</vt:lpstr>
      <vt:lpstr>עשן מתפתל</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מצגת של PowerPoint‏</dc:title>
  <dc:creator>אביב חמו</dc:creator>
  <cp:lastModifiedBy>גבאי 1</cp:lastModifiedBy>
  <cp:revision>3</cp:revision>
  <dcterms:created xsi:type="dcterms:W3CDTF">2020-09-02T20:33:51Z</dcterms:created>
  <dcterms:modified xsi:type="dcterms:W3CDTF">2020-10-10T19:05:27Z</dcterms:modified>
</cp:coreProperties>
</file>