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94" r:id="rId4"/>
    <p:sldId id="277" r:id="rId5"/>
    <p:sldId id="295" r:id="rId6"/>
    <p:sldId id="296" r:id="rId7"/>
    <p:sldId id="297" r:id="rId8"/>
    <p:sldId id="298" r:id="rId9"/>
    <p:sldId id="299" r:id="rId10"/>
    <p:sldId id="300" r:id="rId11"/>
    <p:sldId id="280" r:id="rId12"/>
    <p:sldId id="281" r:id="rId13"/>
    <p:sldId id="301" r:id="rId14"/>
    <p:sldId id="282" r:id="rId15"/>
    <p:sldId id="302" r:id="rId16"/>
    <p:sldId id="303" r:id="rId17"/>
    <p:sldId id="283" r:id="rId18"/>
    <p:sldId id="304" r:id="rId19"/>
    <p:sldId id="305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91" y="2212908"/>
            <a:ext cx="11014760" cy="2323317"/>
          </a:xfrm>
        </p:spPr>
        <p:txBody>
          <a:bodyPr>
            <a:noAutofit/>
          </a:bodyPr>
          <a:lstStyle/>
          <a:p>
            <a:r>
              <a:rPr lang="he-IL" sz="6600" dirty="0" smtClean="0"/>
              <a:t>גאומורפולוגיה: </a:t>
            </a:r>
            <a:br>
              <a:rPr lang="he-IL" sz="6600" dirty="0" smtClean="0"/>
            </a:br>
            <a:r>
              <a:rPr lang="he-IL" sz="6000" dirty="0" smtClean="0"/>
              <a:t>כוחות חיצונים שמעצבים את כדו"א: מים, רוח ותנועת קרחונים 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he-IL" dirty="0" smtClean="0"/>
              <a:t>מניפת </a:t>
            </a:r>
            <a:r>
              <a:rPr lang="he-IL" dirty="0"/>
              <a:t>סחף\דלתא, נפתולי נהר, קניון, שטפון), </a:t>
            </a:r>
            <a:r>
              <a:rPr lang="he-IL" dirty="0" smtClean="0"/>
              <a:t>רוח, תנועת </a:t>
            </a:r>
            <a:r>
              <a:rPr lang="he-IL" dirty="0"/>
              <a:t>קרחונים (פיורד, מורנה, אגם קרחוני</a:t>
            </a:r>
            <a:r>
              <a:rPr lang="he-IL" dirty="0" smtClean="0"/>
              <a:t>), סלעי </a:t>
            </a:r>
            <a:r>
              <a:rPr lang="he-IL" dirty="0"/>
              <a:t>קרסט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11" y="1320189"/>
            <a:ext cx="10348302" cy="4518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2111" y="5839098"/>
            <a:ext cx="77724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/>
              <a:t>מאת </a:t>
            </a:r>
            <a:r>
              <a:rPr lang="en-US" sz="1000" dirty="0"/>
              <a:t>Oliver Kurmis, CC BY-SA 2.0 de, https://commons.wikimedia.org/w/index.php?curid=241148</a:t>
            </a:r>
            <a:endParaRPr lang="he-IL" sz="1000" dirty="0"/>
          </a:p>
        </p:txBody>
      </p:sp>
    </p:spTree>
    <p:extLst>
      <p:ext uri="{BB962C8B-B14F-4D97-AF65-F5344CB8AC3E}">
        <p14:creationId xmlns:p14="http://schemas.microsoft.com/office/powerpoint/2010/main" val="1381110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מניפת סחף בדלתא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997" y="2021270"/>
            <a:ext cx="3540186" cy="4260224"/>
          </a:xfrm>
          <a:prstGeom prst="rect">
            <a:avLst/>
          </a:prstGeom>
        </p:spPr>
      </p:pic>
      <p:pic>
        <p:nvPicPr>
          <p:cNvPr id="4" name="תמונה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67" y="2116183"/>
            <a:ext cx="5521729" cy="40738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74567" y="6115347"/>
            <a:ext cx="2100696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/>
              <a:t>usgs-8iyknVj7M8A-unsplash</a:t>
            </a:r>
            <a:endParaRPr lang="he-IL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2698121" y="1836604"/>
            <a:ext cx="25995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תמונת לווין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09006" y="272727"/>
            <a:ext cx="10058400" cy="1450757"/>
          </a:xfrm>
        </p:spPr>
        <p:txBody>
          <a:bodyPr/>
          <a:lstStyle/>
          <a:p>
            <a:r>
              <a:rPr lang="he-IL" dirty="0" smtClean="0"/>
              <a:t>תנועת קרחונים משנה את הנוף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56" y="2164215"/>
            <a:ext cx="10200417" cy="36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33" y="1086457"/>
            <a:ext cx="8480170" cy="52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5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פיורד</a:t>
            </a:r>
            <a:endParaRPr lang="he-IL" dirty="0"/>
          </a:p>
        </p:txBody>
      </p:sp>
      <p:pic>
        <p:nvPicPr>
          <p:cNvPr id="3" name="תמונה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2351314"/>
            <a:ext cx="6067698" cy="35661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7159" y="5717420"/>
            <a:ext cx="53270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1000" dirty="0"/>
          </a:p>
          <a:p>
            <a:r>
              <a:rPr lang="en-US" sz="1000" dirty="0"/>
              <a:t>tanya-tulupenko-r7dDkUN_yvU-unsplash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4233" y="2287734"/>
            <a:ext cx="6335486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קרחון ירד מהר לעבר העמק והגיע לאזור הים </a:t>
            </a:r>
            <a:r>
              <a:rPr lang="he-IL" dirty="0" smtClean="0"/>
              <a:t>ושם נמס 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יתרון</a:t>
            </a:r>
            <a:r>
              <a:rPr lang="he-IL" dirty="0"/>
              <a:t>: </a:t>
            </a:r>
          </a:p>
          <a:p>
            <a:pPr algn="r"/>
            <a:r>
              <a:rPr lang="he-IL" dirty="0" smtClean="0"/>
              <a:t>- נוצרה </a:t>
            </a:r>
            <a:r>
              <a:rPr lang="he-IL" dirty="0"/>
              <a:t>לשון ים וזה מאפשר להקים </a:t>
            </a:r>
            <a:r>
              <a:rPr lang="he-IL" dirty="0">
                <a:solidFill>
                  <a:srgbClr val="FF0000"/>
                </a:solidFill>
              </a:rPr>
              <a:t>נמל </a:t>
            </a:r>
            <a:r>
              <a:rPr lang="he-IL" dirty="0" smtClean="0">
                <a:solidFill>
                  <a:srgbClr val="FF0000"/>
                </a:solidFill>
              </a:rPr>
              <a:t>טבעי</a:t>
            </a:r>
            <a:r>
              <a:rPr lang="he-IL" dirty="0" smtClean="0"/>
              <a:t> </a:t>
            </a:r>
            <a:r>
              <a:rPr lang="he-IL" dirty="0"/>
              <a:t>עמוק </a:t>
            </a:r>
            <a:r>
              <a:rPr lang="he-IL" dirty="0" smtClean="0"/>
              <a:t>                                ומוגן </a:t>
            </a:r>
            <a:r>
              <a:rPr lang="he-IL" dirty="0"/>
              <a:t>מרוחות. </a:t>
            </a:r>
          </a:p>
          <a:p>
            <a:pPr algn="r"/>
            <a:r>
              <a:rPr lang="he-IL" dirty="0" smtClean="0"/>
              <a:t>- </a:t>
            </a:r>
            <a:r>
              <a:rPr lang="he-IL" dirty="0" smtClean="0">
                <a:solidFill>
                  <a:srgbClr val="FF0000"/>
                </a:solidFill>
              </a:rPr>
              <a:t>הדייג </a:t>
            </a:r>
            <a:r>
              <a:rPr lang="he-IL" dirty="0">
                <a:solidFill>
                  <a:srgbClr val="FF0000"/>
                </a:solidFill>
              </a:rPr>
              <a:t>י</a:t>
            </a:r>
            <a:r>
              <a:rPr lang="he-IL" dirty="0"/>
              <a:t>כול לדוג בפיורד מבלי </a:t>
            </a:r>
            <a:r>
              <a:rPr lang="he-IL" dirty="0" smtClean="0"/>
              <a:t>לשוט </a:t>
            </a:r>
            <a:r>
              <a:rPr lang="he-IL" dirty="0"/>
              <a:t>לעומק הים.</a:t>
            </a:r>
          </a:p>
          <a:p>
            <a:pPr algn="r"/>
            <a:r>
              <a:rPr lang="he-IL" dirty="0" smtClean="0"/>
              <a:t>- נוף </a:t>
            </a:r>
            <a:r>
              <a:rPr lang="he-IL" dirty="0"/>
              <a:t>יפה = </a:t>
            </a:r>
            <a:r>
              <a:rPr lang="he-IL" dirty="0">
                <a:solidFill>
                  <a:srgbClr val="FF0000"/>
                </a:solidFill>
              </a:rPr>
              <a:t>תיירים</a:t>
            </a:r>
            <a:r>
              <a:rPr lang="he-IL" dirty="0"/>
              <a:t>. </a:t>
            </a:r>
          </a:p>
          <a:p>
            <a:pPr algn="r"/>
            <a:r>
              <a:rPr lang="he-IL" dirty="0" smtClean="0"/>
              <a:t>- ליצור </a:t>
            </a:r>
            <a:r>
              <a:rPr lang="he-IL" dirty="0">
                <a:solidFill>
                  <a:srgbClr val="FF0000"/>
                </a:solidFill>
              </a:rPr>
              <a:t>חשמל הידרואלקטרי </a:t>
            </a:r>
            <a:r>
              <a:rPr lang="he-IL" dirty="0"/>
              <a:t>כי זה אזור                                        הררי עם מים.       </a:t>
            </a:r>
          </a:p>
          <a:p>
            <a:pPr algn="r"/>
            <a:r>
              <a:rPr lang="he-IL" dirty="0"/>
              <a:t>                                   </a:t>
            </a:r>
          </a:p>
          <a:p>
            <a:pPr algn="r"/>
            <a:r>
              <a:rPr lang="he-IL" dirty="0"/>
              <a:t>חסרון: </a:t>
            </a:r>
          </a:p>
          <a:p>
            <a:pPr algn="r"/>
            <a:r>
              <a:rPr lang="he-IL" dirty="0" smtClean="0"/>
              <a:t>- הפיורד </a:t>
            </a:r>
            <a:r>
              <a:rPr lang="he-IL" dirty="0"/>
              <a:t>צר ולכן </a:t>
            </a:r>
            <a:r>
              <a:rPr lang="he-IL" dirty="0">
                <a:solidFill>
                  <a:srgbClr val="FF0000"/>
                </a:solidFill>
              </a:rPr>
              <a:t>לא ניתן להקים נמל רחב</a:t>
            </a:r>
            <a:r>
              <a:rPr lang="he-IL" dirty="0"/>
              <a:t>. </a:t>
            </a:r>
          </a:p>
          <a:p>
            <a:pPr algn="r"/>
            <a:r>
              <a:rPr lang="he-IL" dirty="0" smtClean="0"/>
              <a:t>- </a:t>
            </a:r>
            <a:r>
              <a:rPr lang="he-IL" dirty="0" smtClean="0">
                <a:solidFill>
                  <a:srgbClr val="FF0000"/>
                </a:solidFill>
              </a:rPr>
              <a:t>קשיי </a:t>
            </a:r>
            <a:r>
              <a:rPr lang="he-IL" dirty="0">
                <a:solidFill>
                  <a:srgbClr val="FF0000"/>
                </a:solidFill>
              </a:rPr>
              <a:t>נגישות </a:t>
            </a:r>
            <a:r>
              <a:rPr lang="he-IL" dirty="0"/>
              <a:t>בין שתי הגדות של הפיורד</a:t>
            </a:r>
          </a:p>
        </p:txBody>
      </p:sp>
    </p:spTree>
    <p:extLst>
      <p:ext uri="{BB962C8B-B14F-4D97-AF65-F5344CB8AC3E}">
        <p14:creationId xmlns:p14="http://schemas.microsoft.com/office/powerpoint/2010/main" val="2197369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782" y="427413"/>
            <a:ext cx="9431447" cy="579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3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170" y="1275397"/>
            <a:ext cx="5772119" cy="482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64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סלעי קרסט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653143" y="2063932"/>
            <a:ext cx="10411097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 smtClean="0"/>
              <a:t>אזור </a:t>
            </a:r>
            <a:r>
              <a:rPr lang="he-IL" sz="2400" dirty="0"/>
              <a:t>בעל מערכת ניקוז תת-קרקעית באזור גשום. </a:t>
            </a:r>
          </a:p>
          <a:p>
            <a:pPr algn="r"/>
            <a:r>
              <a:rPr lang="he-IL" sz="2400" dirty="0"/>
              <a:t>באזור </a:t>
            </a:r>
            <a:r>
              <a:rPr lang="he-IL" sz="2400" b="1" dirty="0"/>
              <a:t>סלעי גיר שמומסים </a:t>
            </a:r>
            <a:r>
              <a:rPr lang="he-IL" sz="2400" dirty="0"/>
              <a:t>בקלות ע"י המים (דוגמא ל</a:t>
            </a:r>
            <a:r>
              <a:rPr lang="he-IL" sz="2400" dirty="0">
                <a:solidFill>
                  <a:srgbClr val="FF0000"/>
                </a:solidFill>
              </a:rPr>
              <a:t>בלייה</a:t>
            </a:r>
            <a:r>
              <a:rPr lang="he-IL" sz="2400" dirty="0"/>
              <a:t>) וכך המים </a:t>
            </a:r>
            <a:r>
              <a:rPr lang="he-IL" sz="2400" dirty="0">
                <a:solidFill>
                  <a:srgbClr val="FF0000"/>
                </a:solidFill>
              </a:rPr>
              <a:t>זורמים גם מתחת לאדמה.  </a:t>
            </a:r>
          </a:p>
          <a:p>
            <a:pPr algn="r"/>
            <a:endParaRPr lang="he-IL" sz="2400" dirty="0">
              <a:solidFill>
                <a:srgbClr val="FF0000"/>
              </a:solidFill>
            </a:endParaRPr>
          </a:p>
          <a:p>
            <a:pPr algn="r"/>
            <a:r>
              <a:rPr lang="he-IL" sz="2400" dirty="0"/>
              <a:t>סלעי קרסט יוצרים:</a:t>
            </a:r>
          </a:p>
          <a:p>
            <a:pPr algn="r"/>
            <a:r>
              <a:rPr lang="he-IL" sz="2400" dirty="0" smtClean="0"/>
              <a:t>- בולען </a:t>
            </a:r>
            <a:r>
              <a:rPr lang="he-IL" sz="2400" dirty="0"/>
              <a:t>- שקע הנפער באדמה בשל המסת סלע</a:t>
            </a:r>
          </a:p>
          <a:p>
            <a:pPr algn="r"/>
            <a:r>
              <a:rPr lang="he-IL" sz="2400" dirty="0" smtClean="0"/>
              <a:t>- </a:t>
            </a:r>
            <a:r>
              <a:rPr lang="he-IL" sz="2400" b="1" dirty="0" smtClean="0"/>
              <a:t>מערת </a:t>
            </a:r>
            <a:r>
              <a:rPr lang="he-IL" sz="2400" b="1" dirty="0"/>
              <a:t>נטיפים</a:t>
            </a:r>
          </a:p>
          <a:p>
            <a:pPr algn="r"/>
            <a:r>
              <a:rPr lang="he-IL" sz="2400" dirty="0" smtClean="0"/>
              <a:t>- </a:t>
            </a:r>
            <a:r>
              <a:rPr lang="he-IL" sz="2400" b="1" dirty="0" smtClean="0"/>
              <a:t>סלעי </a:t>
            </a:r>
            <a:r>
              <a:rPr lang="he-IL" sz="2400" b="1" dirty="0"/>
              <a:t>קרסט </a:t>
            </a:r>
            <a:r>
              <a:rPr lang="he-IL" sz="2400" dirty="0"/>
              <a:t>- צוקים בולטים.</a:t>
            </a:r>
          </a:p>
          <a:p>
            <a:pPr algn="r"/>
            <a:r>
              <a:rPr lang="he-IL" sz="2400" dirty="0"/>
              <a:t> </a:t>
            </a:r>
          </a:p>
          <a:p>
            <a:pPr algn="r"/>
            <a:r>
              <a:rPr lang="he-IL" sz="2400" dirty="0"/>
              <a:t>לכן אזור קרסט מושך </a:t>
            </a:r>
            <a:r>
              <a:rPr lang="he-IL" sz="2400" b="1" dirty="0"/>
              <a:t>תיירות</a:t>
            </a:r>
            <a:r>
              <a:rPr lang="he-IL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1967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148" y="1204776"/>
            <a:ext cx="6097088" cy="493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19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78" y="1102388"/>
            <a:ext cx="9699388" cy="512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6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1502229" y="2455817"/>
            <a:ext cx="914400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מניפת סחף בדלתא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קניון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נפתולי נהר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תנועת קרחונים שיצרה תופעות כמו מורנה, אגם קרחוני ופיורד עמוד 12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פיורד עמוד 15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קרסט עמוד 17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18" y="1201914"/>
            <a:ext cx="7984025" cy="489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61" y="1071154"/>
            <a:ext cx="9829967" cy="519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4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869" y="2299063"/>
            <a:ext cx="9104811" cy="22775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dirty="0"/>
              <a:t>בשל חוק המשיכה, האדמה תרד למטה. לכן יש שינוי בנוף.</a:t>
            </a:r>
          </a:p>
          <a:p>
            <a:pPr algn="r"/>
            <a:endParaRPr lang="he-IL" dirty="0"/>
          </a:p>
          <a:p>
            <a:pPr algn="r"/>
            <a:r>
              <a:rPr lang="he-IL" sz="2000" b="1" dirty="0"/>
              <a:t>סחיפה, הסעה והשקעה</a:t>
            </a:r>
            <a:r>
              <a:rPr lang="he-IL" sz="2000" dirty="0"/>
              <a:t>: </a:t>
            </a:r>
            <a:endParaRPr lang="he-IL" sz="2000" dirty="0" smtClean="0"/>
          </a:p>
          <a:p>
            <a:pPr algn="r"/>
            <a:r>
              <a:rPr lang="he-IL" sz="2000" dirty="0" smtClean="0"/>
              <a:t>יש </a:t>
            </a:r>
            <a:r>
              <a:rPr lang="he-IL" sz="2000" dirty="0"/>
              <a:t>בלייה (בלאי) של סלעים שמתפוררים ונוצרת אדמה. </a:t>
            </a:r>
          </a:p>
          <a:p>
            <a:pPr algn="r"/>
            <a:r>
              <a:rPr lang="he-IL" sz="2000" dirty="0"/>
              <a:t>החומר באדמה נסחף, נוסע למקום אחר ושם מושקע</a:t>
            </a:r>
          </a:p>
        </p:txBody>
      </p:sp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0949" y="1226885"/>
            <a:ext cx="8856617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>
                <a:solidFill>
                  <a:srgbClr val="FF0000"/>
                </a:solidFill>
              </a:rPr>
              <a:t>רוח סוחפת חול </a:t>
            </a:r>
            <a:r>
              <a:rPr lang="he-IL" sz="2000" dirty="0"/>
              <a:t>במדבר ללא צמחיה שתעצור את החול הנודד. </a:t>
            </a:r>
            <a:endParaRPr lang="he-IL" sz="2000" dirty="0" smtClean="0"/>
          </a:p>
          <a:p>
            <a:pPr algn="r"/>
            <a:r>
              <a:rPr lang="he-IL" sz="2000" dirty="0" smtClean="0"/>
              <a:t>למשל</a:t>
            </a:r>
            <a:r>
              <a:rPr lang="he-IL" sz="2000" dirty="0"/>
              <a:t>, רוחות במדבר במצרים יוצרות סופת חול בישראל</a:t>
            </a:r>
            <a:r>
              <a:rPr lang="he-IL" sz="2000" dirty="0" smtClean="0"/>
              <a:t>.</a:t>
            </a:r>
          </a:p>
          <a:p>
            <a:pPr algn="r"/>
            <a:r>
              <a:rPr lang="he-IL" sz="2000" dirty="0" smtClean="0"/>
              <a:t> </a:t>
            </a:r>
            <a:endParaRPr lang="he-IL" sz="2000" dirty="0"/>
          </a:p>
          <a:p>
            <a:pPr algn="r"/>
            <a:r>
              <a:rPr lang="he-IL" sz="2000" dirty="0">
                <a:solidFill>
                  <a:srgbClr val="FF0000"/>
                </a:solidFill>
              </a:rPr>
              <a:t>מניפת סחף בדלתא</a:t>
            </a:r>
            <a:r>
              <a:rPr lang="he-IL" sz="2000" dirty="0"/>
              <a:t>: כשנהר זורם בשיפוע מתון ועוצמת הזרימה נחלשת, הנהר מתפצל  בצורת דלתא. בשל הזרימה האיטית הסחף שוקע בצורת מניפה.</a:t>
            </a:r>
          </a:p>
          <a:p>
            <a:pPr algn="r"/>
            <a:r>
              <a:rPr lang="he-IL" sz="2000" dirty="0"/>
              <a:t>בעבר נהר הנילוס העביר חול לים התיכון ומשם הים סחף את החול ששקע בחופי ישראל.                     כיום, בשל בניית סכר אסואן ובניית מבנים בולטים מהחוף (כמו נמל אשדוד), </a:t>
            </a:r>
            <a:r>
              <a:rPr lang="he-IL" sz="2000" dirty="0" smtClean="0"/>
              <a:t>החופים </a:t>
            </a:r>
            <a:r>
              <a:rPr lang="he-IL" sz="2000" dirty="0"/>
              <a:t>הצפונים של ישראל כבר לא מקבלים חול חדש.     </a:t>
            </a:r>
          </a:p>
          <a:p>
            <a:pPr algn="r"/>
            <a:endParaRPr lang="he-IL" sz="2000" dirty="0" smtClean="0"/>
          </a:p>
          <a:p>
            <a:pPr algn="r"/>
            <a:r>
              <a:rPr lang="he-IL" sz="2000" dirty="0" smtClean="0">
                <a:solidFill>
                  <a:srgbClr val="FF0000"/>
                </a:solidFill>
              </a:rPr>
              <a:t>שטפון </a:t>
            </a:r>
            <a:r>
              <a:rPr lang="he-IL" sz="2000" dirty="0"/>
              <a:t>באזור נמוך עם אקלים טרופי גשום </a:t>
            </a:r>
            <a:r>
              <a:rPr lang="he-IL" sz="2000" dirty="0" smtClean="0"/>
              <a:t>ובמדבר </a:t>
            </a:r>
            <a:r>
              <a:rPr lang="he-IL" sz="2000" dirty="0"/>
              <a:t>עם אדמת לס (לא סופגת מים) אם יש מטר </a:t>
            </a:r>
            <a:r>
              <a:rPr lang="he-IL" sz="2000" dirty="0" smtClean="0"/>
              <a:t>עז</a:t>
            </a:r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מים יוצרים חריצים באדמה כמו </a:t>
            </a:r>
            <a:r>
              <a:rPr lang="he-IL" sz="2000" dirty="0">
                <a:solidFill>
                  <a:srgbClr val="FF0000"/>
                </a:solidFill>
              </a:rPr>
              <a:t>קניון</a:t>
            </a:r>
            <a:r>
              <a:rPr lang="he-IL" sz="2000" dirty="0"/>
              <a:t> שחוצב בהר או נהר שחוצב בסלע ויוצר נתיב זרימה עקלקל כמו נחש (</a:t>
            </a:r>
            <a:r>
              <a:rPr lang="he-IL" sz="2000" dirty="0">
                <a:solidFill>
                  <a:srgbClr val="FF0000"/>
                </a:solidFill>
              </a:rPr>
              <a:t>נפתולי נהר</a:t>
            </a:r>
            <a:r>
              <a:rPr lang="he-IL" sz="2000" dirty="0"/>
              <a:t>) </a:t>
            </a:r>
          </a:p>
        </p:txBody>
      </p:sp>
      <p:pic>
        <p:nvPicPr>
          <p:cNvPr id="3" name="תמונה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81" y="2607635"/>
            <a:ext cx="1743075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85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14" y="1104594"/>
            <a:ext cx="7413764" cy="503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9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680" y="1200990"/>
            <a:ext cx="5784195" cy="493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51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56" y="1307397"/>
            <a:ext cx="8566798" cy="467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4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524" y="512959"/>
            <a:ext cx="8801322" cy="5517085"/>
          </a:xfrm>
          <a:prstGeom prst="rect">
            <a:avLst/>
          </a:prstGeom>
          <a:effectLst>
            <a:glow rad="1587500">
              <a:schemeClr val="accent1"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557524" y="6030044"/>
            <a:ext cx="5195455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/>
              <a:t>ty-alvarez-wSpgcwXN6b0-unsplash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2013403190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38</TotalTime>
  <Words>389</Words>
  <Application>Microsoft Office PowerPoint</Application>
  <PresentationFormat>מסך רחב</PresentationFormat>
  <Paragraphs>58</Paragraphs>
  <Slides>20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מצגות קמפוס</vt:lpstr>
      <vt:lpstr>גאומורפולוגיה:  כוחות חיצונים שמעצבים את כדו"א: מים, רוח ותנועת קרחונים  </vt:lpstr>
      <vt:lpstr>תוכן עניינים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מניפת סחף בדלתא</vt:lpstr>
      <vt:lpstr>תנועת קרחונים משנה את הנוף</vt:lpstr>
      <vt:lpstr>מצגת של PowerPoint‏</vt:lpstr>
      <vt:lpstr>פיורד</vt:lpstr>
      <vt:lpstr>מצגת של PowerPoint‏</vt:lpstr>
      <vt:lpstr>מצגת של PowerPoint‏</vt:lpstr>
      <vt:lpstr>סלעי קרסט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13</cp:revision>
  <dcterms:created xsi:type="dcterms:W3CDTF">2020-05-21T11:17:02Z</dcterms:created>
  <dcterms:modified xsi:type="dcterms:W3CDTF">2020-07-18T17:28:34Z</dcterms:modified>
</cp:coreProperties>
</file>