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62" r:id="rId2"/>
    <p:sldMasterId id="2147483676" r:id="rId3"/>
  </p:sldMasterIdLst>
  <p:notesMasterIdLst>
    <p:notesMasterId r:id="rId37"/>
  </p:notesMasterIdLst>
  <p:sldIdLst>
    <p:sldId id="258" r:id="rId4"/>
    <p:sldId id="278" r:id="rId5"/>
    <p:sldId id="282" r:id="rId6"/>
    <p:sldId id="279" r:id="rId7"/>
    <p:sldId id="280" r:id="rId8"/>
    <p:sldId id="292" r:id="rId9"/>
    <p:sldId id="293" r:id="rId10"/>
    <p:sldId id="284" r:id="rId11"/>
    <p:sldId id="285" r:id="rId12"/>
    <p:sldId id="283" r:id="rId13"/>
    <p:sldId id="289" r:id="rId14"/>
    <p:sldId id="291" r:id="rId15"/>
    <p:sldId id="294" r:id="rId16"/>
    <p:sldId id="287" r:id="rId17"/>
    <p:sldId id="288" r:id="rId18"/>
    <p:sldId id="290" r:id="rId19"/>
    <p:sldId id="281" r:id="rId20"/>
    <p:sldId id="286" r:id="rId21"/>
    <p:sldId id="302" r:id="rId22"/>
    <p:sldId id="303" r:id="rId23"/>
    <p:sldId id="304" r:id="rId24"/>
    <p:sldId id="306" r:id="rId25"/>
    <p:sldId id="301" r:id="rId26"/>
    <p:sldId id="299" r:id="rId27"/>
    <p:sldId id="307" r:id="rId28"/>
    <p:sldId id="296" r:id="rId29"/>
    <p:sldId id="308" r:id="rId30"/>
    <p:sldId id="297" r:id="rId31"/>
    <p:sldId id="298" r:id="rId32"/>
    <p:sldId id="309" r:id="rId33"/>
    <p:sldId id="295" r:id="rId34"/>
    <p:sldId id="300" r:id="rId35"/>
    <p:sldId id="259" r:id="rId36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CC00"/>
    <a:srgbClr val="006600"/>
    <a:srgbClr val="FFFF66"/>
    <a:srgbClr val="FFFF00"/>
    <a:srgbClr val="00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09404F56-8C94-475B-8889-3FAA115BA1B2}" type="datetimeFigureOut">
              <a:rPr lang="he-IL"/>
              <a:pPr>
                <a:defRPr/>
              </a:pPr>
              <a:t>כ"א/אלול/תשע"ה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 smtClean="0"/>
            </a:lvl1pPr>
          </a:lstStyle>
          <a:p>
            <a:pPr>
              <a:defRPr/>
            </a:pPr>
            <a:fld id="{2FE8FAEA-A585-4959-9A54-F30C20BE2BC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9676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855159-C463-4D45-877A-C18AEDC2B34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820E3F-987F-4857-95CB-65D6B879135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DACA02-D33D-4B18-81F4-1E30668E95D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841910-4435-4D2C-A25B-DC93A66B952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ransition spd="slow">
    <p:dissolve/>
  </p:transition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302F90-7B7A-46DA-B385-B2E1DE151EC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2635EC-C23C-498E-A183-6CA7416C205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ransition spd="slow">
    <p:dissolve/>
  </p:transition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 (Hebrew)" charset="0"/>
          <a:cs typeface="Times New Roman" pitchFamily="18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 (Hebrew)" charset="0"/>
          <a:cs typeface="Times New Roman" pitchFamily="18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 (Hebrew)" charset="0"/>
          <a:cs typeface="Times New Roman" pitchFamily="18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 (Hebrew)" charset="0"/>
          <a:cs typeface="Times New Roman" pitchFamily="18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 (Hebrew)" charset="0"/>
          <a:cs typeface="Times New Roman (Hebrew)" charset="0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 (Hebrew)" charset="0"/>
          <a:cs typeface="Times New Roman (Hebrew)" charset="0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 (Hebrew)" charset="0"/>
          <a:cs typeface="Times New Roman (Hebrew)" charset="0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 (Hebrew)" charset="0"/>
          <a:cs typeface="Times New Roman (Hebrew)" charset="0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WordArt 7"/>
          <p:cNvSpPr>
            <a:spLocks noChangeArrowheads="1" noChangeShapeType="1" noTextEdit="1"/>
          </p:cNvSpPr>
          <p:nvPr/>
        </p:nvSpPr>
        <p:spPr bwMode="auto">
          <a:xfrm>
            <a:off x="3131840" y="3069431"/>
            <a:ext cx="24431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cs"/>
                <a:ea typeface="+mn-cs"/>
                <a:cs typeface="+mn-cs"/>
              </a:rPr>
              <a:t>אנרגיה</a:t>
            </a:r>
          </a:p>
        </p:txBody>
      </p:sp>
      <p:sp>
        <p:nvSpPr>
          <p:cNvPr id="2048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uto.gazeta.kz/getImage/?type=1&amp;w=480&amp;id=18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Text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103188"/>
            <a:ext cx="28352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C:\Users\owner\AppData\Local\Microsoft\Windows\Temporary Internet Files\Content.IE5\A5O9VYGO\MC90034484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9388" y="3933825"/>
            <a:ext cx="375443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41861">
            <a:off x="4987925" y="1125538"/>
            <a:ext cx="41560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141663"/>
            <a:ext cx="3744913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TextBox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3" y="5846763"/>
            <a:ext cx="35591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7213"/>
            <a:ext cx="91440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2" descr="http://otvetin.ru/uploads/posts/2009-11/1258891810_cities_long_road_00533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3236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http://i5.fastpic.ru/big/2010/0530/5a/ddf59089d4f590bb17f5591d475e77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0"/>
            <a:ext cx="4211637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429000"/>
            <a:ext cx="4248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חומר ממנו עשוי הכביש.</a:t>
            </a:r>
            <a:endParaRPr lang="he-IL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t.free-lance.ru/users/krutikof/upload/f_4a8f6cdfeee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-171450"/>
            <a:ext cx="5359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8888" y="4437063"/>
            <a:ext cx="6481762" cy="12001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dirty="0"/>
              <a:t>לפי הגדרה </a:t>
            </a:r>
            <a:r>
              <a:rPr lang="he-IL" sz="3600" b="1" i="1" u="sng" dirty="0">
                <a:solidFill>
                  <a:srgbClr val="FFFF00"/>
                </a:solidFill>
              </a:rPr>
              <a:t>מרחק עצי</a:t>
            </a:r>
            <a:r>
              <a:rPr lang="he-IL" sz="3600" i="1" u="sng" dirty="0">
                <a:solidFill>
                  <a:srgbClr val="FFFF00"/>
                </a:solidFill>
              </a:rPr>
              <a:t>רת </a:t>
            </a:r>
            <a:r>
              <a:rPr lang="he-IL" sz="3600" dirty="0"/>
              <a:t>האוטו שווה </a:t>
            </a:r>
          </a:p>
          <a:p>
            <a:pPr algn="ctr">
              <a:defRPr/>
            </a:pPr>
            <a:r>
              <a:rPr lang="he-IL" sz="3600" b="1" i="1" u="sng" dirty="0">
                <a:solidFill>
                  <a:srgbClr val="FFFF00"/>
                </a:solidFill>
              </a:rPr>
              <a:t>למרחק התגובה</a:t>
            </a:r>
            <a:r>
              <a:rPr lang="he-IL" sz="3600" b="1" dirty="0"/>
              <a:t> </a:t>
            </a:r>
            <a:r>
              <a:rPr lang="he-IL" sz="3600" dirty="0"/>
              <a:t>+ </a:t>
            </a:r>
            <a:r>
              <a:rPr lang="he-IL" sz="3600" b="1" i="1" u="sng" dirty="0">
                <a:solidFill>
                  <a:srgbClr val="FFFF00"/>
                </a:solidFill>
              </a:rPr>
              <a:t>מרחק הבלימה 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kazles.ru/stihi/img/00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E49B"/>
              </a:clrFrom>
              <a:clrTo>
                <a:srgbClr val="F8E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565400"/>
            <a:ext cx="31686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88913"/>
            <a:ext cx="15700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TextBox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6075" y="738188"/>
            <a:ext cx="44005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933825"/>
            <a:ext cx="1574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7" descr="http://tk-reiser.ru/images/ifcimages/%D0%B2%D0%BE%D0%B4%D0%B8%D1%82%D0%B5%D0%BB%D1%8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1341438"/>
            <a:ext cx="2667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ימינה 10"/>
          <p:cNvSpPr/>
          <p:nvPr/>
        </p:nvSpPr>
        <p:spPr>
          <a:xfrm rot="20077544">
            <a:off x="1628775" y="3465513"/>
            <a:ext cx="525621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49157" name="מלבן 2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0038" y="420688"/>
            <a:ext cx="3816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 descr="http://boy-malysh.narod.ru/foto/boy-m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420938"/>
            <a:ext cx="15843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912938"/>
            <a:ext cx="13779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2" descr="http://www.ashtray.ru/main/img/Edwards/Image9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0"/>
            <a:ext cx="16557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מחבר חץ ישר 13"/>
          <p:cNvCxnSpPr/>
          <p:nvPr/>
        </p:nvCxnSpPr>
        <p:spPr>
          <a:xfrm flipV="1">
            <a:off x="1476375" y="2852738"/>
            <a:ext cx="5903913" cy="1368425"/>
          </a:xfrm>
          <a:prstGeom prst="straightConnector1">
            <a:avLst/>
          </a:prstGeom>
          <a:ln w="889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>
            <a:endCxn id="70668" idx="3"/>
          </p:cNvCxnSpPr>
          <p:nvPr/>
        </p:nvCxnSpPr>
        <p:spPr>
          <a:xfrm flipH="1" flipV="1">
            <a:off x="5867400" y="946150"/>
            <a:ext cx="2305050" cy="1403350"/>
          </a:xfrm>
          <a:prstGeom prst="straightConnector1">
            <a:avLst/>
          </a:prstGeom>
          <a:ln w="889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H="1">
            <a:off x="2627313" y="981075"/>
            <a:ext cx="1728787" cy="1295400"/>
          </a:xfrm>
          <a:prstGeom prst="straightConnector1">
            <a:avLst/>
          </a:prstGeom>
          <a:ln w="889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933825"/>
            <a:ext cx="1574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TextBox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6850" y="3749675"/>
            <a:ext cx="61214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ארקדי פלדמן</a:t>
            </a:r>
            <a:endParaRPr lang="en-US"/>
          </a:p>
        </p:txBody>
      </p:sp>
      <p:pic>
        <p:nvPicPr>
          <p:cNvPr id="51203" name="Text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825" y="4395788"/>
            <a:ext cx="56261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Text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73025"/>
            <a:ext cx="851693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3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559675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5"/>
              </a:avLst>
            </a:prstTxWarp>
          </a:bodyPr>
          <a:lstStyle/>
          <a:p>
            <a:pPr algn="ctr"/>
            <a:r>
              <a:rPr lang="he-I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מרחק תגובה במהירויות שונות.</a:t>
            </a: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WordArt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85725"/>
            <a:ext cx="63944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0425" y="5445125"/>
            <a:ext cx="3095625" cy="584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התאורה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ארקדי פלדמן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4500563" y="404813"/>
            <a:ext cx="4321175" cy="2592387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he-IL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אנרגית תנועה</a:t>
            </a:r>
          </a:p>
          <a:p>
            <a:pPr algn="ctr"/>
            <a:r>
              <a:rPr lang="he-IL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בכביש</a:t>
            </a: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911il.com/wp-content/uploads/2010/06/drive-rain-auto-2577704-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40481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http://i.obozrevatel.com/5/1041810/730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463" y="1196975"/>
            <a:ext cx="3995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מלבן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0038" y="0"/>
            <a:ext cx="39687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3203575" y="1268413"/>
            <a:ext cx="8858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אובך</a:t>
            </a:r>
          </a:p>
        </p:txBody>
      </p:sp>
      <p:sp>
        <p:nvSpPr>
          <p:cNvPr id="6" name="מלבן 5"/>
          <p:cNvSpPr/>
          <p:nvPr/>
        </p:nvSpPr>
        <p:spPr>
          <a:xfrm>
            <a:off x="7874000" y="1268413"/>
            <a:ext cx="9556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ערפל</a:t>
            </a:r>
          </a:p>
        </p:txBody>
      </p:sp>
      <p:pic>
        <p:nvPicPr>
          <p:cNvPr id="55303" name="Picture 6" descr="http://venividi.ru/files/img/2203/002fh4h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076700"/>
            <a:ext cx="4103687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2"/>
          <p:cNvSpPr/>
          <p:nvPr/>
        </p:nvSpPr>
        <p:spPr>
          <a:xfrm>
            <a:off x="5580063" y="4221163"/>
            <a:ext cx="8239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גשם</a:t>
            </a:r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מלבן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613" y="73025"/>
            <a:ext cx="28463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03940"/>
            <a:ext cx="6408712" cy="403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36096" y="1628800"/>
            <a:ext cx="2232025" cy="5048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he-IL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התעייפות</a:t>
            </a:r>
            <a:endParaRPr lang="en-US" sz="40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7347" name="Picture 5" descr="http://i.newskey.ru/shownews/picture/big/472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188914"/>
            <a:ext cx="3096343" cy="24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מלבן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16632"/>
            <a:ext cx="2822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pokoino.ru/i/upload/images/%D0%B6%D0%B5%D0%BD%D1%89%D0%B8%D0%BD%D0%B0%20%D0%B7%D0%B0%20%D1%80%D1%83%D0%BB%D0%B5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62990"/>
            <a:ext cx="5166742" cy="3879755"/>
          </a:xfrm>
          <a:prstGeom prst="rect">
            <a:avLst/>
          </a:prstGeom>
          <a:noFill/>
        </p:spPr>
      </p:pic>
      <p:pic>
        <p:nvPicPr>
          <p:cNvPr id="57348" name="Picture 7" descr="http://www.mixnews.lv/uploads/media/image/2009/01/04/zgenskiy_med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88641"/>
            <a:ext cx="3312367" cy="26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80112" y="116632"/>
            <a:ext cx="223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he-IL" sz="40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מצב רוח</a:t>
            </a:r>
            <a:endParaRPr lang="en-US" sz="40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220" name="Picture 4" descr="http://t0.gstatic.com/images?q=tbn:ANd9GcS7yo2zkpWIZA6vJ68uQuTDKEa178B11a4gUCfHuB0_vUV4z483MMy1es-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76470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autocentre.ua/ac/09/44/images/10/Gai-281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0005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 descr="http://www.r93.ru/upload/article/big/1_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4005742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-99392"/>
            <a:ext cx="6192688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4000" b="1" dirty="0" smtClean="0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נהיגה בהשפעת אלכוהול</a:t>
            </a:r>
            <a:endParaRPr lang="he-IL" sz="4000" b="1" dirty="0">
              <a:ln w="11430"/>
              <a:solidFill>
                <a:srgbClr val="FF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6" name="Picture 4" descr="http://arh.mk.ru/upload/iblock_mk/475/6a/62/50/DETAIL_PICTURE__94245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2952328" cy="22126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4" descr="http://i2.kp.ua/m/300x225/1260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6192688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4000" b="1" dirty="0" smtClean="0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נהיגה בהשפעת סמים</a:t>
            </a:r>
            <a:endParaRPr lang="he-IL" sz="4000" b="1" dirty="0">
              <a:ln w="11430"/>
              <a:solidFill>
                <a:srgbClr val="FF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986" name="Picture 2" descr="http://dpgo.ru/uploads/files/shutterstock_72200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86307"/>
            <a:ext cx="3816424" cy="2542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988" name="Picture 4" descr="http://pics.autonews.ru/autonews_pics/onews/2011/06/07/091712.24458_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4077072"/>
            <a:ext cx="2857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  <a:alpha val="26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quto.ru/c400x300/4bd05f0c31c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89040"/>
            <a:ext cx="3810000" cy="2857500"/>
          </a:xfrm>
          <a:prstGeom prst="rect">
            <a:avLst/>
          </a:prstGeom>
          <a:noFill/>
        </p:spPr>
      </p:pic>
      <p:pic>
        <p:nvPicPr>
          <p:cNvPr id="59394" name="Picture 2" descr="http://www.finamauto.ru/files_jpg/Starik-za-rulem(2489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25733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 descr="http://t2.gstatic.com/images?q=tbn:ANd9GcSjEPXkOT7aV39MultIMc82jvsCd4KMutzWW5sV_iDiur3zFCKgM8ovApnk7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628775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TextBox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4763" y="219075"/>
            <a:ext cx="661352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2780928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(קשישים)</a:t>
            </a: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4" descr="http://autoutro.ru/photos/2008/04/28/child/n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2454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TextBox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4763" y="219075"/>
            <a:ext cx="661352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2780928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(ילדים)</a:t>
            </a: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3010" name="Picture 2" descr="http://t3.gstatic.com/images?q=tbn:ANd9GcSnjMVPdXAbZPeFSDlvm--ie01IxF3wxw5oKYexucApEnNPJIBmD4EYWQ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066800"/>
            <a:ext cx="1828800" cy="2362200"/>
          </a:xfrm>
          <a:prstGeom prst="rect">
            <a:avLst/>
          </a:prstGeom>
          <a:noFill/>
        </p:spPr>
      </p:pic>
      <p:pic>
        <p:nvPicPr>
          <p:cNvPr id="43012" name="Picture 4" descr="http://4.bp.blogspot.com/-ORTHgo7zT0c/T2V7WVwn0uI/AAAAAAAAFjY/E3HQ-p_mUwU/s1600/VeryUnderAgeDri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789040"/>
            <a:ext cx="3168352" cy="24074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prokat-nsk.ru/avtopics/vod/dev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7"/>
            <a:ext cx="4289023" cy="22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TextBox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9075"/>
            <a:ext cx="64928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148" name="Picture 4" descr="Паника и страх женщин за руле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09120"/>
            <a:ext cx="2769096" cy="2076822"/>
          </a:xfrm>
          <a:prstGeom prst="rect">
            <a:avLst/>
          </a:prstGeom>
          <a:noFill/>
        </p:spPr>
      </p:pic>
      <p:pic>
        <p:nvPicPr>
          <p:cNvPr id="6150" name="Picture 6" descr="http://avtolady22.ru/upload/information_system_5/0/6/4/item_64/information_items_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0648"/>
            <a:ext cx="2578615" cy="1656184"/>
          </a:xfrm>
          <a:prstGeom prst="rect">
            <a:avLst/>
          </a:prstGeom>
          <a:noFill/>
        </p:spPr>
      </p:pic>
      <p:pic>
        <p:nvPicPr>
          <p:cNvPr id="6152" name="Picture 8" descr="http://notafraid.be/wp-content/uploads/2011/08/fearofdriv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0648"/>
            <a:ext cx="2448272" cy="1667886"/>
          </a:xfrm>
          <a:prstGeom prst="rect">
            <a:avLst/>
          </a:prstGeom>
          <a:noFill/>
        </p:spPr>
      </p:pic>
      <p:pic>
        <p:nvPicPr>
          <p:cNvPr id="6154" name="Picture 10" descr="http://t2.gstatic.com/images?q=tbn:ANd9GcSS8QqcmCx4g68M5pTdxOtaKyvY_5_f7eUaJTwlid3Tr7zaBcta4CDHPj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448699"/>
            <a:ext cx="2808312" cy="20766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avtokabare.ru/uploads/posts/2010-10/1286078359_news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59252"/>
            <a:ext cx="4176464" cy="278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TextBox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-171400"/>
            <a:ext cx="6492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122" name="Picture 2" descr="http://www.menshealth.com.ua/i/620_320/publications/4/Tqdyn1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901" y="1196752"/>
            <a:ext cx="3906433" cy="2016224"/>
          </a:xfrm>
          <a:prstGeom prst="rect">
            <a:avLst/>
          </a:prstGeom>
          <a:noFill/>
        </p:spPr>
      </p:pic>
      <p:pic>
        <p:nvPicPr>
          <p:cNvPr id="5124" name="Picture 4" descr="http://shkolazhizni.ru/img/content/i113/113473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957178"/>
            <a:ext cx="4176464" cy="2782571"/>
          </a:xfrm>
          <a:prstGeom prst="rect">
            <a:avLst/>
          </a:prstGeom>
          <a:noFill/>
        </p:spPr>
      </p:pic>
      <p:pic>
        <p:nvPicPr>
          <p:cNvPr id="5126" name="Picture 6" descr="http://www.cardefence.ru/images/news/kett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96752"/>
            <a:ext cx="4015831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3384550" cy="3540125"/>
          </a:xfrm>
          <a:prstGeom prst="rect">
            <a:avLst/>
          </a:prstGeom>
          <a:gradFill>
            <a:gsLst>
              <a:gs pos="86000">
                <a:srgbClr val="FFC0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60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לכל כלי הרכב</a:t>
            </a:r>
          </a:p>
          <a:p>
            <a:pPr algn="ctr">
              <a:spcBef>
                <a:spcPct val="50000"/>
              </a:spcBef>
              <a:defRPr/>
            </a:pPr>
            <a:r>
              <a:rPr lang="he-IL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הנעים בכביש</a:t>
            </a:r>
          </a:p>
          <a:p>
            <a:pPr algn="ctr">
              <a:spcBef>
                <a:spcPct val="50000"/>
              </a:spcBef>
              <a:defRPr/>
            </a:pPr>
            <a:r>
              <a:rPr lang="he-IL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יש אנרגית תנועה</a:t>
            </a:r>
          </a:p>
          <a:p>
            <a:pPr algn="ctr">
              <a:spcBef>
                <a:spcPct val="50000"/>
              </a:spcBef>
              <a:defRPr/>
            </a:pPr>
            <a:r>
              <a:rPr lang="he-IL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שתלויה במסתם</a:t>
            </a:r>
          </a:p>
          <a:p>
            <a:pPr algn="ctr">
              <a:spcBef>
                <a:spcPct val="50000"/>
              </a:spcBef>
              <a:defRPr/>
            </a:pPr>
            <a:r>
              <a:rPr lang="he-IL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ומהירותם 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20">
            <a:off x="5357813" y="4273550"/>
            <a:ext cx="3362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1635">
            <a:off x="3397250" y="285750"/>
            <a:ext cx="55181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05263"/>
            <a:ext cx="2808287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4034" name="Picture 2" descr="http://image.subscribe.ru/list/digest/auto/im_20120418122644_14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196" y="692696"/>
            <a:ext cx="4320480" cy="2160240"/>
          </a:xfrm>
          <a:prstGeom prst="rect">
            <a:avLst/>
          </a:prstGeom>
          <a:noFill/>
        </p:spPr>
      </p:pic>
      <p:pic>
        <p:nvPicPr>
          <p:cNvPr id="44040" name="Picture 8" descr="http://img-fotki.yandex.ru/get/6423/45213785.3d/0_77036_dadff8d6_XL.jpg"/>
          <p:cNvPicPr>
            <a:picLocks noChangeAspect="1" noChangeArrowheads="1"/>
          </p:cNvPicPr>
          <p:nvPr/>
        </p:nvPicPr>
        <p:blipFill>
          <a:blip r:embed="rId4" cstate="print"/>
          <a:srcRect l="27168" b="28446"/>
          <a:stretch>
            <a:fillRect/>
          </a:stretch>
        </p:blipFill>
        <p:spPr bwMode="auto">
          <a:xfrm>
            <a:off x="395536" y="692696"/>
            <a:ext cx="3672408" cy="2254987"/>
          </a:xfrm>
          <a:prstGeom prst="rect">
            <a:avLst/>
          </a:prstGeom>
          <a:noFill/>
        </p:spPr>
      </p:pic>
      <p:pic>
        <p:nvPicPr>
          <p:cNvPr id="44042" name="Picture 10" descr="http://aif.by/media/k2/items/cache/298b5e525ce90f2d72b6a9c42080c228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3807606" cy="1979957"/>
          </a:xfrm>
          <a:prstGeom prst="rect">
            <a:avLst/>
          </a:prstGeom>
          <a:noFill/>
        </p:spPr>
      </p:pic>
      <p:pic>
        <p:nvPicPr>
          <p:cNvPr id="44044" name="Picture 12" descr="http://www.dw.de/image/0,,16366211_401,00.jpg"/>
          <p:cNvPicPr>
            <a:picLocks noChangeAspect="1" noChangeArrowheads="1"/>
          </p:cNvPicPr>
          <p:nvPr/>
        </p:nvPicPr>
        <p:blipFill>
          <a:blip r:embed="rId6" cstate="print"/>
          <a:srcRect r="20629" b="29492"/>
          <a:stretch>
            <a:fillRect/>
          </a:stretch>
        </p:blipFill>
        <p:spPr bwMode="auto">
          <a:xfrm>
            <a:off x="4788024" y="3789040"/>
            <a:ext cx="4032448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79712" y="0"/>
            <a:ext cx="5184576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חוסר ריכוז בנהיגה</a:t>
            </a:r>
            <a:endParaRPr lang="he-IL" sz="44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5" b="4495"/>
          <a:stretch>
            <a:fillRect/>
          </a:stretch>
        </p:blipFill>
        <p:spPr bwMode="auto">
          <a:xfrm>
            <a:off x="34925" y="188913"/>
            <a:ext cx="630078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/>
          <a:srcRect l="77049" t="96667" r="3279" b="-40"/>
          <a:stretch>
            <a:fillRect/>
          </a:stretch>
        </p:blipFill>
        <p:spPr bwMode="auto">
          <a:xfrm>
            <a:off x="6588125" y="2924175"/>
            <a:ext cx="2016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TextBox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363" y="219075"/>
            <a:ext cx="332263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TextBox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836613"/>
            <a:ext cx="9088437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6300192" y="188640"/>
            <a:ext cx="2331762" cy="720080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he-I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לנהיגה בטיחותית: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WordArt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688" y="2487613"/>
            <a:ext cx="3541712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0"/>
            <a:ext cx="5988025" cy="473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9532" y="4725144"/>
            <a:ext cx="8424936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איבוד שליטה, מסיבות שונות, במשך תנועה יכול לגרום לתוצאות קשות אשר תלויות באנרגית תנועה של האוטו ובמבנה שלו.</a:t>
            </a:r>
            <a:endParaRPr lang="he-I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TextBox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146050"/>
            <a:ext cx="75215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Text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88" y="146050"/>
            <a:ext cx="75644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מחבר חץ ישר 5"/>
          <p:cNvCxnSpPr/>
          <p:nvPr/>
        </p:nvCxnSpPr>
        <p:spPr>
          <a:xfrm flipH="1">
            <a:off x="4643438" y="2781300"/>
            <a:ext cx="3960812" cy="2735263"/>
          </a:xfrm>
          <a:prstGeom prst="straightConnector1">
            <a:avLst/>
          </a:prstGeom>
          <a:ln w="95250">
            <a:solidFill>
              <a:srgbClr val="00CC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  <a:alpha val="26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TextBox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661248"/>
            <a:ext cx="72977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34575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http://www.autoship.ru/upload/news/big/1_1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996952"/>
            <a:ext cx="331311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76672"/>
            <a:ext cx="8280920" cy="206210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מרחק בלימת האוטו קודם כל תלוי באנרגיה קינטית שלו.</a:t>
            </a:r>
          </a:p>
          <a:p>
            <a:pPr algn="ctr"/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במילים אחרות מרחק בלימת האוטו תלוי במסתו ובמהירותו</a:t>
            </a:r>
            <a:endParaRPr lang="he-IL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697413"/>
            <a:ext cx="4532312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48870">
            <a:off x="398463" y="5324475"/>
            <a:ext cx="17192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TextBox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916113"/>
            <a:ext cx="75215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TextBox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9663" y="2840038"/>
            <a:ext cx="7302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http://s3.images.drive2.ru/car.journal.photos/x2/4400/000/000/071/8b5/88cd2cf8f94bcaef-mai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3176588"/>
            <a:ext cx="15113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WordArt 8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896225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he-IL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חיכוך עם כביש </a:t>
            </a:r>
            <a:r>
              <a:rPr lang="he-IL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משפיע מאוד על </a:t>
            </a:r>
            <a:r>
              <a:rPr lang="he-IL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מרחק בלימת</a:t>
            </a:r>
          </a:p>
          <a:p>
            <a:pPr algn="ctr"/>
            <a:r>
              <a:rPr lang="he-IL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האוטו. </a:t>
            </a:r>
          </a:p>
        </p:txBody>
      </p:sp>
      <p:sp>
        <p:nvSpPr>
          <p:cNvPr id="43016" name="AutoShape 10" descr="data:image/jpg;base64,/9j/4AAQSkZJRgABAQAAAQABAAD/2wCEAAkGBhQSERUUExMWFBQVFxcaFxgYGBcXFxwYHBQXFRgXFxcYHSYeFxojHBcXHy8gIycpLCwsFR4xNTAqNSYrLCoBCQoKDgwOFA8PGikcHBwsKSkpKSkpKSwpKSkpKSkpLCkpKSkpLCksKSkpKSkpLCkpLCkpKSksLCkpLCwsKSwpKf/AABEIALcBEwMBIgACEQEDEQH/xAAbAAABBQEBAAAAAAAAAAAAAAACAAEDBAUGB//EAEQQAAECAwQHBgMFBwMDBQAAAAECEQADIQQSMUEFUWFxgZGhBiKxwdHwEzJCB1JicpIUFSMzguHxQ6KyY8LiFlOTo9L/xAAYAQEBAQEBAAAAAAAAAAAAAAAAAQIDBP/EAB8RAQEBAQEAAgMBAQAAAAAAAAABERICITEDE0EjIv/aAAwDAQACEQMRAD8A3La5nTPzQkmGYJFIeXNfJo81d5Pg8EBDBUPeeAe7ChPAqVqMAYEKKk29lE0tZigkyqveJfLKDaGvQniB3h3gSYV4wDkwrsK+YEmAJoIGI4cQBGBgnhNANDXoK7CuQCvwzwrsIQCaGuwYMKAjuQCkmLDtDYwEaUQ8xJyYxI0PdgKqErvVAbNjEykxK+yBd8jARlMMlMS3WxhmgAKXh0oh2hwIBBI1woTw8BTGk05SxziBNoOJAG6KktcTiOuRz1YTaYNM+Me0aclIcFTkZCMq1dqVn5AEjmYcnTrhOGuHGxo4RE20TC6SpW12EaljsFo+ucRsFepicL1XVPA3Ipy5jAB8ImTayInK9LYMIViqLaYMWsROabE8OIBFqTraJE2hOsRMXRXYa5BPDqWBU06RFAEwohm6QlAVmIG9SfWITpeT/wC6g7i/hFxNXQIUU/3pKyW/BXpBp0nLf5v9qvSGU2LBYGsEnZFVWkpYI74wONNWuCGkpR/1UfqT6wymxZMC0Cm0JOCgdxB8IkCYihMKDu6oREBHdgk0ggISmgEd0CowV6GBgGeGYwW6GeAFawA6sIKWoHCE9KwxVAOuBTvhyvXDBUA8KGI2w8BzwcRR0kmcoshQSluPOLpMMkx6McXLzdATdQPGL+j+zSQQqZ3iMNQ3CN0JhKVBDJDYUEK/AFcJIhhqQTIS5zBzQRGqaEhzlGfO0kB3uT5bW1+9bxWuic4eo30iGfpNCcVDhWMJM+bOWEAkk1Z2AA+pWoCO20H2XkolhamWvMqwG4ZcaxZNS3GFLM+d/KlKb7yu6OZx4PFyzdkZqi8ye2xIveLDpHS/HTv3esMJx3bvUx0/z8/d1j/q/UxXldm0n55s5e9ZSOSGixK7NWQYypZOtRKz1JiQtr5/3iGYTrHWM/s8/wAi83+1oWeyWdHyolJ3IT6RqWUS8lAf0+kc1Z7MTQrI4RuSNFgM04cjE/ZTiNxFhH3jBixgfUYGxJuhr4PvfCtXxDRIDa3rF/Z6w4gZ0pIxUeTxQnTpOahxQTE6pM4hiAW24xmWrRU1X0dYzPyel48lNsVlXiJB/NLA8UxUmdnbMflTKH5JlzwUIlVoVYGBfcfERX/d6wcU8S3iBF/YnCGZ2aH0LnJ3L+IP916KU7Q81PyzwdkyWPFBHhGmqwzBUoO8VHMQ6pysCT73w6837i56/lYMwWlGMpCx/wBNbH9KwPGKx02hJaYmZKP40kDmHEdCp9h6HpTpEayDRQoeI5Q4/H6+rh17n2zpNuQv5VJVuIflEgMX0fZ/ZbQgrB+GrJUs4H8ScPA7Y5jS+hLbYXUFfGkj66qAH4we8jfhtjnfx46T3rZeGCowLH2sQqkxNw68U+o6xtS5gIBSQoHMVEc7LG5ZUl6BJMODDiYM4jQL0ICDeFABdOqFBEwoI50JgxB3YK7HocEbwxiS5BlAAc0EBBdiKdNCfft4jm6QvG7KD61n5eH3orWtFxDklSlEBzzLasImqinWorOz23hGctV5YiVMxi+WB8j7yMDaZH1Jw8P7QVp9j1Aqm928pgWet1yC26kdVZ0irEscj6R5nNtEyVMRPkfMh7ycXBqaZ502x2fZ/tfZ7SBUSpmaT8pP4TluPSJdz4SfbqZMugfCLKbQ9AkdXgbPOQAaXsMGIi3It4DMCNgIB8I5OlUVBWSekU5lvUkteMdP+81AOkrfUSk8gRWI5slM43ZiEqJdiAELalaUOIjfTHLnU6cmAsFq5xcHaian6yd9YnX2WSFE3S1ALuAcgOoEkjM0fCNEdkUXSyXJahz194ju74nS4pWbthM+q6d4EaVj7US1llobaInsXZyVdBUi6cwThxeu+Cs+hE3zeQCkBklw9MiAzdX2Rr5ZDbDMCVTJcxJln8KnA2m/XkIyFaaX9/x9Y3rZYwgAS6XqEXgEsxFbwOZFGrEU3svJKa3hTHPk3SAxpenZiqBanyYwa7NaZhchZ30jT0Xo0ywSgXHZryQVYM7glhvAMUtIWWapd34qlGhKQ+BOtiE4PVuMTYuIEWGejNv6gPODVaJt1lpQrkeoYxTtuiZiVMO9qrXdtMU/hKCCouwLEZjllD4PleKh9wp6jr6wChewI8PGM2VpAOQ/jFyRpBvqB3sfGJQfflqcG6oavdY19FdpEqNyYwWxbIKGe41rGPMtN+lMMozFL/iJyIUDyMJ6rVkYv2haBlyFifJF2UsstADBKsbyBkk6uUc7YdILkq7qm6g7xnHRdvtKhQEm9eWoXiBkBg4yqwbbujkRS6MwADyaOrDutE6ZTPDfKsByNe1Ovx8Y0QI88lzilQKSxGBjutG2/wCLKSrA4HeMW2Z8Y5e/ON+bqy8PChwmMNmaFEqVtSkKAxjYiMlcoiVLIyPIwWku0KZP8w3ScAzqO5IqYo/GtVqDA/s8s/8AykeCPGPU86O36aRKN355hwQnHjqG+Kypc2akqWpqEpQnB2LP94xfs/ZhMrJz953J3nOLJs5G6F8mq9iAUhKgKKSDzDxl9pJl24NqvL1iOXp0SU/CuklBUMmYKLdIxdL6cM1KSUk3FfMMO8MNQw6RitRalTcx72eZg0LKflNNXiU6hvpuzyDaCBSkWJekdbf4jLTQuJXVPdOrDpl4Rm2zRQUXIKV/eTn+YYKi4ieFY5VfPnkPe8VT1YOFDgDzZj0iohsOnrXZcD8RAzT3qbUmoHt46fQ/2qIYCai9U5seSqdY5pc8OxN0hvmcHB8cIBdiTNqUAvmRX9QIMXE16rYe3FmWQQpKCzd8lIxepa7yMb6NI3gCmYlvpKUXwH1E+UeB/ua6e4padxceXjE9nmWiUXlzuYI6phg94FtJf+Mrb3AMmyWIgtNnBA/iLuks4oAdt1ZI4iPJ7J24t8v6kLG0g9JgMatl+0ucP5ljQp8Slkn/AOtaR0iYOsmTZiFsibfGs5b71DG9o21E/wAxIvZXAnBs2+p3jhLP9pskY2OYjalz4hcasv7W5FHRPDZN6SxExWpadFWi8VFKlh6OQFHvPgogAxZXaFqUkLTMkhKgpzdLs7AXFHrGQftQsq6KEymtBPnDzPtMsjMDNIyFwHxMTBvWnTCkYKWRSrsNwcQcjS01VQlRfYkk/wCxzHGTe31mL92Z/Si7zqRD2f7RpMtJCZU9Qdwklg9BVktln5xpHZzbeCR8SUQxergPk4UGPKBn3VpN1V0k1e6A2umYrlHE2n7W5n0WdSd8wAcmEY9s+0i1L/05Kd5UT/tVWJfMJa9Ct8i4tZSA9RRmrSt1mHIQ67etK6EKAYUSlm23X848sndrrZMf+MhL/clof9Sg/WM60zJk3+bNmzfzrJHLKE8Req9N012zsyAQuZKBB+m6pfKWHB3kRxmku3C1v+yyrj/6s3/tTUf8uEYSLMlOSUtn/cwVNqtuI54dY3JIm6ikSiFKUVGZMX8yzzYahEwATU4+8IK6o6kh65n0HWHT3d9HOewg+W/i0wSEnP2PX13P1HZOd3VjaDzcHwEcsuZwpgOvvadcb/ZKY610oEgcb5DdDGPXy1HUPBBBiJ4O9HN0OVQoFt8KA4bQIkLN7vKnZqWp1ncfSOhE66NkeYyErBBAUWqWcFt+W+OhthmTZaVusi6AoXVOSlIvKCcVHWAMGLsS3o6efl0/75lZrSW2xSndrEKYBClgYBx4YxxyUqyQR+Zh0JeLFm7OzpnypXwSW5qYdYX0si7brPKmrMxd6Wk4C8VC8zuQADwccYyrRJvFKQVBABYYd453XZy2OMbv/pibJlG8AEqKXUtQ7t1y5NboYnAk4DOMLSVpQkpSDS/3izE3TU1J5MKDN4578t4gWkyxXvI2Yp2NmPeyJJaAQ4LjIxYIIUUKFfI57oR0eQSUG6cwapNcCIBrMlN5lKKUl6itWpwcD2I1DZxcSg3SRUkPnUDCoLir5YCMedNIAC0lB1sVJOdCPOL+iSu4QpKhdo6qksS9MhsgJKjH6iRlQMT5czAKapKQydg1OT5c4nmJc8Dzce+BivMdjw8QIqHYAs7biR71cYMfnLDcduJGqIAknGDlyaF6gk8nbwhpicSlU+U8G8/KG+GR9Apv8hEf1DYD6esGaJxNSOpA8IdGHEvK4NeJ9IcI/BjtHrBTJpALE1p5efWCNoIOMNMClP4FNvH/AOodh9xX6h6xH8c3WpWvV4P9qN4UTQHXrA9YaYTfgVXan1iP4Tkdw1/EPXZCM5XdFMT4KML4pDfmJ/5GGmH+AfujFqna2rXC+EcO5Tj5CBmLLGtSf+54czC7vk3V4aYXwzkrEOGS3Cp2iFd2k0BFWpq7reyIhEzDY7QkzPPxhtMTsl6NUOCznmeB4wPxnY6xUHp584rpmUG6BRNptBPj7PGCp7+3WOD097YhVOIfOkRqtF13IAehJb3V8NkQypr0RUDMnbz4FjAWVzQzk0IO+rM3vMRu6As05T/DmXCcRwo7A1Z+cc6BdYmqtexmoMvGOs7LWRRQtaCQpJSxxBo6kkZghvKM0jQCbcn7i/0/+MGNMT0/zLOd6X/uOsbEmdeS+BOW3fnr3ERJnWM63jIHaWXmmYDmLhMKNi7uhQHN2Xs+tNRMSgj7iSTuClFukW5GgkJe8uYp8XWQCxpRLBxVjiHjUeBUrHLfEvq0nmRkp7KydV38pUk/qJKuREVrdoSRKDrm2nFkpE+apRVklCXvExq2u3Ed2WgzFZZIG1a8hsDnUIo2rR92WuYtd+dd+bAAYmXLH0JPM5kwMY2kOy65kq+gkKvgmWZqlsgOCFKUSDMBY6hdIFanndN6DUhMs/ASAo0JJJbukE96gJvY7jlG3o+2iXKngKUCapTUOsul2bWz/lge06UypSVIQ9UpUZgJwQwa9hhlGprNxj35vdChKJCUpKivAgk3mTiplEU15xpptKG7wSHNQhSm43k0G48qNhWScJmDoVlmk7BrOyLaVLTkDuPkr1io3UaQq6QCWAD1YDAZc8aCKdss1+pJxJprOJpXVnlEEq1DMNvDdcItE0cYcxBVCZLINFrHEK/5Akwd1bsJiFU+pOvIlKqconWncYeSoYLReGsM42jI7jzS7girOTMQReSg7lHkQU48YOVasTcIFXqCAc83BzqBF+1zKAgghhhmMjWr0ukGoKQ+MUFWmrudurY/P2wgBNvTm4IfEFiC2YDZDPMwx0gg/WnWKgPsrrDiEu0PifOvGI1pCixYdK7SGiidU8KFCNYqGpXL3WEua+RigqxoLvLS4pqMB+wIwusR+IjwMBoCYQADQjV47jApWxfXTzHDHlFP9gT+If1kNx8/CG/ZgA4vbQpSm8QQRtpAXjNqCKt/ij+2eGWuuGB6YRSFlBFQRuJ6kuIQ0eh6g/qV6iAtqmONWonB4FVsTmpI3qHrEAsEvNAP5nOwPDmQB8pATmnEcAS39ugIWpORvZ0BOOVAaP5QBtbYJUXqAwq+YcikSOx7pAfL6d4BDgwSkls3ONDAV1KmE0QlP5la9ieeMFJlrfvEEEMwBDbi+O94lVLOwby/SCQhsSOFIAv3aEF7ofMnvHXUmB+HeN5gDr1wf7cPpc9d9ThygCpRxYDmdzmAPNhU647LsZRK07QX24Hyji1FhTu4b+uMbXZrSxBCk4JUEzUkfSogBtRfw2ws+CO1li7j9PdOpsUngCOZ1RZAiOFejm2lSBCiL4ghQwElIzMRqGqEpOb8fWHBGo8xjyiKgtCVXTdLKp7rGNpOxEyzdQtUxnqpsASWVUDlFm3doESlM4URi1deJoBlrjF0j2lmBiGAvBkgOSCQBSpr5iLJUtjCm6NWLpmFQJqWN4g5sM2pgQ+Tw89KpgurJUKMQ2Rd6Vrxi1KQVJvFSAmrEq1VyrmBl0MUTpOUk95T/lVhnRwoR0YSfsCLouBjV8WOoEZb8YG/wI118cRtgkLCwTKnoXqC0lE3Ggxur3474oos3eKjLMsmjvTlgdwAxgLcqfWJUTUk/KH5dRECbEpsjudvCm7xgJyFI+am0v4kQ0Xb4OBPj41hidofiPIxQTaRrT+oHzhjbgPqH6n8Ig1Jc0g1FDhVLPgcTRxTD6UGrNENsnB6VGRAd6tlhFD9vT98cj5CF+3JJosclVo2YAi4HmWxObfpI6tA/tsvWOcSG6fqUknEjDk5gplnYYXxrBDcQzp4iIIRaZf3h+qJRMQz3iztiSHoWfj1gQofcB3u3RoQVeUSUpAFAAAwzLPtxONM4AwpIzUPe6E6cQTw/sINElP3Uj9OzZBmSnJI3sICJKxrV1HQCG+IjMnr5CLBkIZrqX/p5YQ5lJyS22Ap/FRtPEwSZ6ckq5RaIb/MAd46xRF8dWSG6eIEMVLOLDx84kO94EnY8VEaUHNRO7uwSbMBtPvHKJryiKBhDCSs5HjEVHd4QlTAImRYycS0TybCn+8XRXs1mvVUaVpsbONfRGiVG4iWQszSkJIo5+IRcVruqTMD5ua0pTs0koUoGvdN3eQw8ekeh9heyl+zJnq+YqUqSCHupQVKC9hVMJNGorbE+z6b1m7Iz1B13Ecbx6OOsalm7HSx85Us51ujkA/WN9BpWCjXMTqsxOgJA/0UcXJ5kQo0oUXImvLfhYu9MR6nIRVtliv4qP5Unun134RcSriMWxG9oG7jWPO7YxT2cS+qjU+aud7PgBB/u5MlyFrl/iFxzmQVKTV9rtxJjYJDCmuuLxRtVlQkFQkJmKrghL7akQ0xzNv0bZZi2CFTlEn5VLUL1Sp/hkS3erkjGMPSHZv4ZH8G6CKXlXjTH5SQOcbFqs1tWr+HZ1ISKJ+JPWbooCwStJA2VwjPn9nylRVOtAVM+6gFTb1zKpPAxuVixmrscuWoFJU75DMMcBQCoxOBEdJo0IUkApYGmFOfTblGTZrOlDJGRVqUXN0vU6m5RpaPe+Sl1DA6sa0PhudotGirRwGBIHTrEf7v2uNR8j74RpyJgIwbXsbHaN0OsgCojIw5+iEH6a12HV7OEUldnEZAjZl1EdDMQlWVB7pq3iAXLbWRrGI4Z8K7DEVz0zQDP6CKy9CPi3L0MdRMlEijHbFVdnVmIupjnToIj5VEdRygDo+aMGO0ODG+EF/7wM83EEqwy1vkIumOem3wWKXLJN5kirAlsAoA5UOTxLJkBsaDX5g1G/DU8aoJCapvBnKWqAPrSdmfjQgV7RIQReSsMaaq6nyPLAbIupiqqyKxYkbK8qwhZ1aj74wkzFIPdJ2gs3LDwi1Z9JJWWIKVbjXdyPLhAV/hnUYcyVajGhMVdqzhn2tmQMC2v/EN8cMC1C7HHDHDFs2qGq0BRRZ1HLrDqsitXjGjLk5uxD11VJYtgdnPUJgHwIOvI82A/wAQGILIo+26wUtCQSFEpU+CqV2ZVjUmoSoXSQHycPwY1iuLAXcfSGN5mIDu4ODd46qY4wEkuWff94tIYiorGCpU2VMIuLDO6GrhUgMyWxwaojQtVv8AhkBYIJYpUB3VJxCq1bDAnMUYwVPNQxiMqbCKky13yKuSzNUF6hiIaTa/iMEYAspRcM1DsJ9779puNmyWUzVoQn5lEAnC6CQl3yLHqDHuWhtDos6AhD3QlIAclIpW6D8oLOwpsEeRdlLdIlzEkqSRL7yjVZcUDhOIcuRqBwj0ST22l3e4FTKCuAwGtzz1w+PN+U+fX06kCHjirV2vnKLJAQNgvHmXHSM2fpKYv5lqVx8naHcXh6Eq1IFCtIP5hCjzYp2won7F4QKKnwpFecibkpI3pJ8CYue/bQwMc22WpNp+lcs8DEM42oM81AGZbDae7hGwtAO/KKc+QoVAJGaXYjdVoupYzLVZLQU96f3Tj8MF+FKgxjfullF5oYDFQUkXtTgHJjliI6MSSPlSpOy8oDe7Ec6RAu2qSDdunvLopSa/xFE5jcKVFdkNMc9btGqBCUzZSkPX4a2/3KY8XffhFqzaW+Gm6Qm6lICTeQDuuj3vegaRtso/PKQ/4VOOiY5q1KSSboIG943Jaza66X2mlXwbwBzZSa7C5D+T0aL8vtFJJzy1PqyPto8xmynpjAjs/NVhLVxDeMXlnp7BZ9LWYiru2PX1iKfPkMLprtBA9I8kV2amDEDhWCk6MWkgAqc0DUrlDk16itKCLyVB88QDvOR283yqz7amUl1LIAb7xPQFvOOFTNKTR6YFzXbrrjFk6WmqTd+Iw/KCeePSM4uxuT+1aSWlSlTV7tmoOT0hhoidNT8W0G6z3JQDVwDl6a2qaZYRhyJ89DXVyzyQ+whkvE03StqLC6CxB7pOOIcJXAdZ+7TKCCHpjvwJ44HW4jFmaNZRWn+GlOICqHEJSxNBV2L47RBaK0taJ8z4cxAQAlZJVfADDHvY1IOLBnpGfpHSqZo+FLQVIvFgbyTMKLiqpTmpJN0EFikBnNLIajNtQzfMsUuAOMci/d90gbTcZlUViAGUoHEVduZGGEU/3zLr/AloJzQSkjcascNjDAOYrSrbLSai+GwvtXayRSEg2JGnLijeClJvlQejVJT3g5wo+bMXFIu6XnzUITMln+EVJcpADMWSQcUhlNi4JA+qvPS9KJStwEqOSSXTsASEA8N0a+jO0Ql2gouoKJl2VMTW6aBFQzGr97UTlSL8nwri1XGUGY5hxVgbqhhnlrcVFJk6aq6S6HYkkd05D8b7NUR6ZkiWp0odC0sQ6iAtjMQtLEU/iJNagKUk4xTsBYFUwJRLusp8VOCAyUmp1biasWYNk2p0KKykpTUKGZqAGyPd1nA6lM1n0goSmSbxUS6VG7RYKryVEMlgFEBWIKqtdfE0ppZNEpSE3HpiAqgwwJAADkHAsBSKCLSq5MU5JKkOSXJJ+ISXxenU64uGu/tITMlgSZirxQkgEj4iaOxLFS5YvCiQSDQFXyxzOk9Pgkypl9aEhJSo1JVQ3zVlIINAD8rMXLxnWSdMCZcwGstdxvwFlpHMLrl3dQjSRoKfaipRSVG8SlZAQCkqN7KlSFcV4kxOZE21kI0tMfuG4ylKSUgXheZ+8ztQcovaO0bOnqzVmSo0G0k/5jqdE/Z+AQZpBGYSTydvSOtsthRLSEpSABkw9nOF9yfSzzb9sbRegUy+4KpAF8sQVKNa60imze8dBJlgcA3toNEsCmHv3WCEcrddJMOx5wlJ38/SEnlq9+8IRVAO+3whQw4Q0A14wRD9MYvWfQU5eEpTaz3f+TPGlZ+xkw/MpKeajyw6xcqbHOgGGu7WGvGjR2tm7HSx861K3MkeZ6xoS9BSEggSkmn1d7qp41xU7jzmVouZMHcv3lAUSLzPVjQh6h9oGqJEfZvOmVWpb/8AUWB0AJEd1ZDNkpTLVLXMSkMlaCjAYX0lQN7WQ4ONHYK06RnJF5MkgJrdUXmrABKkoCXAU1Q6i91mDuLPLN9OKs/2OhX8yclNfoQVFsfmmKpq+UYbY0pH2O2IDvGYs6yR/wAWaO1slrRNQlctQUhQcEYERLHSSMOSl/ZlZUhk3k7rg8ExHM+zOQcJixvCT6R2MKKOFX9lcs4TT+j/AMogmfZKipE5zl3G2fej0GFEweYH7IEkfzWO2WRXeCQeEU5/2OKbuTJav6iOl3zj1t4p2nSclHzzEbnBPIOYmDxyd9k9qTgh/wAqknzjOm9gLQH/AIKy2pBV1AMewWrtZJT8qCvawSOZr0jOtHbOYXuJSnmo9WEYvqNzzXlcrQk2VeCkqF5JTgU5ODlmE8HihOskyX85KSFJUApRBzLgE7BHo2kNJTpqheWojUDdGIqUpZ21bYzrNYEoUVAd44nM+39s8Z6XmvL7Tdd7r/lB8S3nFKbNP0y23l49lEuGMsV18InS8vFUImuCkEEEENiDkzRLKsU9wyZhwYAKyMexTLMDl7bZlEVosFKEtqJO7l6Rezh5jaez9rmFjLWUjBwwolKHD6wgRNZux1qcEpe7UBSksDrIfWBvujIR6emUc/bQlyd49Id05ec2f7Pl3u+pLZkOr0cxr2XsMlAZQKwSCwVcwcBwxdnOf1GOyRLAwGqFd2bYnVOYyrJoSShrspKDlQFX6queMaIQeQ8qwYocfTrCCathGWiu4VhPidWzoDqh7lauekO2pvf9oKT+3h398IZzj7HKGr7eKiQQr2A98Yjv+/SHfb0gHJOTe+MPDodvfrDQHqcKFCj0uBQoUKAUMtAIYw0KApr0X3iUzFoB+ZKbrKODuUlQOsgh2ijpHQKrjyZk74lAL1ompS2sioPKFCiYutTR0qYmUgTVhcwJAUoBgTmWgbbpOXK+dTcCfAQoUT1ci+ZtY8/tmgfIhSt5CfWMuf2unKe6Eo3BzzLwoUcurXTmRm2jSc1YZcxahtNOWEVb/vj75QoUZqkfY4Uz9tDLRi8KFEDE+/e2AutChQDoG19XhWCGr3lDwoBgGERz56UJvKLBwCWJcksBTa2yFCgCWqgIzbM79UIq95YQoUASVbPLrzgrnv3hChQCXKIyYbOXD+8RqIh4UFOD79mBbVqh4UVAv71DOHIZveyFCiAgh8hCZvfvXChRpCJGo9PSFChRB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43017" name="Picture 12" descr="http://bodybeat.ru/wp-content/uploads/2010/02/5606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B0A393"/>
              </a:clrFrom>
              <a:clrTo>
                <a:srgbClr val="B0A3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141663"/>
            <a:ext cx="14620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http://oboi.ws/wallpapers/big_3350_oboi_doz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00438"/>
            <a:ext cx="85693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2997200"/>
            <a:ext cx="45339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48870">
            <a:off x="471488" y="4452938"/>
            <a:ext cx="17192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TextBox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988" y="36513"/>
            <a:ext cx="3632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88913"/>
            <a:ext cx="287972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6" descr="C:\Users\owner\AppData\Local\Microsoft\Windows\Temporary Internet Files\Content.IE5\TCWNW98W\MC900440407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47625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1_עיצוב ברירת מחדל">
  <a:themeElements>
    <a:clrScheme name="1_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עיצוב ברירת מחדל">
  <a:themeElements>
    <a:clrScheme name="עיצוב ברירת מחדל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118</Words>
  <Application>Microsoft Office PowerPoint</Application>
  <PresentationFormat>‫הצגה על המסך (4:3)</PresentationFormat>
  <Paragraphs>31</Paragraphs>
  <Slides>33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33</vt:i4>
      </vt:variant>
    </vt:vector>
  </HeadingPairs>
  <TitlesOfParts>
    <vt:vector size="36" baseType="lpstr">
      <vt:lpstr>1_עיצוב ברירת מחדל</vt:lpstr>
      <vt:lpstr>5_עיצוב ברירת מחדל</vt:lpstr>
      <vt:lpstr>7_עיצוב ברירת מחדל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התעייפות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Arkady Feldman</dc:creator>
  <cp:lastModifiedBy>LIAT</cp:lastModifiedBy>
  <cp:revision>112</cp:revision>
  <dcterms:created xsi:type="dcterms:W3CDTF">2011-10-23T16:05:24Z</dcterms:created>
  <dcterms:modified xsi:type="dcterms:W3CDTF">2015-09-05T08:24:09Z</dcterms:modified>
</cp:coreProperties>
</file>