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77" r:id="rId4"/>
    <p:sldId id="270" r:id="rId5"/>
    <p:sldId id="259" r:id="rId6"/>
    <p:sldId id="260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71" r:id="rId15"/>
    <p:sldId id="272" r:id="rId16"/>
    <p:sldId id="268" r:id="rId17"/>
    <p:sldId id="273" r:id="rId18"/>
    <p:sldId id="274" r:id="rId19"/>
    <p:sldId id="276" r:id="rId20"/>
  </p:sldIdLst>
  <p:sldSz cx="9906000" cy="6858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99FF33"/>
    <a:srgbClr val="7EEBFF"/>
    <a:srgbClr val="F7FCFD"/>
    <a:srgbClr val="FEF6FB"/>
    <a:srgbClr val="FDF7FC"/>
    <a:srgbClr val="E0E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6" d="100"/>
          <a:sy n="76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8298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438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4631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85007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3769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73750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3020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61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9731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5322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954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022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1084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9359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0670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dirty="0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265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20A13-7BA9-4EA1-8325-241EF5AFEA35}" type="datetimeFigureOut">
              <a:rPr lang="he-IL" smtClean="0"/>
              <a:t>ל'/תשרי/תשפ"א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D88017-31B2-416D-953F-01BF3A819F7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569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2.xml"/><Relationship Id="rId18" Type="http://schemas.openxmlformats.org/officeDocument/2006/relationships/slide" Target="slide15.xml"/><Relationship Id="rId3" Type="http://schemas.openxmlformats.org/officeDocument/2006/relationships/slide" Target="slide2.xml"/><Relationship Id="rId7" Type="http://schemas.openxmlformats.org/officeDocument/2006/relationships/slide" Target="slide17.xml"/><Relationship Id="rId12" Type="http://schemas.openxmlformats.org/officeDocument/2006/relationships/slide" Target="slide14.xml"/><Relationship Id="rId17" Type="http://schemas.openxmlformats.org/officeDocument/2006/relationships/slide" Target="slide9.xml"/><Relationship Id="rId2" Type="http://schemas.openxmlformats.org/officeDocument/2006/relationships/image" Target="../media/image1.png"/><Relationship Id="rId16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11" Type="http://schemas.openxmlformats.org/officeDocument/2006/relationships/slide" Target="slide7.xml"/><Relationship Id="rId5" Type="http://schemas.openxmlformats.org/officeDocument/2006/relationships/slide" Target="slide6.xml"/><Relationship Id="rId15" Type="http://schemas.openxmlformats.org/officeDocument/2006/relationships/slide" Target="slide10.xml"/><Relationship Id="rId10" Type="http://schemas.openxmlformats.org/officeDocument/2006/relationships/slide" Target="slide4.xml"/><Relationship Id="rId4" Type="http://schemas.openxmlformats.org/officeDocument/2006/relationships/slide" Target="slide8.xml"/><Relationship Id="rId9" Type="http://schemas.openxmlformats.org/officeDocument/2006/relationships/slide" Target="slide3.xml"/><Relationship Id="rId1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הסבר אליפטי 3"/>
          <p:cNvSpPr/>
          <p:nvPr/>
        </p:nvSpPr>
        <p:spPr>
          <a:xfrm>
            <a:off x="460131" y="3298858"/>
            <a:ext cx="1640128" cy="1366556"/>
          </a:xfrm>
          <a:prstGeom prst="wedgeEllipseCallout">
            <a:avLst>
              <a:gd name="adj1" fmla="val -31448"/>
              <a:gd name="adj2" fmla="val 7446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Guttman Yad-Brush" panose="02010401010101010101" pitchFamily="2" charset="-79"/>
                <a:cs typeface="Guttman Yad-Brush" panose="02010401010101010101" pitchFamily="2" charset="-79"/>
              </a:rPr>
              <a:t>צאו לדרך!!!</a:t>
            </a:r>
            <a:endParaRPr lang="he-IL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2087" y="32809"/>
            <a:ext cx="7701880" cy="101300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e-IL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/>
            </a:r>
            <a:br>
              <a:rPr lang="he-IL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</a:br>
            <a:r>
              <a:rPr lang="he-IL" sz="4900" b="1" dirty="0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המרוץ להולדת לשמואל</a:t>
            </a:r>
            <a:endParaRPr lang="he-IL" sz="49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pic>
        <p:nvPicPr>
          <p:cNvPr id="3" name="תמונה 2" descr="הבית של במבה - מרכז המבקרים | אסם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6903">
            <a:off x="81128" y="4718529"/>
            <a:ext cx="1357413" cy="1957808"/>
          </a:xfrm>
          <a:prstGeom prst="rect">
            <a:avLst/>
          </a:prstGeom>
        </p:spPr>
      </p:pic>
      <p:pic>
        <p:nvPicPr>
          <p:cNvPr id="7" name="תמונה 6" descr="הבית של במבה - מרכז המבקרים | אסם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51" y="1426629"/>
            <a:ext cx="821206" cy="11844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77827" y="1531149"/>
            <a:ext cx="3758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pic>
        <p:nvPicPr>
          <p:cNvPr id="27" name="תמונה 26" descr="הבית של במבה - מרכז המבקרים | אסם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846" y="3115489"/>
            <a:ext cx="821206" cy="1184433"/>
          </a:xfrm>
          <a:prstGeom prst="rect">
            <a:avLst/>
          </a:prstGeom>
        </p:spPr>
      </p:pic>
      <p:pic>
        <p:nvPicPr>
          <p:cNvPr id="28" name="תמונה 27" descr="הבית של במבה - מרכז המבקרים | אסם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706" y="1414572"/>
            <a:ext cx="821206" cy="1184433"/>
          </a:xfrm>
          <a:prstGeom prst="rect">
            <a:avLst/>
          </a:prstGeom>
        </p:spPr>
      </p:pic>
      <p:pic>
        <p:nvPicPr>
          <p:cNvPr id="29" name="תמונה 28" descr="הבית של במבה - מרכז המבקרים | אסם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284" y="4808256"/>
            <a:ext cx="821206" cy="1184433"/>
          </a:xfrm>
          <a:prstGeom prst="rect">
            <a:avLst/>
          </a:prstGeom>
        </p:spPr>
      </p:pic>
      <p:pic>
        <p:nvPicPr>
          <p:cNvPr id="30" name="תמונה 29" descr="הבית של במבה - מרכז המבקרים | אסם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554" y="4808256"/>
            <a:ext cx="821206" cy="1184433"/>
          </a:xfrm>
          <a:prstGeom prst="rect">
            <a:avLst/>
          </a:prstGeom>
        </p:spPr>
      </p:pic>
      <p:pic>
        <p:nvPicPr>
          <p:cNvPr id="31" name="תמונה 30" descr="הבית של במבה - מרכז המבקרים | אסם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650" y="1403657"/>
            <a:ext cx="821206" cy="1184433"/>
          </a:xfrm>
          <a:prstGeom prst="rect">
            <a:avLst/>
          </a:prstGeom>
        </p:spPr>
      </p:pic>
      <p:pic>
        <p:nvPicPr>
          <p:cNvPr id="32" name="תמונה 31" descr="הבית של במבה - מרכז המבקרים | אסם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813" y="1426629"/>
            <a:ext cx="821206" cy="1184433"/>
          </a:xfrm>
          <a:prstGeom prst="rect">
            <a:avLst/>
          </a:prstGeom>
        </p:spPr>
      </p:pic>
      <p:pic>
        <p:nvPicPr>
          <p:cNvPr id="33" name="תמונה 32" descr="הבית של במבה - מרכז המבקרים | אסם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087" y="1414572"/>
            <a:ext cx="821206" cy="1184433"/>
          </a:xfrm>
          <a:prstGeom prst="rect">
            <a:avLst/>
          </a:prstGeom>
        </p:spPr>
      </p:pic>
      <p:pic>
        <p:nvPicPr>
          <p:cNvPr id="34" name="תמונה 33" descr="הבית של במבה - מרכז המבקרים | אסם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441" y="1414572"/>
            <a:ext cx="821206" cy="1184433"/>
          </a:xfrm>
          <a:prstGeom prst="rect">
            <a:avLst/>
          </a:prstGeom>
        </p:spPr>
      </p:pic>
      <p:pic>
        <p:nvPicPr>
          <p:cNvPr id="35" name="תמונה 34" descr="הבית של במבה - מרכז המבקרים | אסם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950" y="4826546"/>
            <a:ext cx="821206" cy="1184433"/>
          </a:xfrm>
          <a:prstGeom prst="rect">
            <a:avLst/>
          </a:prstGeom>
        </p:spPr>
      </p:pic>
      <p:pic>
        <p:nvPicPr>
          <p:cNvPr id="36" name="תמונה 35" descr="הבית של במבה - מרכז המבקרים | אסם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414" y="3095553"/>
            <a:ext cx="821206" cy="1184433"/>
          </a:xfrm>
          <a:prstGeom prst="rect">
            <a:avLst/>
          </a:prstGeom>
        </p:spPr>
      </p:pic>
      <p:pic>
        <p:nvPicPr>
          <p:cNvPr id="37" name="תמונה 36" descr="הבית של במבה - מרכז המבקרים | אסם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58" y="3106607"/>
            <a:ext cx="821206" cy="1184433"/>
          </a:xfrm>
          <a:prstGeom prst="rect">
            <a:avLst/>
          </a:prstGeom>
        </p:spPr>
      </p:pic>
      <p:pic>
        <p:nvPicPr>
          <p:cNvPr id="38" name="תמונה 37" descr="הבית של במבה - מרכז המבקרים | אסם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744" y="3095553"/>
            <a:ext cx="821206" cy="1184433"/>
          </a:xfrm>
          <a:prstGeom prst="rect">
            <a:avLst/>
          </a:prstGeom>
        </p:spPr>
      </p:pic>
      <p:pic>
        <p:nvPicPr>
          <p:cNvPr id="39" name="תמונה 38" descr="הבית של במבה - מרכז המבקרים | אסם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954" y="3112219"/>
            <a:ext cx="821206" cy="1184433"/>
          </a:xfrm>
          <a:prstGeom prst="rect">
            <a:avLst/>
          </a:prstGeom>
        </p:spPr>
      </p:pic>
      <p:pic>
        <p:nvPicPr>
          <p:cNvPr id="40" name="תמונה 39" descr="הבית של במבה - מרכז המבקרים | אסם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795" y="3089208"/>
            <a:ext cx="821206" cy="118443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80343" y="1515379"/>
            <a:ext cx="44449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2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6464" y="1515379"/>
            <a:ext cx="44449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3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pic>
        <p:nvPicPr>
          <p:cNvPr id="41" name="תמונה 40" descr="הבית של במבה - מרכז המבקרים | אסם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221" y="4808256"/>
            <a:ext cx="821206" cy="1184433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4882041" y="3207735"/>
            <a:ext cx="5541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10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191481" y="3223562"/>
            <a:ext cx="3758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7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59849" y="3184485"/>
            <a:ext cx="3758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8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48840" y="1517844"/>
            <a:ext cx="3758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6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70794" y="3206772"/>
            <a:ext cx="538514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11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07082" y="3164549"/>
            <a:ext cx="3758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9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73634" y="1503538"/>
            <a:ext cx="3758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5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52462" y="4898668"/>
            <a:ext cx="597930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14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12360" y="4907836"/>
            <a:ext cx="5675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13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2241" y="3206772"/>
            <a:ext cx="5593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12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064135" y="1524718"/>
            <a:ext cx="3758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4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317590" y="4898668"/>
            <a:ext cx="565437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16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04880" y="4898668"/>
            <a:ext cx="6194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15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189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22372" y="375563"/>
            <a:ext cx="8843051" cy="184639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 מדוע אומר אלקנה לחנה </a:t>
            </a:r>
            <a:br>
              <a:rPr lang="he-IL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</a:br>
            <a:r>
              <a:rPr lang="he-IL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  שהוא טוב לה יותר           מעשרה בנים?</a:t>
            </a:r>
            <a:endParaRPr lang="he-IL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3627283" y="5206999"/>
            <a:ext cx="3992718" cy="1552921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כדי שהיא תתחיל לשתות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3" action="ppaction://hlinksldjump"/>
          </p:cNvPr>
          <p:cNvSpPr/>
          <p:nvPr/>
        </p:nvSpPr>
        <p:spPr>
          <a:xfrm>
            <a:off x="425696" y="5207000"/>
            <a:ext cx="2952504" cy="1552920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כדי לעודד אותה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101600" y="93290"/>
            <a:ext cx="7874000" cy="3124200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2" action="ppaction://hlinksldjump"/>
          </p:cNvPr>
          <p:cNvSpPr/>
          <p:nvPr/>
        </p:nvSpPr>
        <p:spPr>
          <a:xfrm>
            <a:off x="2202794" y="3435784"/>
            <a:ext cx="4337706" cy="1552921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כדי שהיא תתחיל לאכול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479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25414" y="456432"/>
            <a:ext cx="8543925" cy="149885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מי נדר/ה נדר?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2912513" y="4699803"/>
            <a:ext cx="2798271" cy="193203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חנה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1016000" y="2736611"/>
            <a:ext cx="2750657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פנינה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749299" y="362435"/>
            <a:ext cx="6794501" cy="1491257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4432300" y="2533411"/>
            <a:ext cx="2750657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עלי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3000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90549" y="307690"/>
            <a:ext cx="8543925" cy="149885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מה חשב עלי על חנה     בשעה שהיא התפללה?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496448" y="4880795"/>
            <a:ext cx="3258082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שהיא שיכורה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4440363" y="4880795"/>
            <a:ext cx="3061193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שהיא עייפה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393699" y="127000"/>
            <a:ext cx="7442201" cy="2552700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2751263" y="3096239"/>
            <a:ext cx="3061193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שהיא ממהרת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92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71463" y="364947"/>
            <a:ext cx="8543925" cy="149885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מהי אחת ההבטחות אותה הבטיחה חנה בתפילתה לה'?</a:t>
            </a:r>
            <a:endParaRPr lang="he-IL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4383804" y="4641547"/>
            <a:ext cx="3888658" cy="1945734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ששמואל ישרת את ה' כל ימי חייו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3" action="ppaction://hlinksldjump"/>
          </p:cNvPr>
          <p:cNvSpPr/>
          <p:nvPr/>
        </p:nvSpPr>
        <p:spPr>
          <a:xfrm>
            <a:off x="563984" y="5040314"/>
            <a:ext cx="3707416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ששמואל יהיה כהן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114300" y="177124"/>
            <a:ext cx="7772400" cy="2552700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2327071" y="3024427"/>
            <a:ext cx="3888658" cy="1945734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ששמואל יבוא מדי פעם למקדש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60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06773" y="138786"/>
            <a:ext cx="8543925" cy="149885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מה פירוש הביטוי:            "ומורה לא יעלה על ראשו"?</a:t>
            </a:r>
            <a:endParaRPr lang="he-IL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2648562" y="2740083"/>
            <a:ext cx="3033253" cy="1974441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לא יחפוף 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454127" y="4862007"/>
            <a:ext cx="3235468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לא יגע בראש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114300" y="250651"/>
            <a:ext cx="7779453" cy="2212258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4276827" y="4714524"/>
            <a:ext cx="3235468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לא יתגלח ולא יסתפר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3749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06898" y="418272"/>
            <a:ext cx="8543925" cy="176527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מה מבטיח עלי לחנה כשהיא סיימה להתפלל?</a:t>
            </a:r>
            <a:endParaRPr lang="he-IL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4667135" y="4534018"/>
            <a:ext cx="3377792" cy="193203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שהיא תחיה בשלום עם פנינה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815093" y="4835148"/>
            <a:ext cx="3249971" cy="191030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שאלוהים יקשיב לבקשתה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31750" y="162943"/>
            <a:ext cx="7862364" cy="2081420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2" action="ppaction://hlinksldjump"/>
          </p:cNvPr>
          <p:cNvSpPr/>
          <p:nvPr/>
        </p:nvSpPr>
        <p:spPr>
          <a:xfrm>
            <a:off x="2550204" y="2693895"/>
            <a:ext cx="3377792" cy="193203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שהיא תגיע בשלום לביתה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17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322263" y="62626"/>
            <a:ext cx="8543925" cy="149885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מדוע קראה חנה      לשמואל בשם זה?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1866419" y="2798917"/>
            <a:ext cx="5178979" cy="1864442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כי הוא יהיה אצלה עד שתחזיר אותו לה'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3" action="ppaction://hlinksldjump"/>
          </p:cNvPr>
          <p:cNvSpPr/>
          <p:nvPr/>
        </p:nvSpPr>
        <p:spPr>
          <a:xfrm>
            <a:off x="424917" y="4937842"/>
            <a:ext cx="3542808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כי כל כך רצתה אותו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203200" y="137265"/>
            <a:ext cx="7493000" cy="2067618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4455908" y="4785442"/>
            <a:ext cx="3542808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כי אהבה אותו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5137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797571" y="358501"/>
            <a:ext cx="9789171" cy="176527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בתנ"ך סיפור המתחיל          בעקרות ובסופו מגיעה לידה     מרמז על...</a:t>
            </a:r>
            <a:endParaRPr lang="he-IL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601646" y="4937842"/>
            <a:ext cx="3495368" cy="1755058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לידת אדם חשוב ומיוחד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4921794" y="4908550"/>
            <a:ext cx="2964426" cy="1533833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לידת תאומים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114299" y="215901"/>
            <a:ext cx="7912101" cy="2901130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3027191" y="3404009"/>
            <a:ext cx="2964426" cy="1533833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לידת בן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067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rot="20346850">
            <a:off x="218436" y="2407345"/>
            <a:ext cx="8543925" cy="35999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he-IL" sz="8800" dirty="0" smtClean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marL="0" indent="0" algn="ctr">
              <a:buNone/>
            </a:pPr>
            <a:r>
              <a:rPr lang="he-IL" sz="15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כל הכבוד!</a:t>
            </a:r>
            <a:endParaRPr lang="he-IL" sz="154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pic>
        <p:nvPicPr>
          <p:cNvPr id="2" name="תמונה 1" descr="Award Gold Winner · Free vector graphic on Pixabay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53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1699">
            <a:off x="489541" y="436885"/>
            <a:ext cx="2150872" cy="2891928"/>
          </a:xfrm>
          <a:prstGeom prst="rect">
            <a:avLst/>
          </a:prstGeom>
        </p:spPr>
      </p:pic>
      <p:sp>
        <p:nvSpPr>
          <p:cNvPr id="6" name="לחצן פעולה: בית 5">
            <a:hlinkClick r:id="rId4" action="ppaction://hlinksldjump" highlightClick="1"/>
          </p:cNvPr>
          <p:cNvSpPr/>
          <p:nvPr/>
        </p:nvSpPr>
        <p:spPr>
          <a:xfrm>
            <a:off x="8741856" y="5676900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00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rot="20346850">
            <a:off x="361003" y="2356545"/>
            <a:ext cx="8543925" cy="35999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he-IL" sz="8800" dirty="0" smtClean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marL="0" indent="0" algn="ctr">
              <a:buNone/>
            </a:pPr>
            <a:r>
              <a:rPr lang="he-IL" sz="15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נסו שנית...</a:t>
            </a:r>
            <a:endParaRPr lang="he-IL" sz="154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pic>
        <p:nvPicPr>
          <p:cNvPr id="5" name="תמונה 4" descr="File:Svengraph Lifesaver.png - Wikimedia Commons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FilmGrain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367227"/>
            <a:ext cx="2844800" cy="2844800"/>
          </a:xfrm>
          <a:prstGeom prst="rect">
            <a:avLst/>
          </a:prstGeom>
        </p:spPr>
      </p:pic>
      <p:sp>
        <p:nvSpPr>
          <p:cNvPr id="2" name="לחצן פעולה: בית 1">
            <a:hlinkClick r:id="rId4" action="ppaction://hlinksldjump" highlightClick="1"/>
          </p:cNvPr>
          <p:cNvSpPr/>
          <p:nvPr/>
        </p:nvSpPr>
        <p:spPr>
          <a:xfrm>
            <a:off x="8744723" y="5689600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5410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היכן התרחש הסיפור?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7" name="תרשים זרימה: מחבר 16"/>
          <p:cNvSpPr/>
          <p:nvPr/>
        </p:nvSpPr>
        <p:spPr>
          <a:xfrm flipH="1">
            <a:off x="500138" y="345771"/>
            <a:ext cx="7197212" cy="1325563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מציין מיקום תוכן 13">
            <a:hlinkClick r:id="rId2" action="ppaction://hlinksldjump"/>
          </p:cNvPr>
          <p:cNvSpPr txBox="1">
            <a:spLocks/>
          </p:cNvSpPr>
          <p:nvPr/>
        </p:nvSpPr>
        <p:spPr>
          <a:xfrm>
            <a:off x="5066839" y="4267199"/>
            <a:ext cx="2630511" cy="1721685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שילה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3" name="מציין מיקום תוכן 13">
            <a:hlinkClick r:id="rId3" action="ppaction://hlinksldjump"/>
          </p:cNvPr>
          <p:cNvSpPr txBox="1">
            <a:spLocks/>
          </p:cNvSpPr>
          <p:nvPr/>
        </p:nvSpPr>
        <p:spPr>
          <a:xfrm>
            <a:off x="957339" y="4267199"/>
            <a:ext cx="2903462" cy="1980752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רמתים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4" name="אליפסה 13">
            <a:hlinkClick r:id="rId3" action="ppaction://hlinksldjump"/>
          </p:cNvPr>
          <p:cNvSpPr/>
          <p:nvPr/>
        </p:nvSpPr>
        <p:spPr>
          <a:xfrm>
            <a:off x="3092994" y="2474300"/>
            <a:ext cx="2964426" cy="1533833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הר אפרים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21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מהי הבעיה בסיפור?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4571219" y="2451647"/>
            <a:ext cx="3179764" cy="1746865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בעיה עם בני עלי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767658" y="2451647"/>
            <a:ext cx="3331086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בעיה בדרך לשילה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2032000" y="4500484"/>
            <a:ext cx="4648200" cy="2083081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בעיה משפחתית בין אלקנה, חנה ופנינה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767658" y="302865"/>
            <a:ext cx="6522143" cy="1325563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988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מתי התרחש הסיפור?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2568633" y="2227862"/>
            <a:ext cx="3060222" cy="193203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כל חודש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660400" y="4428141"/>
            <a:ext cx="3014662" cy="1900904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כל שנתיים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4323496" y="4356857"/>
            <a:ext cx="3213593" cy="1972188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כל שנה בשנה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413618" y="312138"/>
            <a:ext cx="7123471" cy="1325563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7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כמה נשים היו לאלקנה?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4622725" y="4418118"/>
            <a:ext cx="2773438" cy="1765300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4</a:t>
            </a:r>
            <a:endParaRPr lang="he-IL" sz="36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660400" y="4570518"/>
            <a:ext cx="3054074" cy="1727610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3</a:t>
            </a:r>
            <a:endParaRPr lang="he-IL" sz="36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96612" y="323056"/>
            <a:ext cx="7683909" cy="1325563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0" name="אליפסה 9">
            <a:hlinkClick r:id="rId3" action="ppaction://hlinksldjump"/>
          </p:cNvPr>
          <p:cNvSpPr/>
          <p:nvPr/>
        </p:nvSpPr>
        <p:spPr>
          <a:xfrm>
            <a:off x="2705100" y="2561127"/>
            <a:ext cx="3054074" cy="1727610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2</a:t>
            </a:r>
            <a:endParaRPr lang="he-IL" sz="36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4410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מה ידוע לנו על חנה?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4571219" y="2842519"/>
            <a:ext cx="3179764" cy="1746865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היא עקרה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3" action="ppaction://hlinksldjump"/>
          </p:cNvPr>
          <p:cNvSpPr/>
          <p:nvPr/>
        </p:nvSpPr>
        <p:spPr>
          <a:xfrm>
            <a:off x="736360" y="2842519"/>
            <a:ext cx="3331086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יש לה ילדים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2611406" y="4760909"/>
            <a:ext cx="2974675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שהיא יפה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383910" y="344412"/>
            <a:ext cx="7367073" cy="1325563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01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3101" y="450542"/>
            <a:ext cx="8082781" cy="149885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  למה נתן אלקנה לחנה "מנה אחת אפיים"?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4268442" y="4578139"/>
            <a:ext cx="2898639" cy="193203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כי ראה שהיא רעבה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539851" y="4856310"/>
            <a:ext cx="3146904" cy="1858298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כי היא בכתה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123101" y="204263"/>
            <a:ext cx="7782683" cy="2472983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2404147" y="2998012"/>
            <a:ext cx="3146904" cy="1858298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כי אהב אותה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91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468399"/>
            <a:ext cx="8543925" cy="149885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מי הקניטה את חנה?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691535" y="4356793"/>
            <a:ext cx="3282181" cy="2057810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שתי התשובות נכונות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4707604" y="4204691"/>
            <a:ext cx="2636358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פנינה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691535" y="309991"/>
            <a:ext cx="6843252" cy="1498858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2953783" y="2413829"/>
            <a:ext cx="2636358" cy="1784556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צרתה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74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305171"/>
            <a:ext cx="8543925" cy="149885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על מי נאמר שהיה </a:t>
            </a:r>
            <a:b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</a:br>
            <a:r>
              <a:rPr lang="he-IL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עצוב/ה?</a:t>
            </a:r>
            <a:endParaRPr lang="he-IL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אליפסה 10">
            <a:hlinkClick r:id="rId2" action="ppaction://hlinksldjump"/>
          </p:cNvPr>
          <p:cNvSpPr/>
          <p:nvPr/>
        </p:nvSpPr>
        <p:spPr>
          <a:xfrm>
            <a:off x="2927229" y="2608505"/>
            <a:ext cx="2689463" cy="193203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אלקנה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696988" y="4643279"/>
            <a:ext cx="2786880" cy="1884519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עלי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אליפסה 15">
            <a:hlinkClick r:id="rId3" action="ppaction://hlinksldjump"/>
          </p:cNvPr>
          <p:cNvSpPr/>
          <p:nvPr/>
        </p:nvSpPr>
        <p:spPr>
          <a:xfrm>
            <a:off x="4805361" y="4390921"/>
            <a:ext cx="2927965" cy="1849693"/>
          </a:xfrm>
          <a:prstGeom prst="ellipse">
            <a:avLst/>
          </a:prstGeom>
          <a:solidFill>
            <a:srgbClr val="99FF66"/>
          </a:solidFill>
          <a:ln w="381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חנה</a:t>
            </a:r>
            <a:endParaRPr lang="he-IL" sz="32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תרשים זרימה: מחבר 2"/>
          <p:cNvSpPr/>
          <p:nvPr/>
        </p:nvSpPr>
        <p:spPr>
          <a:xfrm>
            <a:off x="905705" y="161020"/>
            <a:ext cx="6732513" cy="2036079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508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870</TotalTime>
  <Words>266</Words>
  <Application>Microsoft Office PowerPoint</Application>
  <PresentationFormat>נייר A4 ‏(210x297 מ"מ)</PresentationFormat>
  <Paragraphs>86</Paragraphs>
  <Slides>19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5" baseType="lpstr">
      <vt:lpstr>Arial</vt:lpstr>
      <vt:lpstr>Gisha</vt:lpstr>
      <vt:lpstr>Guttman Yad-Brush</vt:lpstr>
      <vt:lpstr>Trebuchet MS</vt:lpstr>
      <vt:lpstr>Wingdings 3</vt:lpstr>
      <vt:lpstr>פיאה</vt:lpstr>
      <vt:lpstr> המרוץ להולדת לשמואל</vt:lpstr>
      <vt:lpstr>היכן התרחש הסיפור?</vt:lpstr>
      <vt:lpstr>מהי הבעיה בסיפור?</vt:lpstr>
      <vt:lpstr> מתי התרחש הסיפור?</vt:lpstr>
      <vt:lpstr>כמה נשים היו לאלקנה?</vt:lpstr>
      <vt:lpstr>מה ידוע לנו על חנה?</vt:lpstr>
      <vt:lpstr>   למה נתן אלקנה לחנה "מנה אחת אפיים"?</vt:lpstr>
      <vt:lpstr>מי הקניטה את חנה?</vt:lpstr>
      <vt:lpstr>על מי נאמר שהיה  עצוב/ה?</vt:lpstr>
      <vt:lpstr>  מדוע אומר אלקנה לחנה     שהוא טוב לה יותר           מעשרה בנים?</vt:lpstr>
      <vt:lpstr>מי נדר/ה נדר?</vt:lpstr>
      <vt:lpstr>מה חשב עלי על חנה     בשעה שהיא התפללה?</vt:lpstr>
      <vt:lpstr>מהי אחת ההבטחות אותה הבטיחה חנה בתפילתה לה'?</vt:lpstr>
      <vt:lpstr>מה פירוש הביטוי:            "ומורה לא יעלה על ראשו"?</vt:lpstr>
      <vt:lpstr>מה מבטיח עלי לחנה כשהיא סיימה להתפלל?</vt:lpstr>
      <vt:lpstr>מדוע קראה חנה      לשמואל בשם זה?</vt:lpstr>
      <vt:lpstr>בתנ"ך סיפור המתחיל          בעקרות ובסופו מגיעה לידה     מרמז על...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ניצחון ירוק:  הפארק החדש בלב תל   אביב</dc:title>
  <dc:creator>User</dc:creator>
  <cp:lastModifiedBy>User</cp:lastModifiedBy>
  <cp:revision>105</cp:revision>
  <dcterms:created xsi:type="dcterms:W3CDTF">2020-05-06T08:17:22Z</dcterms:created>
  <dcterms:modified xsi:type="dcterms:W3CDTF">2020-10-18T06:46:12Z</dcterms:modified>
</cp:coreProperties>
</file>