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5" r:id="rId4"/>
    <p:sldId id="276" r:id="rId5"/>
    <p:sldId id="296" r:id="rId6"/>
    <p:sldId id="297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8800" b="1" dirty="0" smtClean="0"/>
              <a:t>תקשורת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200" smtClean="0"/>
              <a:t>חשיבותה (עמוד4) ובעיות (עמוד 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04" y="600928"/>
            <a:ext cx="83724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62087"/>
            <a:ext cx="72771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5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חשיבות התקשורת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48975"/>
            <a:ext cx="10564536" cy="34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2014537"/>
            <a:ext cx="52292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466033"/>
            <a:ext cx="10865020" cy="3876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37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490662"/>
            <a:ext cx="76581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6592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23</TotalTime>
  <Words>12</Words>
  <Application>Microsoft Office PowerPoint</Application>
  <PresentationFormat>מסך רחב</PresentationFormat>
  <Paragraphs>3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מצגות קמפוס</vt:lpstr>
      <vt:lpstr>תקשורת</vt:lpstr>
      <vt:lpstr>מצגת של PowerPoint‏</vt:lpstr>
      <vt:lpstr>מצגת של PowerPoint‏</vt:lpstr>
      <vt:lpstr>חשיבות התקשורת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7</cp:revision>
  <dcterms:created xsi:type="dcterms:W3CDTF">2020-05-21T11:17:02Z</dcterms:created>
  <dcterms:modified xsi:type="dcterms:W3CDTF">2020-07-17T00:46:02Z</dcterms:modified>
</cp:coreProperties>
</file>