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3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Lst>
  <p:sldSz cx="9144000" cy="5143500" type="screen16x9"/>
  <p:notesSz cx="6858000" cy="9144000"/>
  <p:embeddedFontLst>
    <p:embeddedFont>
      <p:font typeface="Assistant" panose="020B0604020202020204" charset="-79"/>
      <p:regular r:id="rId32"/>
      <p:bold r:id="rId33"/>
    </p:embeddedFont>
    <p:embeddedFont>
      <p:font typeface="David" panose="020E0502060401010101" pitchFamily="34" charset="-79"/>
      <p:regular r:id="rId34"/>
      <p:bold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E23C8AD-B696-4EF2-BE4E-592E4B6F5627}">
  <a:tblStyle styleId="{7E23C8AD-B696-4EF2-BE4E-592E4B6F5627}"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834" y="10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font" Target="fonts/font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9c66b080a6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9c66b080a6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a42c807221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a42c807221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9d560eb587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9d560eb587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9c66b080a6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9c66b080a6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a42c807221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a42c807221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9c66b080a6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9c66b080a6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9d560eb587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9d560eb587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9c66b080a6_0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9c66b080a6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9c66b080a6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9c66b080a6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9c66b080a6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9c66b080a6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9d560eb587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9d560eb58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9c66b080a6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9c66b080a6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9c66b080a6_0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9c66b080a6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9d560eb587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9d560eb587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9c66b080a6_0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9c66b080a6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9c66b080a6_0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9c66b080a6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9c66b080a6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9c66b080a6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9c66b080a6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9c66b080a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9d560eb587_2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4" name="Google Shape;354;g9d560eb587_2_96: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a51e52314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a51e52314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a42c807221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a42c807221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9d560eb587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9d560eb58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a42c807221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a42c807221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9d560eb587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9d560eb587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a42c807221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a42c807221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9c66b080a6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9c66b080a6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9d560eb587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9d560eb587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כותרת ותוכן" type="obj">
  <p:cSld name="OBJECT">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685800" y="457200"/>
            <a:ext cx="7772400" cy="85725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ctr" rtl="1">
              <a:spcBef>
                <a:spcPts val="0"/>
              </a:spcBef>
              <a:spcAft>
                <a:spcPts val="0"/>
              </a:spcAft>
              <a:buSzPts val="1400"/>
              <a:buNone/>
              <a:defRPr/>
            </a:lvl2pPr>
            <a:lvl3pPr lvl="2" algn="ctr" rtl="1">
              <a:spcBef>
                <a:spcPts val="0"/>
              </a:spcBef>
              <a:spcAft>
                <a:spcPts val="0"/>
              </a:spcAft>
              <a:buSzPts val="1400"/>
              <a:buNone/>
              <a:defRPr/>
            </a:lvl3pPr>
            <a:lvl4pPr lvl="3" algn="ctr" rtl="1">
              <a:spcBef>
                <a:spcPts val="0"/>
              </a:spcBef>
              <a:spcAft>
                <a:spcPts val="0"/>
              </a:spcAft>
              <a:buSzPts val="1400"/>
              <a:buNone/>
              <a:defRPr/>
            </a:lvl4pPr>
            <a:lvl5pPr lvl="4" algn="ctr" rtl="1">
              <a:spcBef>
                <a:spcPts val="0"/>
              </a:spcBef>
              <a:spcAft>
                <a:spcPts val="0"/>
              </a:spcAft>
              <a:buSzPts val="1400"/>
              <a:buNone/>
              <a:defRPr/>
            </a:lvl5pPr>
            <a:lvl6pPr lvl="5" algn="ctr" rtl="1">
              <a:spcBef>
                <a:spcPts val="0"/>
              </a:spcBef>
              <a:spcAft>
                <a:spcPts val="0"/>
              </a:spcAft>
              <a:buSzPts val="1400"/>
              <a:buNone/>
              <a:defRPr/>
            </a:lvl6pPr>
            <a:lvl7pPr lvl="6" algn="ctr" rtl="1">
              <a:spcBef>
                <a:spcPts val="0"/>
              </a:spcBef>
              <a:spcAft>
                <a:spcPts val="0"/>
              </a:spcAft>
              <a:buSzPts val="1400"/>
              <a:buNone/>
              <a:defRPr/>
            </a:lvl7pPr>
            <a:lvl8pPr lvl="7" algn="ctr" rtl="1">
              <a:spcBef>
                <a:spcPts val="0"/>
              </a:spcBef>
              <a:spcAft>
                <a:spcPts val="0"/>
              </a:spcAft>
              <a:buSzPts val="1400"/>
              <a:buNone/>
              <a:defRPr/>
            </a:lvl8pPr>
            <a:lvl9pPr lvl="8" algn="ctr" rtl="1">
              <a:spcBef>
                <a:spcPts val="0"/>
              </a:spcBef>
              <a:spcAft>
                <a:spcPts val="0"/>
              </a:spcAft>
              <a:buSzPts val="1400"/>
              <a:buNone/>
              <a:defRPr/>
            </a:lvl9pPr>
          </a:lstStyle>
          <a:p>
            <a:endParaRPr/>
          </a:p>
        </p:txBody>
      </p:sp>
      <p:sp>
        <p:nvSpPr>
          <p:cNvPr id="58" name="Google Shape;58;p14"/>
          <p:cNvSpPr txBox="1">
            <a:spLocks noGrp="1"/>
          </p:cNvSpPr>
          <p:nvPr>
            <p:ph type="body" idx="1"/>
          </p:nvPr>
        </p:nvSpPr>
        <p:spPr>
          <a:xfrm>
            <a:off x="685800" y="1485900"/>
            <a:ext cx="7772400" cy="3086100"/>
          </a:xfrm>
          <a:prstGeom prst="rect">
            <a:avLst/>
          </a:prstGeom>
          <a:noFill/>
          <a:ln>
            <a:noFill/>
          </a:ln>
        </p:spPr>
        <p:txBody>
          <a:bodyPr spcFirstLastPara="1" wrap="square" lIns="91425" tIns="45700" rIns="91425" bIns="45700" anchor="t" anchorCtr="0">
            <a:noAutofit/>
          </a:bodyPr>
          <a:lstStyle>
            <a:lvl1pPr marL="457200" lvl="0" indent="-342900" algn="r" rtl="1">
              <a:spcBef>
                <a:spcPts val="360"/>
              </a:spcBef>
              <a:spcAft>
                <a:spcPts val="0"/>
              </a:spcAft>
              <a:buClr>
                <a:schemeClr val="dk1"/>
              </a:buClr>
              <a:buSzPts val="1800"/>
              <a:buChar char="•"/>
              <a:defRPr/>
            </a:lvl1pPr>
            <a:lvl2pPr marL="914400" lvl="1" indent="-342900" algn="r" rtl="1">
              <a:spcBef>
                <a:spcPts val="360"/>
              </a:spcBef>
              <a:spcAft>
                <a:spcPts val="0"/>
              </a:spcAft>
              <a:buClr>
                <a:schemeClr val="dk1"/>
              </a:buClr>
              <a:buSzPts val="1800"/>
              <a:buChar char="–"/>
              <a:defRPr/>
            </a:lvl2pPr>
            <a:lvl3pPr marL="1371600" lvl="2" indent="-342900" algn="r" rtl="1">
              <a:spcBef>
                <a:spcPts val="360"/>
              </a:spcBef>
              <a:spcAft>
                <a:spcPts val="0"/>
              </a:spcAft>
              <a:buClr>
                <a:schemeClr val="dk1"/>
              </a:buClr>
              <a:buSzPts val="1800"/>
              <a:buChar char="•"/>
              <a:defRPr/>
            </a:lvl3pPr>
            <a:lvl4pPr marL="1828800" lvl="3" indent="-342900" algn="r" rtl="1">
              <a:spcBef>
                <a:spcPts val="360"/>
              </a:spcBef>
              <a:spcAft>
                <a:spcPts val="0"/>
              </a:spcAft>
              <a:buClr>
                <a:schemeClr val="dk1"/>
              </a:buClr>
              <a:buSzPts val="1800"/>
              <a:buChar char="–"/>
              <a:defRPr/>
            </a:lvl4pPr>
            <a:lvl5pPr marL="2286000" lvl="4" indent="-342900" algn="r" rtl="1">
              <a:spcBef>
                <a:spcPts val="360"/>
              </a:spcBef>
              <a:spcAft>
                <a:spcPts val="0"/>
              </a:spcAft>
              <a:buClr>
                <a:schemeClr val="dk1"/>
              </a:buClr>
              <a:buSzPts val="1800"/>
              <a:buChar char="»"/>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
        <p:nvSpPr>
          <p:cNvPr id="59" name="Google Shape;59;p14"/>
          <p:cNvSpPr txBox="1">
            <a:spLocks noGrp="1"/>
          </p:cNvSpPr>
          <p:nvPr>
            <p:ph type="dt" idx="10"/>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60" name="Google Shape;60;p14"/>
          <p:cNvSpPr txBox="1">
            <a:spLocks noGrp="1"/>
          </p:cNvSpPr>
          <p:nvPr>
            <p:ph type="ftr" idx="11"/>
          </p:nvPr>
        </p:nvSpPr>
        <p:spPr>
          <a:xfrm>
            <a:off x="3124200" y="4686300"/>
            <a:ext cx="2895600" cy="342900"/>
          </a:xfrm>
          <a:prstGeom prst="rect">
            <a:avLst/>
          </a:prstGeom>
          <a:noFill/>
          <a:ln>
            <a:noFill/>
          </a:ln>
        </p:spPr>
        <p:txBody>
          <a:bodyPr spcFirstLastPara="1" wrap="square" lIns="91425" tIns="45700" rIns="91425" bIns="45700" anchor="t"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61" name="Google Shape;61;p14"/>
          <p:cNvSpPr txBox="1">
            <a:spLocks noGrp="1"/>
          </p:cNvSpPr>
          <p:nvPr>
            <p:ph type="sldNum" idx="12"/>
          </p:nvPr>
        </p:nvSpPr>
        <p:spPr>
          <a:xfrm>
            <a:off x="685800" y="4686300"/>
            <a:ext cx="1905000" cy="342900"/>
          </a:xfrm>
          <a:prstGeom prst="rect">
            <a:avLst/>
          </a:prstGeom>
          <a:noFill/>
          <a:ln>
            <a:noFill/>
          </a:ln>
        </p:spPr>
        <p:txBody>
          <a:bodyPr spcFirstLastPara="1" wrap="square" lIns="91425" tIns="45700" rIns="91425" bIns="45700" anchor="t" anchorCtr="0">
            <a:noAutofit/>
          </a:bodyPr>
          <a:lstStyle>
            <a:lvl1pPr marL="0" marR="0" lvl="0" indent="0" algn="l" rtl="1">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l" rtl="1">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l" rtl="1">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l" rtl="1">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l" rtl="1">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l" rtl="1">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l" rtl="1">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l" rtl="1">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l" rtl="1">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l" rtl="1">
              <a:spcBef>
                <a:spcPts val="0"/>
              </a:spcBef>
              <a:spcAft>
                <a:spcPts val="0"/>
              </a:spcAft>
              <a:buNone/>
            </a:pPr>
            <a:fld id="{00000000-1234-1234-1234-123412341234}" type="slidenum">
              <a:rPr lang="iw"/>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כותרת אנכית וטקסט" type="vertTitleAndTx">
  <p:cSld name="VERTICAL_TITLE_AND_VERTICAL_TEX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rot="5400000">
            <a:off x="5429250" y="1543050"/>
            <a:ext cx="4114800" cy="19431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ctr" rtl="1">
              <a:spcBef>
                <a:spcPts val="0"/>
              </a:spcBef>
              <a:spcAft>
                <a:spcPts val="0"/>
              </a:spcAft>
              <a:buSzPts val="1400"/>
              <a:buNone/>
              <a:defRPr/>
            </a:lvl2pPr>
            <a:lvl3pPr lvl="2" algn="ctr" rtl="1">
              <a:spcBef>
                <a:spcPts val="0"/>
              </a:spcBef>
              <a:spcAft>
                <a:spcPts val="0"/>
              </a:spcAft>
              <a:buSzPts val="1400"/>
              <a:buNone/>
              <a:defRPr/>
            </a:lvl3pPr>
            <a:lvl4pPr lvl="3" algn="ctr" rtl="1">
              <a:spcBef>
                <a:spcPts val="0"/>
              </a:spcBef>
              <a:spcAft>
                <a:spcPts val="0"/>
              </a:spcAft>
              <a:buSzPts val="1400"/>
              <a:buNone/>
              <a:defRPr/>
            </a:lvl4pPr>
            <a:lvl5pPr lvl="4" algn="ctr" rtl="1">
              <a:spcBef>
                <a:spcPts val="0"/>
              </a:spcBef>
              <a:spcAft>
                <a:spcPts val="0"/>
              </a:spcAft>
              <a:buSzPts val="1400"/>
              <a:buNone/>
              <a:defRPr/>
            </a:lvl5pPr>
            <a:lvl6pPr lvl="5" algn="ctr" rtl="1">
              <a:spcBef>
                <a:spcPts val="0"/>
              </a:spcBef>
              <a:spcAft>
                <a:spcPts val="0"/>
              </a:spcAft>
              <a:buSzPts val="1400"/>
              <a:buNone/>
              <a:defRPr/>
            </a:lvl6pPr>
            <a:lvl7pPr lvl="6" algn="ctr" rtl="1">
              <a:spcBef>
                <a:spcPts val="0"/>
              </a:spcBef>
              <a:spcAft>
                <a:spcPts val="0"/>
              </a:spcAft>
              <a:buSzPts val="1400"/>
              <a:buNone/>
              <a:defRPr/>
            </a:lvl7pPr>
            <a:lvl8pPr lvl="7" algn="ctr" rtl="1">
              <a:spcBef>
                <a:spcPts val="0"/>
              </a:spcBef>
              <a:spcAft>
                <a:spcPts val="0"/>
              </a:spcAft>
              <a:buSzPts val="1400"/>
              <a:buNone/>
              <a:defRPr/>
            </a:lvl8pPr>
            <a:lvl9pPr lvl="8" algn="ctr" rtl="1">
              <a:spcBef>
                <a:spcPts val="0"/>
              </a:spcBef>
              <a:spcAft>
                <a:spcPts val="0"/>
              </a:spcAft>
              <a:buSzPts val="1400"/>
              <a:buNone/>
              <a:defRPr/>
            </a:lvl9pPr>
          </a:lstStyle>
          <a:p>
            <a:endParaRPr/>
          </a:p>
        </p:txBody>
      </p:sp>
      <p:sp>
        <p:nvSpPr>
          <p:cNvPr id="64" name="Google Shape;64;p15"/>
          <p:cNvSpPr txBox="1">
            <a:spLocks noGrp="1"/>
          </p:cNvSpPr>
          <p:nvPr>
            <p:ph type="body" idx="1"/>
          </p:nvPr>
        </p:nvSpPr>
        <p:spPr>
          <a:xfrm rot="5400000">
            <a:off x="1466850" y="-323850"/>
            <a:ext cx="4114800" cy="5676900"/>
          </a:xfrm>
          <a:prstGeom prst="rect">
            <a:avLst/>
          </a:prstGeom>
          <a:noFill/>
          <a:ln>
            <a:noFill/>
          </a:ln>
        </p:spPr>
        <p:txBody>
          <a:bodyPr spcFirstLastPara="1" wrap="square" lIns="91425" tIns="45700" rIns="91425" bIns="45700" anchor="t" anchorCtr="0">
            <a:noAutofit/>
          </a:bodyPr>
          <a:lstStyle>
            <a:lvl1pPr marL="457200" lvl="0" indent="-342900" algn="r" rtl="1">
              <a:spcBef>
                <a:spcPts val="360"/>
              </a:spcBef>
              <a:spcAft>
                <a:spcPts val="0"/>
              </a:spcAft>
              <a:buClr>
                <a:schemeClr val="dk1"/>
              </a:buClr>
              <a:buSzPts val="1800"/>
              <a:buChar char="•"/>
              <a:defRPr/>
            </a:lvl1pPr>
            <a:lvl2pPr marL="914400" lvl="1" indent="-342900" algn="r" rtl="1">
              <a:spcBef>
                <a:spcPts val="360"/>
              </a:spcBef>
              <a:spcAft>
                <a:spcPts val="0"/>
              </a:spcAft>
              <a:buClr>
                <a:schemeClr val="dk1"/>
              </a:buClr>
              <a:buSzPts val="1800"/>
              <a:buChar char="–"/>
              <a:defRPr/>
            </a:lvl2pPr>
            <a:lvl3pPr marL="1371600" lvl="2" indent="-342900" algn="r" rtl="1">
              <a:spcBef>
                <a:spcPts val="360"/>
              </a:spcBef>
              <a:spcAft>
                <a:spcPts val="0"/>
              </a:spcAft>
              <a:buClr>
                <a:schemeClr val="dk1"/>
              </a:buClr>
              <a:buSzPts val="1800"/>
              <a:buChar char="•"/>
              <a:defRPr/>
            </a:lvl3pPr>
            <a:lvl4pPr marL="1828800" lvl="3" indent="-342900" algn="r" rtl="1">
              <a:spcBef>
                <a:spcPts val="360"/>
              </a:spcBef>
              <a:spcAft>
                <a:spcPts val="0"/>
              </a:spcAft>
              <a:buClr>
                <a:schemeClr val="dk1"/>
              </a:buClr>
              <a:buSzPts val="1800"/>
              <a:buChar char="–"/>
              <a:defRPr/>
            </a:lvl4pPr>
            <a:lvl5pPr marL="2286000" lvl="4" indent="-342900" algn="r" rtl="1">
              <a:spcBef>
                <a:spcPts val="360"/>
              </a:spcBef>
              <a:spcAft>
                <a:spcPts val="0"/>
              </a:spcAft>
              <a:buClr>
                <a:schemeClr val="dk1"/>
              </a:buClr>
              <a:buSzPts val="1800"/>
              <a:buChar char="»"/>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
        <p:nvSpPr>
          <p:cNvPr id="65" name="Google Shape;65;p15"/>
          <p:cNvSpPr txBox="1">
            <a:spLocks noGrp="1"/>
          </p:cNvSpPr>
          <p:nvPr>
            <p:ph type="dt" idx="10"/>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66" name="Google Shape;66;p15"/>
          <p:cNvSpPr txBox="1">
            <a:spLocks noGrp="1"/>
          </p:cNvSpPr>
          <p:nvPr>
            <p:ph type="ftr" idx="11"/>
          </p:nvPr>
        </p:nvSpPr>
        <p:spPr>
          <a:xfrm>
            <a:off x="3124200" y="4686300"/>
            <a:ext cx="2895600" cy="342900"/>
          </a:xfrm>
          <a:prstGeom prst="rect">
            <a:avLst/>
          </a:prstGeom>
          <a:noFill/>
          <a:ln>
            <a:noFill/>
          </a:ln>
        </p:spPr>
        <p:txBody>
          <a:bodyPr spcFirstLastPara="1" wrap="square" lIns="91425" tIns="45700" rIns="91425" bIns="45700" anchor="t"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67" name="Google Shape;67;p15"/>
          <p:cNvSpPr txBox="1">
            <a:spLocks noGrp="1"/>
          </p:cNvSpPr>
          <p:nvPr>
            <p:ph type="sldNum" idx="12"/>
          </p:nvPr>
        </p:nvSpPr>
        <p:spPr>
          <a:xfrm>
            <a:off x="685800" y="4686300"/>
            <a:ext cx="1905000" cy="342900"/>
          </a:xfrm>
          <a:prstGeom prst="rect">
            <a:avLst/>
          </a:prstGeom>
          <a:noFill/>
          <a:ln>
            <a:noFill/>
          </a:ln>
        </p:spPr>
        <p:txBody>
          <a:bodyPr spcFirstLastPara="1" wrap="square" lIns="91425" tIns="45700" rIns="91425" bIns="45700" anchor="t" anchorCtr="0">
            <a:noAutofit/>
          </a:bodyPr>
          <a:lstStyle>
            <a:lvl1pPr marL="0" marR="0" lvl="0"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l" rtl="1">
              <a:spcBef>
                <a:spcPts val="0"/>
              </a:spcBef>
              <a:spcAft>
                <a:spcPts val="0"/>
              </a:spcAft>
              <a:buNone/>
            </a:pPr>
            <a:fld id="{00000000-1234-1234-1234-123412341234}" type="slidenum">
              <a:rPr lang="iw"/>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כותרת וטקסט אנכי" type="vertTx">
  <p:cSld name="VERTICAL_TEXT">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685800" y="457200"/>
            <a:ext cx="7772400" cy="85725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ctr" rtl="1">
              <a:spcBef>
                <a:spcPts val="0"/>
              </a:spcBef>
              <a:spcAft>
                <a:spcPts val="0"/>
              </a:spcAft>
              <a:buSzPts val="1400"/>
              <a:buNone/>
              <a:defRPr/>
            </a:lvl2pPr>
            <a:lvl3pPr lvl="2" algn="ctr" rtl="1">
              <a:spcBef>
                <a:spcPts val="0"/>
              </a:spcBef>
              <a:spcAft>
                <a:spcPts val="0"/>
              </a:spcAft>
              <a:buSzPts val="1400"/>
              <a:buNone/>
              <a:defRPr/>
            </a:lvl3pPr>
            <a:lvl4pPr lvl="3" algn="ctr" rtl="1">
              <a:spcBef>
                <a:spcPts val="0"/>
              </a:spcBef>
              <a:spcAft>
                <a:spcPts val="0"/>
              </a:spcAft>
              <a:buSzPts val="1400"/>
              <a:buNone/>
              <a:defRPr/>
            </a:lvl4pPr>
            <a:lvl5pPr lvl="4" algn="ctr" rtl="1">
              <a:spcBef>
                <a:spcPts val="0"/>
              </a:spcBef>
              <a:spcAft>
                <a:spcPts val="0"/>
              </a:spcAft>
              <a:buSzPts val="1400"/>
              <a:buNone/>
              <a:defRPr/>
            </a:lvl5pPr>
            <a:lvl6pPr lvl="5" algn="ctr" rtl="1">
              <a:spcBef>
                <a:spcPts val="0"/>
              </a:spcBef>
              <a:spcAft>
                <a:spcPts val="0"/>
              </a:spcAft>
              <a:buSzPts val="1400"/>
              <a:buNone/>
              <a:defRPr/>
            </a:lvl6pPr>
            <a:lvl7pPr lvl="6" algn="ctr" rtl="1">
              <a:spcBef>
                <a:spcPts val="0"/>
              </a:spcBef>
              <a:spcAft>
                <a:spcPts val="0"/>
              </a:spcAft>
              <a:buSzPts val="1400"/>
              <a:buNone/>
              <a:defRPr/>
            </a:lvl7pPr>
            <a:lvl8pPr lvl="7" algn="ctr" rtl="1">
              <a:spcBef>
                <a:spcPts val="0"/>
              </a:spcBef>
              <a:spcAft>
                <a:spcPts val="0"/>
              </a:spcAft>
              <a:buSzPts val="1400"/>
              <a:buNone/>
              <a:defRPr/>
            </a:lvl8pPr>
            <a:lvl9pPr lvl="8" algn="ctr" rtl="1">
              <a:spcBef>
                <a:spcPts val="0"/>
              </a:spcBef>
              <a:spcAft>
                <a:spcPts val="0"/>
              </a:spcAft>
              <a:buSzPts val="1400"/>
              <a:buNone/>
              <a:defRPr/>
            </a:lvl9pPr>
          </a:lstStyle>
          <a:p>
            <a:endParaRPr/>
          </a:p>
        </p:txBody>
      </p:sp>
      <p:sp>
        <p:nvSpPr>
          <p:cNvPr id="70" name="Google Shape;70;p16"/>
          <p:cNvSpPr txBox="1">
            <a:spLocks noGrp="1"/>
          </p:cNvSpPr>
          <p:nvPr>
            <p:ph type="body" idx="1"/>
          </p:nvPr>
        </p:nvSpPr>
        <p:spPr>
          <a:xfrm rot="5400000">
            <a:off x="3028950" y="-857250"/>
            <a:ext cx="3086100" cy="7772400"/>
          </a:xfrm>
          <a:prstGeom prst="rect">
            <a:avLst/>
          </a:prstGeom>
          <a:noFill/>
          <a:ln>
            <a:noFill/>
          </a:ln>
        </p:spPr>
        <p:txBody>
          <a:bodyPr spcFirstLastPara="1" wrap="square" lIns="91425" tIns="45700" rIns="91425" bIns="45700" anchor="t" anchorCtr="0">
            <a:noAutofit/>
          </a:bodyPr>
          <a:lstStyle>
            <a:lvl1pPr marL="457200" lvl="0" indent="-342900" algn="r" rtl="1">
              <a:spcBef>
                <a:spcPts val="360"/>
              </a:spcBef>
              <a:spcAft>
                <a:spcPts val="0"/>
              </a:spcAft>
              <a:buClr>
                <a:schemeClr val="dk1"/>
              </a:buClr>
              <a:buSzPts val="1800"/>
              <a:buChar char="•"/>
              <a:defRPr/>
            </a:lvl1pPr>
            <a:lvl2pPr marL="914400" lvl="1" indent="-342900" algn="r" rtl="1">
              <a:spcBef>
                <a:spcPts val="360"/>
              </a:spcBef>
              <a:spcAft>
                <a:spcPts val="0"/>
              </a:spcAft>
              <a:buClr>
                <a:schemeClr val="dk1"/>
              </a:buClr>
              <a:buSzPts val="1800"/>
              <a:buChar char="–"/>
              <a:defRPr/>
            </a:lvl2pPr>
            <a:lvl3pPr marL="1371600" lvl="2" indent="-342900" algn="r" rtl="1">
              <a:spcBef>
                <a:spcPts val="360"/>
              </a:spcBef>
              <a:spcAft>
                <a:spcPts val="0"/>
              </a:spcAft>
              <a:buClr>
                <a:schemeClr val="dk1"/>
              </a:buClr>
              <a:buSzPts val="1800"/>
              <a:buChar char="•"/>
              <a:defRPr/>
            </a:lvl3pPr>
            <a:lvl4pPr marL="1828800" lvl="3" indent="-342900" algn="r" rtl="1">
              <a:spcBef>
                <a:spcPts val="360"/>
              </a:spcBef>
              <a:spcAft>
                <a:spcPts val="0"/>
              </a:spcAft>
              <a:buClr>
                <a:schemeClr val="dk1"/>
              </a:buClr>
              <a:buSzPts val="1800"/>
              <a:buChar char="–"/>
              <a:defRPr/>
            </a:lvl4pPr>
            <a:lvl5pPr marL="2286000" lvl="4" indent="-342900" algn="r" rtl="1">
              <a:spcBef>
                <a:spcPts val="360"/>
              </a:spcBef>
              <a:spcAft>
                <a:spcPts val="0"/>
              </a:spcAft>
              <a:buClr>
                <a:schemeClr val="dk1"/>
              </a:buClr>
              <a:buSzPts val="1800"/>
              <a:buChar char="»"/>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
        <p:nvSpPr>
          <p:cNvPr id="71" name="Google Shape;71;p16"/>
          <p:cNvSpPr txBox="1">
            <a:spLocks noGrp="1"/>
          </p:cNvSpPr>
          <p:nvPr>
            <p:ph type="dt" idx="10"/>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72" name="Google Shape;72;p16"/>
          <p:cNvSpPr txBox="1">
            <a:spLocks noGrp="1"/>
          </p:cNvSpPr>
          <p:nvPr>
            <p:ph type="ftr" idx="11"/>
          </p:nvPr>
        </p:nvSpPr>
        <p:spPr>
          <a:xfrm>
            <a:off x="3124200" y="4686300"/>
            <a:ext cx="2895600" cy="342900"/>
          </a:xfrm>
          <a:prstGeom prst="rect">
            <a:avLst/>
          </a:prstGeom>
          <a:noFill/>
          <a:ln>
            <a:noFill/>
          </a:ln>
        </p:spPr>
        <p:txBody>
          <a:bodyPr spcFirstLastPara="1" wrap="square" lIns="91425" tIns="45700" rIns="91425" bIns="45700" anchor="t"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73" name="Google Shape;73;p16"/>
          <p:cNvSpPr txBox="1">
            <a:spLocks noGrp="1"/>
          </p:cNvSpPr>
          <p:nvPr>
            <p:ph type="sldNum" idx="12"/>
          </p:nvPr>
        </p:nvSpPr>
        <p:spPr>
          <a:xfrm>
            <a:off x="685800" y="4686300"/>
            <a:ext cx="1905000" cy="342900"/>
          </a:xfrm>
          <a:prstGeom prst="rect">
            <a:avLst/>
          </a:prstGeom>
          <a:noFill/>
          <a:ln>
            <a:noFill/>
          </a:ln>
        </p:spPr>
        <p:txBody>
          <a:bodyPr spcFirstLastPara="1" wrap="square" lIns="91425" tIns="45700" rIns="91425" bIns="45700" anchor="t" anchorCtr="0">
            <a:noAutofit/>
          </a:bodyPr>
          <a:lstStyle>
            <a:lvl1pPr marL="0" marR="0" lvl="0"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l" rtl="1">
              <a:spcBef>
                <a:spcPts val="0"/>
              </a:spcBef>
              <a:spcAft>
                <a:spcPts val="0"/>
              </a:spcAft>
              <a:buNone/>
            </a:pPr>
            <a:fld id="{00000000-1234-1234-1234-123412341234}" type="slidenum">
              <a:rPr lang="iw"/>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תמונה עם כיתוב" type="picTx">
  <p:cSld name="PICTURE_WITH_CAPTION_TEXT">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1792288" y="3600450"/>
            <a:ext cx="5486400" cy="425053"/>
          </a:xfrm>
          <a:prstGeom prst="rect">
            <a:avLst/>
          </a:prstGeom>
          <a:noFill/>
          <a:ln>
            <a:noFill/>
          </a:ln>
        </p:spPr>
        <p:txBody>
          <a:bodyPr spcFirstLastPara="1" wrap="square" lIns="91425" tIns="45700" rIns="91425" bIns="45700" anchor="b" anchorCtr="0">
            <a:noAutofit/>
          </a:bodyPr>
          <a:lstStyle>
            <a:lvl1pPr lvl="0" algn="r" rtl="1">
              <a:spcBef>
                <a:spcPts val="0"/>
              </a:spcBef>
              <a:spcAft>
                <a:spcPts val="0"/>
              </a:spcAft>
              <a:buSzPts val="1400"/>
              <a:buNone/>
              <a:defRPr sz="2000" b="1"/>
            </a:lvl1pPr>
            <a:lvl2pPr lvl="1" algn="ctr" rtl="1">
              <a:spcBef>
                <a:spcPts val="0"/>
              </a:spcBef>
              <a:spcAft>
                <a:spcPts val="0"/>
              </a:spcAft>
              <a:buSzPts val="1400"/>
              <a:buNone/>
              <a:defRPr/>
            </a:lvl2pPr>
            <a:lvl3pPr lvl="2" algn="ctr" rtl="1">
              <a:spcBef>
                <a:spcPts val="0"/>
              </a:spcBef>
              <a:spcAft>
                <a:spcPts val="0"/>
              </a:spcAft>
              <a:buSzPts val="1400"/>
              <a:buNone/>
              <a:defRPr/>
            </a:lvl3pPr>
            <a:lvl4pPr lvl="3" algn="ctr" rtl="1">
              <a:spcBef>
                <a:spcPts val="0"/>
              </a:spcBef>
              <a:spcAft>
                <a:spcPts val="0"/>
              </a:spcAft>
              <a:buSzPts val="1400"/>
              <a:buNone/>
              <a:defRPr/>
            </a:lvl4pPr>
            <a:lvl5pPr lvl="4" algn="ctr" rtl="1">
              <a:spcBef>
                <a:spcPts val="0"/>
              </a:spcBef>
              <a:spcAft>
                <a:spcPts val="0"/>
              </a:spcAft>
              <a:buSzPts val="1400"/>
              <a:buNone/>
              <a:defRPr/>
            </a:lvl5pPr>
            <a:lvl6pPr lvl="5" algn="ctr" rtl="1">
              <a:spcBef>
                <a:spcPts val="0"/>
              </a:spcBef>
              <a:spcAft>
                <a:spcPts val="0"/>
              </a:spcAft>
              <a:buSzPts val="1400"/>
              <a:buNone/>
              <a:defRPr/>
            </a:lvl6pPr>
            <a:lvl7pPr lvl="6" algn="ctr" rtl="1">
              <a:spcBef>
                <a:spcPts val="0"/>
              </a:spcBef>
              <a:spcAft>
                <a:spcPts val="0"/>
              </a:spcAft>
              <a:buSzPts val="1400"/>
              <a:buNone/>
              <a:defRPr/>
            </a:lvl7pPr>
            <a:lvl8pPr lvl="7" algn="ctr" rtl="1">
              <a:spcBef>
                <a:spcPts val="0"/>
              </a:spcBef>
              <a:spcAft>
                <a:spcPts val="0"/>
              </a:spcAft>
              <a:buSzPts val="1400"/>
              <a:buNone/>
              <a:defRPr/>
            </a:lvl8pPr>
            <a:lvl9pPr lvl="8" algn="ctr" rtl="1">
              <a:spcBef>
                <a:spcPts val="0"/>
              </a:spcBef>
              <a:spcAft>
                <a:spcPts val="0"/>
              </a:spcAft>
              <a:buSzPts val="1400"/>
              <a:buNone/>
              <a:defRPr/>
            </a:lvl9pPr>
          </a:lstStyle>
          <a:p>
            <a:endParaRPr/>
          </a:p>
        </p:txBody>
      </p:sp>
      <p:sp>
        <p:nvSpPr>
          <p:cNvPr id="76" name="Google Shape;76;p17"/>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r" rtl="1">
              <a:spcBef>
                <a:spcPts val="640"/>
              </a:spcBef>
              <a:spcAft>
                <a:spcPts val="0"/>
              </a:spcAft>
              <a:buClr>
                <a:schemeClr val="dk1"/>
              </a:buClr>
              <a:buSzPts val="3200"/>
              <a:buFont typeface="Times New Roman"/>
              <a:buNone/>
              <a:defRPr sz="3200">
                <a:solidFill>
                  <a:schemeClr val="dk1"/>
                </a:solidFill>
                <a:latin typeface="Times New Roman"/>
                <a:ea typeface="Times New Roman"/>
                <a:cs typeface="Times New Roman"/>
                <a:sym typeface="Times New Roman"/>
              </a:defRPr>
            </a:lvl1pPr>
            <a:lvl2pPr marR="0" lvl="1" algn="r" rtl="1">
              <a:spcBef>
                <a:spcPts val="560"/>
              </a:spcBef>
              <a:spcAft>
                <a:spcPts val="0"/>
              </a:spcAft>
              <a:buClr>
                <a:schemeClr val="dk1"/>
              </a:buClr>
              <a:buSzPts val="2800"/>
              <a:buFont typeface="Times New Roman"/>
              <a:buNone/>
              <a:defRPr sz="2800" b="0" i="0" u="none" strike="noStrike" cap="none">
                <a:solidFill>
                  <a:schemeClr val="dk1"/>
                </a:solidFill>
                <a:latin typeface="Times New Roman"/>
                <a:ea typeface="Times New Roman"/>
                <a:cs typeface="Times New Roman"/>
                <a:sym typeface="Times New Roman"/>
              </a:defRPr>
            </a:lvl2pPr>
            <a:lvl3pPr marR="0" lvl="2" algn="r" rtl="1">
              <a:spcBef>
                <a:spcPts val="480"/>
              </a:spcBef>
              <a:spcAft>
                <a:spcPts val="0"/>
              </a:spcAft>
              <a:buClr>
                <a:schemeClr val="dk1"/>
              </a:buClr>
              <a:buSzPts val="2400"/>
              <a:buFont typeface="Times New Roman"/>
              <a:buNone/>
              <a:defRPr sz="2400" b="0" i="0" u="none" strike="noStrike" cap="none">
                <a:solidFill>
                  <a:schemeClr val="dk1"/>
                </a:solidFill>
                <a:latin typeface="Times New Roman"/>
                <a:ea typeface="Times New Roman"/>
                <a:cs typeface="Times New Roman"/>
                <a:sym typeface="Times New Roman"/>
              </a:defRPr>
            </a:lvl3pPr>
            <a:lvl4pPr marR="0" lvl="3" algn="r" rtl="1">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4pPr>
            <a:lvl5pPr marR="0" lvl="4" algn="r" rtl="1">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5pPr>
            <a:lvl6pPr marR="0" lvl="5" algn="r" rtl="1">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r" rtl="1">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r" rtl="1">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r" rtl="1">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77" name="Google Shape;77;p17"/>
          <p:cNvSpPr txBox="1">
            <a:spLocks noGrp="1"/>
          </p:cNvSpPr>
          <p:nvPr>
            <p:ph type="body" idx="1"/>
          </p:nvPr>
        </p:nvSpPr>
        <p:spPr>
          <a:xfrm>
            <a:off x="1792288" y="4025503"/>
            <a:ext cx="5486400" cy="603646"/>
          </a:xfrm>
          <a:prstGeom prst="rect">
            <a:avLst/>
          </a:prstGeom>
          <a:noFill/>
          <a:ln>
            <a:noFill/>
          </a:ln>
        </p:spPr>
        <p:txBody>
          <a:bodyPr spcFirstLastPara="1" wrap="square" lIns="91425" tIns="45700" rIns="91425" bIns="45700" anchor="t" anchorCtr="0">
            <a:noAutofit/>
          </a:bodyPr>
          <a:lstStyle>
            <a:lvl1pPr marL="457200" lvl="0" indent="-228600" algn="r" rtl="1">
              <a:spcBef>
                <a:spcPts val="280"/>
              </a:spcBef>
              <a:spcAft>
                <a:spcPts val="0"/>
              </a:spcAft>
              <a:buClr>
                <a:schemeClr val="dk1"/>
              </a:buClr>
              <a:buSzPts val="1400"/>
              <a:buFont typeface="Times New Roman"/>
              <a:buNone/>
              <a:defRPr sz="1400"/>
            </a:lvl1pPr>
            <a:lvl2pPr marL="914400" lvl="1" indent="-228600" algn="r" rtl="1">
              <a:spcBef>
                <a:spcPts val="240"/>
              </a:spcBef>
              <a:spcAft>
                <a:spcPts val="0"/>
              </a:spcAft>
              <a:buClr>
                <a:schemeClr val="dk1"/>
              </a:buClr>
              <a:buSzPts val="1200"/>
              <a:buFont typeface="Times New Roman"/>
              <a:buNone/>
              <a:defRPr sz="1200"/>
            </a:lvl2pPr>
            <a:lvl3pPr marL="1371600" lvl="2" indent="-228600" algn="r" rtl="1">
              <a:spcBef>
                <a:spcPts val="200"/>
              </a:spcBef>
              <a:spcAft>
                <a:spcPts val="0"/>
              </a:spcAft>
              <a:buClr>
                <a:schemeClr val="dk1"/>
              </a:buClr>
              <a:buSzPts val="1000"/>
              <a:buFont typeface="Times New Roman"/>
              <a:buNone/>
              <a:defRPr sz="1000"/>
            </a:lvl3pPr>
            <a:lvl4pPr marL="1828800" lvl="3" indent="-228600" algn="r" rtl="1">
              <a:spcBef>
                <a:spcPts val="180"/>
              </a:spcBef>
              <a:spcAft>
                <a:spcPts val="0"/>
              </a:spcAft>
              <a:buClr>
                <a:schemeClr val="dk1"/>
              </a:buClr>
              <a:buSzPts val="900"/>
              <a:buFont typeface="Times New Roman"/>
              <a:buNone/>
              <a:defRPr sz="900"/>
            </a:lvl4pPr>
            <a:lvl5pPr marL="2286000" lvl="4" indent="-228600" algn="r" rtl="1">
              <a:spcBef>
                <a:spcPts val="180"/>
              </a:spcBef>
              <a:spcAft>
                <a:spcPts val="0"/>
              </a:spcAft>
              <a:buClr>
                <a:schemeClr val="dk1"/>
              </a:buClr>
              <a:buSzPts val="900"/>
              <a:buFont typeface="Times New Roman"/>
              <a:buNone/>
              <a:defRPr sz="900"/>
            </a:lvl5pPr>
            <a:lvl6pPr marL="2743200" lvl="5" indent="-228600" algn="r" rtl="1">
              <a:spcBef>
                <a:spcPts val="180"/>
              </a:spcBef>
              <a:spcAft>
                <a:spcPts val="0"/>
              </a:spcAft>
              <a:buClr>
                <a:schemeClr val="dk1"/>
              </a:buClr>
              <a:buSzPts val="900"/>
              <a:buFont typeface="Times New Roman"/>
              <a:buNone/>
              <a:defRPr sz="900"/>
            </a:lvl6pPr>
            <a:lvl7pPr marL="3200400" lvl="6" indent="-228600" algn="r" rtl="1">
              <a:spcBef>
                <a:spcPts val="180"/>
              </a:spcBef>
              <a:spcAft>
                <a:spcPts val="0"/>
              </a:spcAft>
              <a:buClr>
                <a:schemeClr val="dk1"/>
              </a:buClr>
              <a:buSzPts val="900"/>
              <a:buFont typeface="Times New Roman"/>
              <a:buNone/>
              <a:defRPr sz="900"/>
            </a:lvl7pPr>
            <a:lvl8pPr marL="3657600" lvl="7" indent="-228600" algn="r" rtl="1">
              <a:spcBef>
                <a:spcPts val="180"/>
              </a:spcBef>
              <a:spcAft>
                <a:spcPts val="0"/>
              </a:spcAft>
              <a:buClr>
                <a:schemeClr val="dk1"/>
              </a:buClr>
              <a:buSzPts val="900"/>
              <a:buFont typeface="Times New Roman"/>
              <a:buNone/>
              <a:defRPr sz="900"/>
            </a:lvl8pPr>
            <a:lvl9pPr marL="4114800" lvl="8" indent="-228600" algn="r" rtl="1">
              <a:spcBef>
                <a:spcPts val="180"/>
              </a:spcBef>
              <a:spcAft>
                <a:spcPts val="0"/>
              </a:spcAft>
              <a:buClr>
                <a:schemeClr val="dk1"/>
              </a:buClr>
              <a:buSzPts val="900"/>
              <a:buFont typeface="Times New Roman"/>
              <a:buNone/>
              <a:defRPr sz="900"/>
            </a:lvl9pPr>
          </a:lstStyle>
          <a:p>
            <a:endParaRPr/>
          </a:p>
        </p:txBody>
      </p:sp>
      <p:sp>
        <p:nvSpPr>
          <p:cNvPr id="78" name="Google Shape;78;p17"/>
          <p:cNvSpPr txBox="1">
            <a:spLocks noGrp="1"/>
          </p:cNvSpPr>
          <p:nvPr>
            <p:ph type="dt" idx="10"/>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79" name="Google Shape;79;p17"/>
          <p:cNvSpPr txBox="1">
            <a:spLocks noGrp="1"/>
          </p:cNvSpPr>
          <p:nvPr>
            <p:ph type="ftr" idx="11"/>
          </p:nvPr>
        </p:nvSpPr>
        <p:spPr>
          <a:xfrm>
            <a:off x="3124200" y="4686300"/>
            <a:ext cx="2895600" cy="342900"/>
          </a:xfrm>
          <a:prstGeom prst="rect">
            <a:avLst/>
          </a:prstGeom>
          <a:noFill/>
          <a:ln>
            <a:noFill/>
          </a:ln>
        </p:spPr>
        <p:txBody>
          <a:bodyPr spcFirstLastPara="1" wrap="square" lIns="91425" tIns="45700" rIns="91425" bIns="45700" anchor="t"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80" name="Google Shape;80;p17"/>
          <p:cNvSpPr txBox="1">
            <a:spLocks noGrp="1"/>
          </p:cNvSpPr>
          <p:nvPr>
            <p:ph type="sldNum" idx="12"/>
          </p:nvPr>
        </p:nvSpPr>
        <p:spPr>
          <a:xfrm>
            <a:off x="685800" y="4686300"/>
            <a:ext cx="1905000" cy="342900"/>
          </a:xfrm>
          <a:prstGeom prst="rect">
            <a:avLst/>
          </a:prstGeom>
          <a:noFill/>
          <a:ln>
            <a:noFill/>
          </a:ln>
        </p:spPr>
        <p:txBody>
          <a:bodyPr spcFirstLastPara="1" wrap="square" lIns="91425" tIns="45700" rIns="91425" bIns="45700" anchor="t" anchorCtr="0">
            <a:noAutofit/>
          </a:bodyPr>
          <a:lstStyle>
            <a:lvl1pPr marL="0" marR="0" lvl="0"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l" rtl="1">
              <a:spcBef>
                <a:spcPts val="0"/>
              </a:spcBef>
              <a:spcAft>
                <a:spcPts val="0"/>
              </a:spcAft>
              <a:buNone/>
            </a:pPr>
            <a:fld id="{00000000-1234-1234-1234-123412341234}" type="slidenum">
              <a:rPr lang="iw"/>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תוכן עם כיתוב" type="objTx">
  <p:cSld name="OBJECT_WITH_CAPTION_TEXT">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457200" y="204788"/>
            <a:ext cx="3008313" cy="871537"/>
          </a:xfrm>
          <a:prstGeom prst="rect">
            <a:avLst/>
          </a:prstGeom>
          <a:noFill/>
          <a:ln>
            <a:noFill/>
          </a:ln>
        </p:spPr>
        <p:txBody>
          <a:bodyPr spcFirstLastPara="1" wrap="square" lIns="91425" tIns="45700" rIns="91425" bIns="45700" anchor="b" anchorCtr="0">
            <a:noAutofit/>
          </a:bodyPr>
          <a:lstStyle>
            <a:lvl1pPr lvl="0" algn="r" rtl="1">
              <a:spcBef>
                <a:spcPts val="0"/>
              </a:spcBef>
              <a:spcAft>
                <a:spcPts val="0"/>
              </a:spcAft>
              <a:buSzPts val="1400"/>
              <a:buNone/>
              <a:defRPr sz="2000" b="1"/>
            </a:lvl1pPr>
            <a:lvl2pPr lvl="1" algn="ctr" rtl="1">
              <a:spcBef>
                <a:spcPts val="0"/>
              </a:spcBef>
              <a:spcAft>
                <a:spcPts val="0"/>
              </a:spcAft>
              <a:buSzPts val="1400"/>
              <a:buNone/>
              <a:defRPr/>
            </a:lvl2pPr>
            <a:lvl3pPr lvl="2" algn="ctr" rtl="1">
              <a:spcBef>
                <a:spcPts val="0"/>
              </a:spcBef>
              <a:spcAft>
                <a:spcPts val="0"/>
              </a:spcAft>
              <a:buSzPts val="1400"/>
              <a:buNone/>
              <a:defRPr/>
            </a:lvl3pPr>
            <a:lvl4pPr lvl="3" algn="ctr" rtl="1">
              <a:spcBef>
                <a:spcPts val="0"/>
              </a:spcBef>
              <a:spcAft>
                <a:spcPts val="0"/>
              </a:spcAft>
              <a:buSzPts val="1400"/>
              <a:buNone/>
              <a:defRPr/>
            </a:lvl4pPr>
            <a:lvl5pPr lvl="4" algn="ctr" rtl="1">
              <a:spcBef>
                <a:spcPts val="0"/>
              </a:spcBef>
              <a:spcAft>
                <a:spcPts val="0"/>
              </a:spcAft>
              <a:buSzPts val="1400"/>
              <a:buNone/>
              <a:defRPr/>
            </a:lvl5pPr>
            <a:lvl6pPr lvl="5" algn="ctr" rtl="1">
              <a:spcBef>
                <a:spcPts val="0"/>
              </a:spcBef>
              <a:spcAft>
                <a:spcPts val="0"/>
              </a:spcAft>
              <a:buSzPts val="1400"/>
              <a:buNone/>
              <a:defRPr/>
            </a:lvl6pPr>
            <a:lvl7pPr lvl="6" algn="ctr" rtl="1">
              <a:spcBef>
                <a:spcPts val="0"/>
              </a:spcBef>
              <a:spcAft>
                <a:spcPts val="0"/>
              </a:spcAft>
              <a:buSzPts val="1400"/>
              <a:buNone/>
              <a:defRPr/>
            </a:lvl7pPr>
            <a:lvl8pPr lvl="7" algn="ctr" rtl="1">
              <a:spcBef>
                <a:spcPts val="0"/>
              </a:spcBef>
              <a:spcAft>
                <a:spcPts val="0"/>
              </a:spcAft>
              <a:buSzPts val="1400"/>
              <a:buNone/>
              <a:defRPr/>
            </a:lvl8pPr>
            <a:lvl9pPr lvl="8" algn="ctr" rtl="1">
              <a:spcBef>
                <a:spcPts val="0"/>
              </a:spcBef>
              <a:spcAft>
                <a:spcPts val="0"/>
              </a:spcAft>
              <a:buSzPts val="1400"/>
              <a:buNone/>
              <a:defRPr/>
            </a:lvl9pPr>
          </a:lstStyle>
          <a:p>
            <a:endParaRPr/>
          </a:p>
        </p:txBody>
      </p:sp>
      <p:sp>
        <p:nvSpPr>
          <p:cNvPr id="83" name="Google Shape;83;p18"/>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Autofit/>
          </a:bodyPr>
          <a:lstStyle>
            <a:lvl1pPr marL="457200" lvl="0" indent="-431800" algn="r" rtl="1">
              <a:spcBef>
                <a:spcPts val="640"/>
              </a:spcBef>
              <a:spcAft>
                <a:spcPts val="0"/>
              </a:spcAft>
              <a:buClr>
                <a:schemeClr val="dk1"/>
              </a:buClr>
              <a:buSzPts val="3200"/>
              <a:buFont typeface="Times New Roman"/>
              <a:buChar char="•"/>
              <a:defRPr sz="3200"/>
            </a:lvl1pPr>
            <a:lvl2pPr marL="914400" lvl="1" indent="-406400" algn="r" rtl="1">
              <a:spcBef>
                <a:spcPts val="560"/>
              </a:spcBef>
              <a:spcAft>
                <a:spcPts val="0"/>
              </a:spcAft>
              <a:buClr>
                <a:schemeClr val="dk1"/>
              </a:buClr>
              <a:buSzPts val="2800"/>
              <a:buFont typeface="Times New Roman"/>
              <a:buChar char="–"/>
              <a:defRPr sz="2800"/>
            </a:lvl2pPr>
            <a:lvl3pPr marL="1371600" lvl="2" indent="-381000" algn="r" rtl="1">
              <a:spcBef>
                <a:spcPts val="480"/>
              </a:spcBef>
              <a:spcAft>
                <a:spcPts val="0"/>
              </a:spcAft>
              <a:buClr>
                <a:schemeClr val="dk1"/>
              </a:buClr>
              <a:buSzPts val="2400"/>
              <a:buFont typeface="Times New Roman"/>
              <a:buChar char="•"/>
              <a:defRPr sz="2400"/>
            </a:lvl3pPr>
            <a:lvl4pPr marL="1828800" lvl="3" indent="-355600" algn="r" rtl="1">
              <a:spcBef>
                <a:spcPts val="400"/>
              </a:spcBef>
              <a:spcAft>
                <a:spcPts val="0"/>
              </a:spcAft>
              <a:buClr>
                <a:schemeClr val="dk1"/>
              </a:buClr>
              <a:buSzPts val="2000"/>
              <a:buFont typeface="Times New Roman"/>
              <a:buChar char="–"/>
              <a:defRPr sz="2000"/>
            </a:lvl4pPr>
            <a:lvl5pPr marL="2286000" lvl="4" indent="-355600" algn="r" rtl="1">
              <a:spcBef>
                <a:spcPts val="400"/>
              </a:spcBef>
              <a:spcAft>
                <a:spcPts val="0"/>
              </a:spcAft>
              <a:buClr>
                <a:schemeClr val="dk1"/>
              </a:buClr>
              <a:buSzPts val="2000"/>
              <a:buFont typeface="Times New Roman"/>
              <a:buChar char="»"/>
              <a:defRPr sz="2000"/>
            </a:lvl5pPr>
            <a:lvl6pPr marL="2743200" lvl="5" indent="-355600" algn="r" rtl="1">
              <a:spcBef>
                <a:spcPts val="400"/>
              </a:spcBef>
              <a:spcAft>
                <a:spcPts val="0"/>
              </a:spcAft>
              <a:buClr>
                <a:schemeClr val="dk1"/>
              </a:buClr>
              <a:buSzPts val="2000"/>
              <a:buFont typeface="Times New Roman"/>
              <a:buChar char="»"/>
              <a:defRPr sz="2000"/>
            </a:lvl6pPr>
            <a:lvl7pPr marL="3200400" lvl="6" indent="-355600" algn="r" rtl="1">
              <a:spcBef>
                <a:spcPts val="400"/>
              </a:spcBef>
              <a:spcAft>
                <a:spcPts val="0"/>
              </a:spcAft>
              <a:buClr>
                <a:schemeClr val="dk1"/>
              </a:buClr>
              <a:buSzPts val="2000"/>
              <a:buFont typeface="Times New Roman"/>
              <a:buChar char="»"/>
              <a:defRPr sz="2000"/>
            </a:lvl7pPr>
            <a:lvl8pPr marL="3657600" lvl="7" indent="-355600" algn="r" rtl="1">
              <a:spcBef>
                <a:spcPts val="400"/>
              </a:spcBef>
              <a:spcAft>
                <a:spcPts val="0"/>
              </a:spcAft>
              <a:buClr>
                <a:schemeClr val="dk1"/>
              </a:buClr>
              <a:buSzPts val="2000"/>
              <a:buFont typeface="Times New Roman"/>
              <a:buChar char="»"/>
              <a:defRPr sz="2000"/>
            </a:lvl8pPr>
            <a:lvl9pPr marL="4114800" lvl="8" indent="-355600" algn="r" rtl="1">
              <a:spcBef>
                <a:spcPts val="400"/>
              </a:spcBef>
              <a:spcAft>
                <a:spcPts val="0"/>
              </a:spcAft>
              <a:buClr>
                <a:schemeClr val="dk1"/>
              </a:buClr>
              <a:buSzPts val="2000"/>
              <a:buFont typeface="Times New Roman"/>
              <a:buChar char="»"/>
              <a:defRPr sz="2000"/>
            </a:lvl9pPr>
          </a:lstStyle>
          <a:p>
            <a:endParaRPr/>
          </a:p>
        </p:txBody>
      </p:sp>
      <p:sp>
        <p:nvSpPr>
          <p:cNvPr id="84" name="Google Shape;84;p18"/>
          <p:cNvSpPr txBox="1">
            <a:spLocks noGrp="1"/>
          </p:cNvSpPr>
          <p:nvPr>
            <p:ph type="body" idx="2"/>
          </p:nvPr>
        </p:nvSpPr>
        <p:spPr>
          <a:xfrm>
            <a:off x="457200" y="1076325"/>
            <a:ext cx="3008313" cy="3518297"/>
          </a:xfrm>
          <a:prstGeom prst="rect">
            <a:avLst/>
          </a:prstGeom>
          <a:noFill/>
          <a:ln>
            <a:noFill/>
          </a:ln>
        </p:spPr>
        <p:txBody>
          <a:bodyPr spcFirstLastPara="1" wrap="square" lIns="91425" tIns="45700" rIns="91425" bIns="45700" anchor="t" anchorCtr="0">
            <a:noAutofit/>
          </a:bodyPr>
          <a:lstStyle>
            <a:lvl1pPr marL="457200" lvl="0" indent="-228600" algn="r" rtl="1">
              <a:spcBef>
                <a:spcPts val="280"/>
              </a:spcBef>
              <a:spcAft>
                <a:spcPts val="0"/>
              </a:spcAft>
              <a:buClr>
                <a:schemeClr val="dk1"/>
              </a:buClr>
              <a:buSzPts val="1400"/>
              <a:buFont typeface="Times New Roman"/>
              <a:buNone/>
              <a:defRPr sz="1400"/>
            </a:lvl1pPr>
            <a:lvl2pPr marL="914400" lvl="1" indent="-228600" algn="r" rtl="1">
              <a:spcBef>
                <a:spcPts val="240"/>
              </a:spcBef>
              <a:spcAft>
                <a:spcPts val="0"/>
              </a:spcAft>
              <a:buClr>
                <a:schemeClr val="dk1"/>
              </a:buClr>
              <a:buSzPts val="1200"/>
              <a:buFont typeface="Times New Roman"/>
              <a:buNone/>
              <a:defRPr sz="1200"/>
            </a:lvl2pPr>
            <a:lvl3pPr marL="1371600" lvl="2" indent="-228600" algn="r" rtl="1">
              <a:spcBef>
                <a:spcPts val="200"/>
              </a:spcBef>
              <a:spcAft>
                <a:spcPts val="0"/>
              </a:spcAft>
              <a:buClr>
                <a:schemeClr val="dk1"/>
              </a:buClr>
              <a:buSzPts val="1000"/>
              <a:buFont typeface="Times New Roman"/>
              <a:buNone/>
              <a:defRPr sz="1000"/>
            </a:lvl3pPr>
            <a:lvl4pPr marL="1828800" lvl="3" indent="-228600" algn="r" rtl="1">
              <a:spcBef>
                <a:spcPts val="180"/>
              </a:spcBef>
              <a:spcAft>
                <a:spcPts val="0"/>
              </a:spcAft>
              <a:buClr>
                <a:schemeClr val="dk1"/>
              </a:buClr>
              <a:buSzPts val="900"/>
              <a:buFont typeface="Times New Roman"/>
              <a:buNone/>
              <a:defRPr sz="900"/>
            </a:lvl4pPr>
            <a:lvl5pPr marL="2286000" lvl="4" indent="-228600" algn="r" rtl="1">
              <a:spcBef>
                <a:spcPts val="180"/>
              </a:spcBef>
              <a:spcAft>
                <a:spcPts val="0"/>
              </a:spcAft>
              <a:buClr>
                <a:schemeClr val="dk1"/>
              </a:buClr>
              <a:buSzPts val="900"/>
              <a:buFont typeface="Times New Roman"/>
              <a:buNone/>
              <a:defRPr sz="900"/>
            </a:lvl5pPr>
            <a:lvl6pPr marL="2743200" lvl="5" indent="-228600" algn="r" rtl="1">
              <a:spcBef>
                <a:spcPts val="180"/>
              </a:spcBef>
              <a:spcAft>
                <a:spcPts val="0"/>
              </a:spcAft>
              <a:buClr>
                <a:schemeClr val="dk1"/>
              </a:buClr>
              <a:buSzPts val="900"/>
              <a:buFont typeface="Times New Roman"/>
              <a:buNone/>
              <a:defRPr sz="900"/>
            </a:lvl6pPr>
            <a:lvl7pPr marL="3200400" lvl="6" indent="-228600" algn="r" rtl="1">
              <a:spcBef>
                <a:spcPts val="180"/>
              </a:spcBef>
              <a:spcAft>
                <a:spcPts val="0"/>
              </a:spcAft>
              <a:buClr>
                <a:schemeClr val="dk1"/>
              </a:buClr>
              <a:buSzPts val="900"/>
              <a:buFont typeface="Times New Roman"/>
              <a:buNone/>
              <a:defRPr sz="900"/>
            </a:lvl7pPr>
            <a:lvl8pPr marL="3657600" lvl="7" indent="-228600" algn="r" rtl="1">
              <a:spcBef>
                <a:spcPts val="180"/>
              </a:spcBef>
              <a:spcAft>
                <a:spcPts val="0"/>
              </a:spcAft>
              <a:buClr>
                <a:schemeClr val="dk1"/>
              </a:buClr>
              <a:buSzPts val="900"/>
              <a:buFont typeface="Times New Roman"/>
              <a:buNone/>
              <a:defRPr sz="900"/>
            </a:lvl8pPr>
            <a:lvl9pPr marL="4114800" lvl="8" indent="-228600" algn="r" rtl="1">
              <a:spcBef>
                <a:spcPts val="180"/>
              </a:spcBef>
              <a:spcAft>
                <a:spcPts val="0"/>
              </a:spcAft>
              <a:buClr>
                <a:schemeClr val="dk1"/>
              </a:buClr>
              <a:buSzPts val="900"/>
              <a:buFont typeface="Times New Roman"/>
              <a:buNone/>
              <a:defRPr sz="900"/>
            </a:lvl9pPr>
          </a:lstStyle>
          <a:p>
            <a:endParaRPr/>
          </a:p>
        </p:txBody>
      </p:sp>
      <p:sp>
        <p:nvSpPr>
          <p:cNvPr id="85" name="Google Shape;85;p18"/>
          <p:cNvSpPr txBox="1">
            <a:spLocks noGrp="1"/>
          </p:cNvSpPr>
          <p:nvPr>
            <p:ph type="dt" idx="10"/>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86" name="Google Shape;86;p18"/>
          <p:cNvSpPr txBox="1">
            <a:spLocks noGrp="1"/>
          </p:cNvSpPr>
          <p:nvPr>
            <p:ph type="ftr" idx="11"/>
          </p:nvPr>
        </p:nvSpPr>
        <p:spPr>
          <a:xfrm>
            <a:off x="3124200" y="4686300"/>
            <a:ext cx="2895600" cy="342900"/>
          </a:xfrm>
          <a:prstGeom prst="rect">
            <a:avLst/>
          </a:prstGeom>
          <a:noFill/>
          <a:ln>
            <a:noFill/>
          </a:ln>
        </p:spPr>
        <p:txBody>
          <a:bodyPr spcFirstLastPara="1" wrap="square" lIns="91425" tIns="45700" rIns="91425" bIns="45700" anchor="t"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87" name="Google Shape;87;p18"/>
          <p:cNvSpPr txBox="1">
            <a:spLocks noGrp="1"/>
          </p:cNvSpPr>
          <p:nvPr>
            <p:ph type="sldNum" idx="12"/>
          </p:nvPr>
        </p:nvSpPr>
        <p:spPr>
          <a:xfrm>
            <a:off x="685800" y="4686300"/>
            <a:ext cx="1905000" cy="342900"/>
          </a:xfrm>
          <a:prstGeom prst="rect">
            <a:avLst/>
          </a:prstGeom>
          <a:noFill/>
          <a:ln>
            <a:noFill/>
          </a:ln>
        </p:spPr>
        <p:txBody>
          <a:bodyPr spcFirstLastPara="1" wrap="square" lIns="91425" tIns="45700" rIns="91425" bIns="45700" anchor="t" anchorCtr="0">
            <a:noAutofit/>
          </a:bodyPr>
          <a:lstStyle>
            <a:lvl1pPr marL="0" marR="0" lvl="0"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l" rtl="1">
              <a:spcBef>
                <a:spcPts val="0"/>
              </a:spcBef>
              <a:spcAft>
                <a:spcPts val="0"/>
              </a:spcAft>
              <a:buNone/>
            </a:pPr>
            <a:fld id="{00000000-1234-1234-1234-123412341234}" type="slidenum">
              <a:rPr lang="iw"/>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ריק" type="blank">
  <p:cSld name="BLANK">
    <p:spTree>
      <p:nvGrpSpPr>
        <p:cNvPr id="1" name="Shape 88"/>
        <p:cNvGrpSpPr/>
        <p:nvPr/>
      </p:nvGrpSpPr>
      <p:grpSpPr>
        <a:xfrm>
          <a:off x="0" y="0"/>
          <a:ext cx="0" cy="0"/>
          <a:chOff x="0" y="0"/>
          <a:chExt cx="0" cy="0"/>
        </a:xfrm>
      </p:grpSpPr>
      <p:sp>
        <p:nvSpPr>
          <p:cNvPr id="89" name="Google Shape;89;p19"/>
          <p:cNvSpPr txBox="1">
            <a:spLocks noGrp="1"/>
          </p:cNvSpPr>
          <p:nvPr>
            <p:ph type="dt" idx="10"/>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90" name="Google Shape;90;p19"/>
          <p:cNvSpPr txBox="1">
            <a:spLocks noGrp="1"/>
          </p:cNvSpPr>
          <p:nvPr>
            <p:ph type="ftr" idx="11"/>
          </p:nvPr>
        </p:nvSpPr>
        <p:spPr>
          <a:xfrm>
            <a:off x="3124200" y="4686300"/>
            <a:ext cx="2895600" cy="342900"/>
          </a:xfrm>
          <a:prstGeom prst="rect">
            <a:avLst/>
          </a:prstGeom>
          <a:noFill/>
          <a:ln>
            <a:noFill/>
          </a:ln>
        </p:spPr>
        <p:txBody>
          <a:bodyPr spcFirstLastPara="1" wrap="square" lIns="91425" tIns="45700" rIns="91425" bIns="45700" anchor="t"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91" name="Google Shape;91;p19"/>
          <p:cNvSpPr txBox="1">
            <a:spLocks noGrp="1"/>
          </p:cNvSpPr>
          <p:nvPr>
            <p:ph type="sldNum" idx="12"/>
          </p:nvPr>
        </p:nvSpPr>
        <p:spPr>
          <a:xfrm>
            <a:off x="685800" y="4686300"/>
            <a:ext cx="1905000" cy="342900"/>
          </a:xfrm>
          <a:prstGeom prst="rect">
            <a:avLst/>
          </a:prstGeom>
          <a:noFill/>
          <a:ln>
            <a:noFill/>
          </a:ln>
        </p:spPr>
        <p:txBody>
          <a:bodyPr spcFirstLastPara="1" wrap="square" lIns="91425" tIns="45700" rIns="91425" bIns="45700" anchor="t" anchorCtr="0">
            <a:noAutofit/>
          </a:bodyPr>
          <a:lstStyle>
            <a:lvl1pPr marL="0" marR="0" lvl="0"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l" rtl="1">
              <a:spcBef>
                <a:spcPts val="0"/>
              </a:spcBef>
              <a:spcAft>
                <a:spcPts val="0"/>
              </a:spcAft>
              <a:buNone/>
            </a:pPr>
            <a:fld id="{00000000-1234-1234-1234-123412341234}" type="slidenum">
              <a:rPr lang="iw"/>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כותרת בלבד" type="titleOnly">
  <p:cSld name="TITLE_ONLY">
    <p:spTree>
      <p:nvGrpSpPr>
        <p:cNvPr id="1" name="Shape 92"/>
        <p:cNvGrpSpPr/>
        <p:nvPr/>
      </p:nvGrpSpPr>
      <p:grpSpPr>
        <a:xfrm>
          <a:off x="0" y="0"/>
          <a:ext cx="0" cy="0"/>
          <a:chOff x="0" y="0"/>
          <a:chExt cx="0" cy="0"/>
        </a:xfrm>
      </p:grpSpPr>
      <p:sp>
        <p:nvSpPr>
          <p:cNvPr id="93" name="Google Shape;93;p20"/>
          <p:cNvSpPr txBox="1">
            <a:spLocks noGrp="1"/>
          </p:cNvSpPr>
          <p:nvPr>
            <p:ph type="title"/>
          </p:nvPr>
        </p:nvSpPr>
        <p:spPr>
          <a:xfrm>
            <a:off x="685800" y="457200"/>
            <a:ext cx="7772400" cy="85725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ctr" rtl="1">
              <a:spcBef>
                <a:spcPts val="0"/>
              </a:spcBef>
              <a:spcAft>
                <a:spcPts val="0"/>
              </a:spcAft>
              <a:buSzPts val="1400"/>
              <a:buNone/>
              <a:defRPr/>
            </a:lvl2pPr>
            <a:lvl3pPr lvl="2" algn="ctr" rtl="1">
              <a:spcBef>
                <a:spcPts val="0"/>
              </a:spcBef>
              <a:spcAft>
                <a:spcPts val="0"/>
              </a:spcAft>
              <a:buSzPts val="1400"/>
              <a:buNone/>
              <a:defRPr/>
            </a:lvl3pPr>
            <a:lvl4pPr lvl="3" algn="ctr" rtl="1">
              <a:spcBef>
                <a:spcPts val="0"/>
              </a:spcBef>
              <a:spcAft>
                <a:spcPts val="0"/>
              </a:spcAft>
              <a:buSzPts val="1400"/>
              <a:buNone/>
              <a:defRPr/>
            </a:lvl4pPr>
            <a:lvl5pPr lvl="4" algn="ctr" rtl="1">
              <a:spcBef>
                <a:spcPts val="0"/>
              </a:spcBef>
              <a:spcAft>
                <a:spcPts val="0"/>
              </a:spcAft>
              <a:buSzPts val="1400"/>
              <a:buNone/>
              <a:defRPr/>
            </a:lvl5pPr>
            <a:lvl6pPr lvl="5" algn="ctr" rtl="1">
              <a:spcBef>
                <a:spcPts val="0"/>
              </a:spcBef>
              <a:spcAft>
                <a:spcPts val="0"/>
              </a:spcAft>
              <a:buSzPts val="1400"/>
              <a:buNone/>
              <a:defRPr/>
            </a:lvl6pPr>
            <a:lvl7pPr lvl="6" algn="ctr" rtl="1">
              <a:spcBef>
                <a:spcPts val="0"/>
              </a:spcBef>
              <a:spcAft>
                <a:spcPts val="0"/>
              </a:spcAft>
              <a:buSzPts val="1400"/>
              <a:buNone/>
              <a:defRPr/>
            </a:lvl7pPr>
            <a:lvl8pPr lvl="7" algn="ctr" rtl="1">
              <a:spcBef>
                <a:spcPts val="0"/>
              </a:spcBef>
              <a:spcAft>
                <a:spcPts val="0"/>
              </a:spcAft>
              <a:buSzPts val="1400"/>
              <a:buNone/>
              <a:defRPr/>
            </a:lvl8pPr>
            <a:lvl9pPr lvl="8" algn="ctr" rtl="1">
              <a:spcBef>
                <a:spcPts val="0"/>
              </a:spcBef>
              <a:spcAft>
                <a:spcPts val="0"/>
              </a:spcAft>
              <a:buSzPts val="1400"/>
              <a:buNone/>
              <a:defRPr/>
            </a:lvl9pPr>
          </a:lstStyle>
          <a:p>
            <a:endParaRPr/>
          </a:p>
        </p:txBody>
      </p:sp>
      <p:sp>
        <p:nvSpPr>
          <p:cNvPr id="94" name="Google Shape;94;p20"/>
          <p:cNvSpPr txBox="1">
            <a:spLocks noGrp="1"/>
          </p:cNvSpPr>
          <p:nvPr>
            <p:ph type="dt" idx="10"/>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95" name="Google Shape;95;p20"/>
          <p:cNvSpPr txBox="1">
            <a:spLocks noGrp="1"/>
          </p:cNvSpPr>
          <p:nvPr>
            <p:ph type="ftr" idx="11"/>
          </p:nvPr>
        </p:nvSpPr>
        <p:spPr>
          <a:xfrm>
            <a:off x="3124200" y="4686300"/>
            <a:ext cx="2895600" cy="342900"/>
          </a:xfrm>
          <a:prstGeom prst="rect">
            <a:avLst/>
          </a:prstGeom>
          <a:noFill/>
          <a:ln>
            <a:noFill/>
          </a:ln>
        </p:spPr>
        <p:txBody>
          <a:bodyPr spcFirstLastPara="1" wrap="square" lIns="91425" tIns="45700" rIns="91425" bIns="45700" anchor="t"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96" name="Google Shape;96;p20"/>
          <p:cNvSpPr txBox="1">
            <a:spLocks noGrp="1"/>
          </p:cNvSpPr>
          <p:nvPr>
            <p:ph type="sldNum" idx="12"/>
          </p:nvPr>
        </p:nvSpPr>
        <p:spPr>
          <a:xfrm>
            <a:off x="685800" y="4686300"/>
            <a:ext cx="1905000" cy="342900"/>
          </a:xfrm>
          <a:prstGeom prst="rect">
            <a:avLst/>
          </a:prstGeom>
          <a:noFill/>
          <a:ln>
            <a:noFill/>
          </a:ln>
        </p:spPr>
        <p:txBody>
          <a:bodyPr spcFirstLastPara="1" wrap="square" lIns="91425" tIns="45700" rIns="91425" bIns="45700" anchor="t" anchorCtr="0">
            <a:noAutofit/>
          </a:bodyPr>
          <a:lstStyle>
            <a:lvl1pPr marL="0" marR="0" lvl="0"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l" rtl="1">
              <a:spcBef>
                <a:spcPts val="0"/>
              </a:spcBef>
              <a:spcAft>
                <a:spcPts val="0"/>
              </a:spcAft>
              <a:buNone/>
            </a:pPr>
            <a:fld id="{00000000-1234-1234-1234-123412341234}" type="slidenum">
              <a:rPr lang="iw"/>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השוואה" type="twoTxTwoObj">
  <p:cSld name="TWO_OBJECTS_WITH_TEXT">
    <p:spTree>
      <p:nvGrpSpPr>
        <p:cNvPr id="1" name="Shape 97"/>
        <p:cNvGrpSpPr/>
        <p:nvPr/>
      </p:nvGrpSpPr>
      <p:grpSpPr>
        <a:xfrm>
          <a:off x="0" y="0"/>
          <a:ext cx="0" cy="0"/>
          <a:chOff x="0" y="0"/>
          <a:chExt cx="0" cy="0"/>
        </a:xfrm>
      </p:grpSpPr>
      <p:sp>
        <p:nvSpPr>
          <p:cNvPr id="98" name="Google Shape;98;p21"/>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ctr" rtl="1">
              <a:spcBef>
                <a:spcPts val="0"/>
              </a:spcBef>
              <a:spcAft>
                <a:spcPts val="0"/>
              </a:spcAft>
              <a:buSzPts val="1400"/>
              <a:buNone/>
              <a:defRPr/>
            </a:lvl2pPr>
            <a:lvl3pPr lvl="2" algn="ctr" rtl="1">
              <a:spcBef>
                <a:spcPts val="0"/>
              </a:spcBef>
              <a:spcAft>
                <a:spcPts val="0"/>
              </a:spcAft>
              <a:buSzPts val="1400"/>
              <a:buNone/>
              <a:defRPr/>
            </a:lvl3pPr>
            <a:lvl4pPr lvl="3" algn="ctr" rtl="1">
              <a:spcBef>
                <a:spcPts val="0"/>
              </a:spcBef>
              <a:spcAft>
                <a:spcPts val="0"/>
              </a:spcAft>
              <a:buSzPts val="1400"/>
              <a:buNone/>
              <a:defRPr/>
            </a:lvl4pPr>
            <a:lvl5pPr lvl="4" algn="ctr" rtl="1">
              <a:spcBef>
                <a:spcPts val="0"/>
              </a:spcBef>
              <a:spcAft>
                <a:spcPts val="0"/>
              </a:spcAft>
              <a:buSzPts val="1400"/>
              <a:buNone/>
              <a:defRPr/>
            </a:lvl5pPr>
            <a:lvl6pPr lvl="5" algn="ctr" rtl="1">
              <a:spcBef>
                <a:spcPts val="0"/>
              </a:spcBef>
              <a:spcAft>
                <a:spcPts val="0"/>
              </a:spcAft>
              <a:buSzPts val="1400"/>
              <a:buNone/>
              <a:defRPr/>
            </a:lvl6pPr>
            <a:lvl7pPr lvl="6" algn="ctr" rtl="1">
              <a:spcBef>
                <a:spcPts val="0"/>
              </a:spcBef>
              <a:spcAft>
                <a:spcPts val="0"/>
              </a:spcAft>
              <a:buSzPts val="1400"/>
              <a:buNone/>
              <a:defRPr/>
            </a:lvl7pPr>
            <a:lvl8pPr lvl="7" algn="ctr" rtl="1">
              <a:spcBef>
                <a:spcPts val="0"/>
              </a:spcBef>
              <a:spcAft>
                <a:spcPts val="0"/>
              </a:spcAft>
              <a:buSzPts val="1400"/>
              <a:buNone/>
              <a:defRPr/>
            </a:lvl8pPr>
            <a:lvl9pPr lvl="8" algn="ctr" rtl="1">
              <a:spcBef>
                <a:spcPts val="0"/>
              </a:spcBef>
              <a:spcAft>
                <a:spcPts val="0"/>
              </a:spcAft>
              <a:buSzPts val="1400"/>
              <a:buNone/>
              <a:defRPr/>
            </a:lvl9pPr>
          </a:lstStyle>
          <a:p>
            <a:endParaRPr/>
          </a:p>
        </p:txBody>
      </p:sp>
      <p:sp>
        <p:nvSpPr>
          <p:cNvPr id="99" name="Google Shape;99;p21"/>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Autofit/>
          </a:bodyPr>
          <a:lstStyle>
            <a:lvl1pPr marL="457200" lvl="0" indent="-228600" algn="r" rtl="1">
              <a:spcBef>
                <a:spcPts val="480"/>
              </a:spcBef>
              <a:spcAft>
                <a:spcPts val="0"/>
              </a:spcAft>
              <a:buClr>
                <a:schemeClr val="dk1"/>
              </a:buClr>
              <a:buSzPts val="2400"/>
              <a:buFont typeface="Times New Roman"/>
              <a:buNone/>
              <a:defRPr sz="2400" b="1"/>
            </a:lvl1pPr>
            <a:lvl2pPr marL="914400" lvl="1" indent="-228600" algn="r" rtl="1">
              <a:spcBef>
                <a:spcPts val="400"/>
              </a:spcBef>
              <a:spcAft>
                <a:spcPts val="0"/>
              </a:spcAft>
              <a:buClr>
                <a:schemeClr val="dk1"/>
              </a:buClr>
              <a:buSzPts val="2000"/>
              <a:buFont typeface="Times New Roman"/>
              <a:buNone/>
              <a:defRPr sz="2000" b="1"/>
            </a:lvl2pPr>
            <a:lvl3pPr marL="1371600" lvl="2" indent="-228600" algn="r" rtl="1">
              <a:spcBef>
                <a:spcPts val="360"/>
              </a:spcBef>
              <a:spcAft>
                <a:spcPts val="0"/>
              </a:spcAft>
              <a:buClr>
                <a:schemeClr val="dk1"/>
              </a:buClr>
              <a:buSzPts val="1800"/>
              <a:buFont typeface="Times New Roman"/>
              <a:buNone/>
              <a:defRPr sz="1800" b="1"/>
            </a:lvl3pPr>
            <a:lvl4pPr marL="1828800" lvl="3" indent="-228600" algn="r" rtl="1">
              <a:spcBef>
                <a:spcPts val="320"/>
              </a:spcBef>
              <a:spcAft>
                <a:spcPts val="0"/>
              </a:spcAft>
              <a:buClr>
                <a:schemeClr val="dk1"/>
              </a:buClr>
              <a:buSzPts val="1600"/>
              <a:buFont typeface="Times New Roman"/>
              <a:buNone/>
              <a:defRPr sz="1600" b="1"/>
            </a:lvl4pPr>
            <a:lvl5pPr marL="2286000" lvl="4" indent="-228600" algn="r" rtl="1">
              <a:spcBef>
                <a:spcPts val="320"/>
              </a:spcBef>
              <a:spcAft>
                <a:spcPts val="0"/>
              </a:spcAft>
              <a:buClr>
                <a:schemeClr val="dk1"/>
              </a:buClr>
              <a:buSzPts val="1600"/>
              <a:buFont typeface="Times New Roman"/>
              <a:buNone/>
              <a:defRPr sz="1600" b="1"/>
            </a:lvl5pPr>
            <a:lvl6pPr marL="2743200" lvl="5" indent="-228600" algn="r" rtl="1">
              <a:spcBef>
                <a:spcPts val="320"/>
              </a:spcBef>
              <a:spcAft>
                <a:spcPts val="0"/>
              </a:spcAft>
              <a:buClr>
                <a:schemeClr val="dk1"/>
              </a:buClr>
              <a:buSzPts val="1600"/>
              <a:buFont typeface="Times New Roman"/>
              <a:buNone/>
              <a:defRPr sz="1600" b="1"/>
            </a:lvl6pPr>
            <a:lvl7pPr marL="3200400" lvl="6" indent="-228600" algn="r" rtl="1">
              <a:spcBef>
                <a:spcPts val="320"/>
              </a:spcBef>
              <a:spcAft>
                <a:spcPts val="0"/>
              </a:spcAft>
              <a:buClr>
                <a:schemeClr val="dk1"/>
              </a:buClr>
              <a:buSzPts val="1600"/>
              <a:buFont typeface="Times New Roman"/>
              <a:buNone/>
              <a:defRPr sz="1600" b="1"/>
            </a:lvl7pPr>
            <a:lvl8pPr marL="3657600" lvl="7" indent="-228600" algn="r" rtl="1">
              <a:spcBef>
                <a:spcPts val="320"/>
              </a:spcBef>
              <a:spcAft>
                <a:spcPts val="0"/>
              </a:spcAft>
              <a:buClr>
                <a:schemeClr val="dk1"/>
              </a:buClr>
              <a:buSzPts val="1600"/>
              <a:buFont typeface="Times New Roman"/>
              <a:buNone/>
              <a:defRPr sz="1600" b="1"/>
            </a:lvl8pPr>
            <a:lvl9pPr marL="4114800" lvl="8" indent="-228600" algn="r" rtl="1">
              <a:spcBef>
                <a:spcPts val="320"/>
              </a:spcBef>
              <a:spcAft>
                <a:spcPts val="0"/>
              </a:spcAft>
              <a:buClr>
                <a:schemeClr val="dk1"/>
              </a:buClr>
              <a:buSzPts val="1600"/>
              <a:buFont typeface="Times New Roman"/>
              <a:buNone/>
              <a:defRPr sz="1600" b="1"/>
            </a:lvl9pPr>
          </a:lstStyle>
          <a:p>
            <a:endParaRPr/>
          </a:p>
        </p:txBody>
      </p:sp>
      <p:sp>
        <p:nvSpPr>
          <p:cNvPr id="100" name="Google Shape;100;p21"/>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Autofit/>
          </a:bodyPr>
          <a:lstStyle>
            <a:lvl1pPr marL="457200" lvl="0" indent="-381000" algn="r" rtl="1">
              <a:spcBef>
                <a:spcPts val="480"/>
              </a:spcBef>
              <a:spcAft>
                <a:spcPts val="0"/>
              </a:spcAft>
              <a:buClr>
                <a:schemeClr val="dk1"/>
              </a:buClr>
              <a:buSzPts val="2400"/>
              <a:buFont typeface="Times New Roman"/>
              <a:buChar char="•"/>
              <a:defRPr sz="2400"/>
            </a:lvl1pPr>
            <a:lvl2pPr marL="914400" lvl="1" indent="-355600" algn="r" rtl="1">
              <a:spcBef>
                <a:spcPts val="400"/>
              </a:spcBef>
              <a:spcAft>
                <a:spcPts val="0"/>
              </a:spcAft>
              <a:buClr>
                <a:schemeClr val="dk1"/>
              </a:buClr>
              <a:buSzPts val="2000"/>
              <a:buFont typeface="Times New Roman"/>
              <a:buChar char="–"/>
              <a:defRPr sz="2000"/>
            </a:lvl2pPr>
            <a:lvl3pPr marL="1371600" lvl="2" indent="-342900" algn="r" rtl="1">
              <a:spcBef>
                <a:spcPts val="360"/>
              </a:spcBef>
              <a:spcAft>
                <a:spcPts val="0"/>
              </a:spcAft>
              <a:buClr>
                <a:schemeClr val="dk1"/>
              </a:buClr>
              <a:buSzPts val="1800"/>
              <a:buFont typeface="Times New Roman"/>
              <a:buChar char="•"/>
              <a:defRPr sz="1800"/>
            </a:lvl3pPr>
            <a:lvl4pPr marL="1828800" lvl="3" indent="-330200" algn="r" rtl="1">
              <a:spcBef>
                <a:spcPts val="320"/>
              </a:spcBef>
              <a:spcAft>
                <a:spcPts val="0"/>
              </a:spcAft>
              <a:buClr>
                <a:schemeClr val="dk1"/>
              </a:buClr>
              <a:buSzPts val="1600"/>
              <a:buFont typeface="Times New Roman"/>
              <a:buChar char="–"/>
              <a:defRPr sz="1600"/>
            </a:lvl4pPr>
            <a:lvl5pPr marL="2286000" lvl="4" indent="-330200" algn="r" rtl="1">
              <a:spcBef>
                <a:spcPts val="320"/>
              </a:spcBef>
              <a:spcAft>
                <a:spcPts val="0"/>
              </a:spcAft>
              <a:buClr>
                <a:schemeClr val="dk1"/>
              </a:buClr>
              <a:buSzPts val="1600"/>
              <a:buFont typeface="Times New Roman"/>
              <a:buChar char="»"/>
              <a:defRPr sz="1600"/>
            </a:lvl5pPr>
            <a:lvl6pPr marL="2743200" lvl="5" indent="-330200" algn="r" rtl="1">
              <a:spcBef>
                <a:spcPts val="320"/>
              </a:spcBef>
              <a:spcAft>
                <a:spcPts val="0"/>
              </a:spcAft>
              <a:buClr>
                <a:schemeClr val="dk1"/>
              </a:buClr>
              <a:buSzPts val="1600"/>
              <a:buFont typeface="Times New Roman"/>
              <a:buChar char="»"/>
              <a:defRPr sz="1600"/>
            </a:lvl6pPr>
            <a:lvl7pPr marL="3200400" lvl="6" indent="-330200" algn="r" rtl="1">
              <a:spcBef>
                <a:spcPts val="320"/>
              </a:spcBef>
              <a:spcAft>
                <a:spcPts val="0"/>
              </a:spcAft>
              <a:buClr>
                <a:schemeClr val="dk1"/>
              </a:buClr>
              <a:buSzPts val="1600"/>
              <a:buFont typeface="Times New Roman"/>
              <a:buChar char="»"/>
              <a:defRPr sz="1600"/>
            </a:lvl7pPr>
            <a:lvl8pPr marL="3657600" lvl="7" indent="-330200" algn="r" rtl="1">
              <a:spcBef>
                <a:spcPts val="320"/>
              </a:spcBef>
              <a:spcAft>
                <a:spcPts val="0"/>
              </a:spcAft>
              <a:buClr>
                <a:schemeClr val="dk1"/>
              </a:buClr>
              <a:buSzPts val="1600"/>
              <a:buFont typeface="Times New Roman"/>
              <a:buChar char="»"/>
              <a:defRPr sz="1600"/>
            </a:lvl8pPr>
            <a:lvl9pPr marL="4114800" lvl="8" indent="-330200" algn="r" rtl="1">
              <a:spcBef>
                <a:spcPts val="320"/>
              </a:spcBef>
              <a:spcAft>
                <a:spcPts val="0"/>
              </a:spcAft>
              <a:buClr>
                <a:schemeClr val="dk1"/>
              </a:buClr>
              <a:buSzPts val="1600"/>
              <a:buFont typeface="Times New Roman"/>
              <a:buChar char="»"/>
              <a:defRPr sz="1600"/>
            </a:lvl9pPr>
          </a:lstStyle>
          <a:p>
            <a:endParaRPr/>
          </a:p>
        </p:txBody>
      </p:sp>
      <p:sp>
        <p:nvSpPr>
          <p:cNvPr id="101" name="Google Shape;101;p21"/>
          <p:cNvSpPr txBox="1">
            <a:spLocks noGrp="1"/>
          </p:cNvSpPr>
          <p:nvPr>
            <p:ph type="body" idx="3"/>
          </p:nvPr>
        </p:nvSpPr>
        <p:spPr>
          <a:xfrm>
            <a:off x="4645025" y="1151335"/>
            <a:ext cx="4041775" cy="479822"/>
          </a:xfrm>
          <a:prstGeom prst="rect">
            <a:avLst/>
          </a:prstGeom>
          <a:noFill/>
          <a:ln>
            <a:noFill/>
          </a:ln>
        </p:spPr>
        <p:txBody>
          <a:bodyPr spcFirstLastPara="1" wrap="square" lIns="91425" tIns="45700" rIns="91425" bIns="45700" anchor="b" anchorCtr="0">
            <a:noAutofit/>
          </a:bodyPr>
          <a:lstStyle>
            <a:lvl1pPr marL="457200" lvl="0" indent="-228600" algn="r" rtl="1">
              <a:spcBef>
                <a:spcPts val="480"/>
              </a:spcBef>
              <a:spcAft>
                <a:spcPts val="0"/>
              </a:spcAft>
              <a:buClr>
                <a:schemeClr val="dk1"/>
              </a:buClr>
              <a:buSzPts val="2400"/>
              <a:buFont typeface="Times New Roman"/>
              <a:buNone/>
              <a:defRPr sz="2400" b="1"/>
            </a:lvl1pPr>
            <a:lvl2pPr marL="914400" lvl="1" indent="-228600" algn="r" rtl="1">
              <a:spcBef>
                <a:spcPts val="400"/>
              </a:spcBef>
              <a:spcAft>
                <a:spcPts val="0"/>
              </a:spcAft>
              <a:buClr>
                <a:schemeClr val="dk1"/>
              </a:buClr>
              <a:buSzPts val="2000"/>
              <a:buFont typeface="Times New Roman"/>
              <a:buNone/>
              <a:defRPr sz="2000" b="1"/>
            </a:lvl2pPr>
            <a:lvl3pPr marL="1371600" lvl="2" indent="-228600" algn="r" rtl="1">
              <a:spcBef>
                <a:spcPts val="360"/>
              </a:spcBef>
              <a:spcAft>
                <a:spcPts val="0"/>
              </a:spcAft>
              <a:buClr>
                <a:schemeClr val="dk1"/>
              </a:buClr>
              <a:buSzPts val="1800"/>
              <a:buFont typeface="Times New Roman"/>
              <a:buNone/>
              <a:defRPr sz="1800" b="1"/>
            </a:lvl3pPr>
            <a:lvl4pPr marL="1828800" lvl="3" indent="-228600" algn="r" rtl="1">
              <a:spcBef>
                <a:spcPts val="320"/>
              </a:spcBef>
              <a:spcAft>
                <a:spcPts val="0"/>
              </a:spcAft>
              <a:buClr>
                <a:schemeClr val="dk1"/>
              </a:buClr>
              <a:buSzPts val="1600"/>
              <a:buFont typeface="Times New Roman"/>
              <a:buNone/>
              <a:defRPr sz="1600" b="1"/>
            </a:lvl4pPr>
            <a:lvl5pPr marL="2286000" lvl="4" indent="-228600" algn="r" rtl="1">
              <a:spcBef>
                <a:spcPts val="320"/>
              </a:spcBef>
              <a:spcAft>
                <a:spcPts val="0"/>
              </a:spcAft>
              <a:buClr>
                <a:schemeClr val="dk1"/>
              </a:buClr>
              <a:buSzPts val="1600"/>
              <a:buFont typeface="Times New Roman"/>
              <a:buNone/>
              <a:defRPr sz="1600" b="1"/>
            </a:lvl5pPr>
            <a:lvl6pPr marL="2743200" lvl="5" indent="-228600" algn="r" rtl="1">
              <a:spcBef>
                <a:spcPts val="320"/>
              </a:spcBef>
              <a:spcAft>
                <a:spcPts val="0"/>
              </a:spcAft>
              <a:buClr>
                <a:schemeClr val="dk1"/>
              </a:buClr>
              <a:buSzPts val="1600"/>
              <a:buFont typeface="Times New Roman"/>
              <a:buNone/>
              <a:defRPr sz="1600" b="1"/>
            </a:lvl6pPr>
            <a:lvl7pPr marL="3200400" lvl="6" indent="-228600" algn="r" rtl="1">
              <a:spcBef>
                <a:spcPts val="320"/>
              </a:spcBef>
              <a:spcAft>
                <a:spcPts val="0"/>
              </a:spcAft>
              <a:buClr>
                <a:schemeClr val="dk1"/>
              </a:buClr>
              <a:buSzPts val="1600"/>
              <a:buFont typeface="Times New Roman"/>
              <a:buNone/>
              <a:defRPr sz="1600" b="1"/>
            </a:lvl7pPr>
            <a:lvl8pPr marL="3657600" lvl="7" indent="-228600" algn="r" rtl="1">
              <a:spcBef>
                <a:spcPts val="320"/>
              </a:spcBef>
              <a:spcAft>
                <a:spcPts val="0"/>
              </a:spcAft>
              <a:buClr>
                <a:schemeClr val="dk1"/>
              </a:buClr>
              <a:buSzPts val="1600"/>
              <a:buFont typeface="Times New Roman"/>
              <a:buNone/>
              <a:defRPr sz="1600" b="1"/>
            </a:lvl8pPr>
            <a:lvl9pPr marL="4114800" lvl="8" indent="-228600" algn="r" rtl="1">
              <a:spcBef>
                <a:spcPts val="320"/>
              </a:spcBef>
              <a:spcAft>
                <a:spcPts val="0"/>
              </a:spcAft>
              <a:buClr>
                <a:schemeClr val="dk1"/>
              </a:buClr>
              <a:buSzPts val="1600"/>
              <a:buFont typeface="Times New Roman"/>
              <a:buNone/>
              <a:defRPr sz="1600" b="1"/>
            </a:lvl9pPr>
          </a:lstStyle>
          <a:p>
            <a:endParaRPr/>
          </a:p>
        </p:txBody>
      </p:sp>
      <p:sp>
        <p:nvSpPr>
          <p:cNvPr id="102" name="Google Shape;102;p21"/>
          <p:cNvSpPr txBox="1">
            <a:spLocks noGrp="1"/>
          </p:cNvSpPr>
          <p:nvPr>
            <p:ph type="body" idx="4"/>
          </p:nvPr>
        </p:nvSpPr>
        <p:spPr>
          <a:xfrm>
            <a:off x="4645025" y="1631156"/>
            <a:ext cx="4041775" cy="2963466"/>
          </a:xfrm>
          <a:prstGeom prst="rect">
            <a:avLst/>
          </a:prstGeom>
          <a:noFill/>
          <a:ln>
            <a:noFill/>
          </a:ln>
        </p:spPr>
        <p:txBody>
          <a:bodyPr spcFirstLastPara="1" wrap="square" lIns="91425" tIns="45700" rIns="91425" bIns="45700" anchor="t" anchorCtr="0">
            <a:noAutofit/>
          </a:bodyPr>
          <a:lstStyle>
            <a:lvl1pPr marL="457200" lvl="0" indent="-381000" algn="r" rtl="1">
              <a:spcBef>
                <a:spcPts val="480"/>
              </a:spcBef>
              <a:spcAft>
                <a:spcPts val="0"/>
              </a:spcAft>
              <a:buClr>
                <a:schemeClr val="dk1"/>
              </a:buClr>
              <a:buSzPts val="2400"/>
              <a:buFont typeface="Times New Roman"/>
              <a:buChar char="•"/>
              <a:defRPr sz="2400"/>
            </a:lvl1pPr>
            <a:lvl2pPr marL="914400" lvl="1" indent="-355600" algn="r" rtl="1">
              <a:spcBef>
                <a:spcPts val="400"/>
              </a:spcBef>
              <a:spcAft>
                <a:spcPts val="0"/>
              </a:spcAft>
              <a:buClr>
                <a:schemeClr val="dk1"/>
              </a:buClr>
              <a:buSzPts val="2000"/>
              <a:buFont typeface="Times New Roman"/>
              <a:buChar char="–"/>
              <a:defRPr sz="2000"/>
            </a:lvl2pPr>
            <a:lvl3pPr marL="1371600" lvl="2" indent="-342900" algn="r" rtl="1">
              <a:spcBef>
                <a:spcPts val="360"/>
              </a:spcBef>
              <a:spcAft>
                <a:spcPts val="0"/>
              </a:spcAft>
              <a:buClr>
                <a:schemeClr val="dk1"/>
              </a:buClr>
              <a:buSzPts val="1800"/>
              <a:buFont typeface="Times New Roman"/>
              <a:buChar char="•"/>
              <a:defRPr sz="1800"/>
            </a:lvl3pPr>
            <a:lvl4pPr marL="1828800" lvl="3" indent="-330200" algn="r" rtl="1">
              <a:spcBef>
                <a:spcPts val="320"/>
              </a:spcBef>
              <a:spcAft>
                <a:spcPts val="0"/>
              </a:spcAft>
              <a:buClr>
                <a:schemeClr val="dk1"/>
              </a:buClr>
              <a:buSzPts val="1600"/>
              <a:buFont typeface="Times New Roman"/>
              <a:buChar char="–"/>
              <a:defRPr sz="1600"/>
            </a:lvl4pPr>
            <a:lvl5pPr marL="2286000" lvl="4" indent="-330200" algn="r" rtl="1">
              <a:spcBef>
                <a:spcPts val="320"/>
              </a:spcBef>
              <a:spcAft>
                <a:spcPts val="0"/>
              </a:spcAft>
              <a:buClr>
                <a:schemeClr val="dk1"/>
              </a:buClr>
              <a:buSzPts val="1600"/>
              <a:buFont typeface="Times New Roman"/>
              <a:buChar char="»"/>
              <a:defRPr sz="1600"/>
            </a:lvl5pPr>
            <a:lvl6pPr marL="2743200" lvl="5" indent="-330200" algn="r" rtl="1">
              <a:spcBef>
                <a:spcPts val="320"/>
              </a:spcBef>
              <a:spcAft>
                <a:spcPts val="0"/>
              </a:spcAft>
              <a:buClr>
                <a:schemeClr val="dk1"/>
              </a:buClr>
              <a:buSzPts val="1600"/>
              <a:buFont typeface="Times New Roman"/>
              <a:buChar char="»"/>
              <a:defRPr sz="1600"/>
            </a:lvl6pPr>
            <a:lvl7pPr marL="3200400" lvl="6" indent="-330200" algn="r" rtl="1">
              <a:spcBef>
                <a:spcPts val="320"/>
              </a:spcBef>
              <a:spcAft>
                <a:spcPts val="0"/>
              </a:spcAft>
              <a:buClr>
                <a:schemeClr val="dk1"/>
              </a:buClr>
              <a:buSzPts val="1600"/>
              <a:buFont typeface="Times New Roman"/>
              <a:buChar char="»"/>
              <a:defRPr sz="1600"/>
            </a:lvl7pPr>
            <a:lvl8pPr marL="3657600" lvl="7" indent="-330200" algn="r" rtl="1">
              <a:spcBef>
                <a:spcPts val="320"/>
              </a:spcBef>
              <a:spcAft>
                <a:spcPts val="0"/>
              </a:spcAft>
              <a:buClr>
                <a:schemeClr val="dk1"/>
              </a:buClr>
              <a:buSzPts val="1600"/>
              <a:buFont typeface="Times New Roman"/>
              <a:buChar char="»"/>
              <a:defRPr sz="1600"/>
            </a:lvl8pPr>
            <a:lvl9pPr marL="4114800" lvl="8" indent="-330200" algn="r" rtl="1">
              <a:spcBef>
                <a:spcPts val="320"/>
              </a:spcBef>
              <a:spcAft>
                <a:spcPts val="0"/>
              </a:spcAft>
              <a:buClr>
                <a:schemeClr val="dk1"/>
              </a:buClr>
              <a:buSzPts val="1600"/>
              <a:buFont typeface="Times New Roman"/>
              <a:buChar char="»"/>
              <a:defRPr sz="1600"/>
            </a:lvl9pPr>
          </a:lstStyle>
          <a:p>
            <a:endParaRPr/>
          </a:p>
        </p:txBody>
      </p:sp>
      <p:sp>
        <p:nvSpPr>
          <p:cNvPr id="103" name="Google Shape;103;p21"/>
          <p:cNvSpPr txBox="1">
            <a:spLocks noGrp="1"/>
          </p:cNvSpPr>
          <p:nvPr>
            <p:ph type="dt" idx="10"/>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104" name="Google Shape;104;p21"/>
          <p:cNvSpPr txBox="1">
            <a:spLocks noGrp="1"/>
          </p:cNvSpPr>
          <p:nvPr>
            <p:ph type="ftr" idx="11"/>
          </p:nvPr>
        </p:nvSpPr>
        <p:spPr>
          <a:xfrm>
            <a:off x="3124200" y="4686300"/>
            <a:ext cx="2895600" cy="342900"/>
          </a:xfrm>
          <a:prstGeom prst="rect">
            <a:avLst/>
          </a:prstGeom>
          <a:noFill/>
          <a:ln>
            <a:noFill/>
          </a:ln>
        </p:spPr>
        <p:txBody>
          <a:bodyPr spcFirstLastPara="1" wrap="square" lIns="91425" tIns="45700" rIns="91425" bIns="45700" anchor="t"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105" name="Google Shape;105;p21"/>
          <p:cNvSpPr txBox="1">
            <a:spLocks noGrp="1"/>
          </p:cNvSpPr>
          <p:nvPr>
            <p:ph type="sldNum" idx="12"/>
          </p:nvPr>
        </p:nvSpPr>
        <p:spPr>
          <a:xfrm>
            <a:off x="685800" y="4686300"/>
            <a:ext cx="1905000" cy="342900"/>
          </a:xfrm>
          <a:prstGeom prst="rect">
            <a:avLst/>
          </a:prstGeom>
          <a:noFill/>
          <a:ln>
            <a:noFill/>
          </a:ln>
        </p:spPr>
        <p:txBody>
          <a:bodyPr spcFirstLastPara="1" wrap="square" lIns="91425" tIns="45700" rIns="91425" bIns="45700" anchor="t" anchorCtr="0">
            <a:noAutofit/>
          </a:bodyPr>
          <a:lstStyle>
            <a:lvl1pPr marL="0" marR="0" lvl="0"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l" rtl="1">
              <a:spcBef>
                <a:spcPts val="0"/>
              </a:spcBef>
              <a:spcAft>
                <a:spcPts val="0"/>
              </a:spcAft>
              <a:buNone/>
            </a:pPr>
            <a:fld id="{00000000-1234-1234-1234-123412341234}" type="slidenum">
              <a:rPr lang="iw"/>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שני תכנים" type="twoObj">
  <p:cSld name="TWO_OBJECTS">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685800" y="457200"/>
            <a:ext cx="7772400" cy="85725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ctr" rtl="1">
              <a:spcBef>
                <a:spcPts val="0"/>
              </a:spcBef>
              <a:spcAft>
                <a:spcPts val="0"/>
              </a:spcAft>
              <a:buSzPts val="1400"/>
              <a:buNone/>
              <a:defRPr/>
            </a:lvl2pPr>
            <a:lvl3pPr lvl="2" algn="ctr" rtl="1">
              <a:spcBef>
                <a:spcPts val="0"/>
              </a:spcBef>
              <a:spcAft>
                <a:spcPts val="0"/>
              </a:spcAft>
              <a:buSzPts val="1400"/>
              <a:buNone/>
              <a:defRPr/>
            </a:lvl3pPr>
            <a:lvl4pPr lvl="3" algn="ctr" rtl="1">
              <a:spcBef>
                <a:spcPts val="0"/>
              </a:spcBef>
              <a:spcAft>
                <a:spcPts val="0"/>
              </a:spcAft>
              <a:buSzPts val="1400"/>
              <a:buNone/>
              <a:defRPr/>
            </a:lvl4pPr>
            <a:lvl5pPr lvl="4" algn="ctr" rtl="1">
              <a:spcBef>
                <a:spcPts val="0"/>
              </a:spcBef>
              <a:spcAft>
                <a:spcPts val="0"/>
              </a:spcAft>
              <a:buSzPts val="1400"/>
              <a:buNone/>
              <a:defRPr/>
            </a:lvl5pPr>
            <a:lvl6pPr lvl="5" algn="ctr" rtl="1">
              <a:spcBef>
                <a:spcPts val="0"/>
              </a:spcBef>
              <a:spcAft>
                <a:spcPts val="0"/>
              </a:spcAft>
              <a:buSzPts val="1400"/>
              <a:buNone/>
              <a:defRPr/>
            </a:lvl6pPr>
            <a:lvl7pPr lvl="6" algn="ctr" rtl="1">
              <a:spcBef>
                <a:spcPts val="0"/>
              </a:spcBef>
              <a:spcAft>
                <a:spcPts val="0"/>
              </a:spcAft>
              <a:buSzPts val="1400"/>
              <a:buNone/>
              <a:defRPr/>
            </a:lvl7pPr>
            <a:lvl8pPr lvl="7" algn="ctr" rtl="1">
              <a:spcBef>
                <a:spcPts val="0"/>
              </a:spcBef>
              <a:spcAft>
                <a:spcPts val="0"/>
              </a:spcAft>
              <a:buSzPts val="1400"/>
              <a:buNone/>
              <a:defRPr/>
            </a:lvl8pPr>
            <a:lvl9pPr lvl="8" algn="ctr" rtl="1">
              <a:spcBef>
                <a:spcPts val="0"/>
              </a:spcBef>
              <a:spcAft>
                <a:spcPts val="0"/>
              </a:spcAft>
              <a:buSzPts val="1400"/>
              <a:buNone/>
              <a:defRPr/>
            </a:lvl9pPr>
          </a:lstStyle>
          <a:p>
            <a:endParaRPr/>
          </a:p>
        </p:txBody>
      </p:sp>
      <p:sp>
        <p:nvSpPr>
          <p:cNvPr id="108" name="Google Shape;108;p22"/>
          <p:cNvSpPr txBox="1">
            <a:spLocks noGrp="1"/>
          </p:cNvSpPr>
          <p:nvPr>
            <p:ph type="body" idx="1"/>
          </p:nvPr>
        </p:nvSpPr>
        <p:spPr>
          <a:xfrm>
            <a:off x="685800" y="1485900"/>
            <a:ext cx="3810000" cy="3086100"/>
          </a:xfrm>
          <a:prstGeom prst="rect">
            <a:avLst/>
          </a:prstGeom>
          <a:noFill/>
          <a:ln>
            <a:noFill/>
          </a:ln>
        </p:spPr>
        <p:txBody>
          <a:bodyPr spcFirstLastPara="1" wrap="square" lIns="91425" tIns="45700" rIns="91425" bIns="45700" anchor="t" anchorCtr="0">
            <a:noAutofit/>
          </a:bodyPr>
          <a:lstStyle>
            <a:lvl1pPr marL="457200" lvl="0" indent="-406400" algn="r" rtl="1">
              <a:spcBef>
                <a:spcPts val="560"/>
              </a:spcBef>
              <a:spcAft>
                <a:spcPts val="0"/>
              </a:spcAft>
              <a:buClr>
                <a:schemeClr val="dk1"/>
              </a:buClr>
              <a:buSzPts val="2800"/>
              <a:buFont typeface="Times New Roman"/>
              <a:buChar char="•"/>
              <a:defRPr sz="2800"/>
            </a:lvl1pPr>
            <a:lvl2pPr marL="914400" lvl="1" indent="-381000" algn="r" rtl="1">
              <a:spcBef>
                <a:spcPts val="480"/>
              </a:spcBef>
              <a:spcAft>
                <a:spcPts val="0"/>
              </a:spcAft>
              <a:buClr>
                <a:schemeClr val="dk1"/>
              </a:buClr>
              <a:buSzPts val="2400"/>
              <a:buFont typeface="Times New Roman"/>
              <a:buChar char="–"/>
              <a:defRPr sz="2400"/>
            </a:lvl2pPr>
            <a:lvl3pPr marL="1371600" lvl="2" indent="-355600" algn="r" rtl="1">
              <a:spcBef>
                <a:spcPts val="400"/>
              </a:spcBef>
              <a:spcAft>
                <a:spcPts val="0"/>
              </a:spcAft>
              <a:buClr>
                <a:schemeClr val="dk1"/>
              </a:buClr>
              <a:buSzPts val="2000"/>
              <a:buFont typeface="Times New Roman"/>
              <a:buChar char="•"/>
              <a:defRPr sz="2000"/>
            </a:lvl3pPr>
            <a:lvl4pPr marL="1828800" lvl="3" indent="-342900" algn="r" rtl="1">
              <a:spcBef>
                <a:spcPts val="360"/>
              </a:spcBef>
              <a:spcAft>
                <a:spcPts val="0"/>
              </a:spcAft>
              <a:buClr>
                <a:schemeClr val="dk1"/>
              </a:buClr>
              <a:buSzPts val="1800"/>
              <a:buFont typeface="Times New Roman"/>
              <a:buChar char="–"/>
              <a:defRPr sz="1800"/>
            </a:lvl4pPr>
            <a:lvl5pPr marL="2286000" lvl="4" indent="-342900" algn="r" rtl="1">
              <a:spcBef>
                <a:spcPts val="360"/>
              </a:spcBef>
              <a:spcAft>
                <a:spcPts val="0"/>
              </a:spcAft>
              <a:buClr>
                <a:schemeClr val="dk1"/>
              </a:buClr>
              <a:buSzPts val="1800"/>
              <a:buFont typeface="Times New Roman"/>
              <a:buChar char="»"/>
              <a:defRPr sz="1800"/>
            </a:lvl5pPr>
            <a:lvl6pPr marL="2743200" lvl="5" indent="-342900" algn="r" rtl="1">
              <a:spcBef>
                <a:spcPts val="360"/>
              </a:spcBef>
              <a:spcAft>
                <a:spcPts val="0"/>
              </a:spcAft>
              <a:buClr>
                <a:schemeClr val="dk1"/>
              </a:buClr>
              <a:buSzPts val="1800"/>
              <a:buFont typeface="Times New Roman"/>
              <a:buChar char="»"/>
              <a:defRPr sz="1800"/>
            </a:lvl6pPr>
            <a:lvl7pPr marL="3200400" lvl="6" indent="-342900" algn="r" rtl="1">
              <a:spcBef>
                <a:spcPts val="360"/>
              </a:spcBef>
              <a:spcAft>
                <a:spcPts val="0"/>
              </a:spcAft>
              <a:buClr>
                <a:schemeClr val="dk1"/>
              </a:buClr>
              <a:buSzPts val="1800"/>
              <a:buFont typeface="Times New Roman"/>
              <a:buChar char="»"/>
              <a:defRPr sz="1800"/>
            </a:lvl7pPr>
            <a:lvl8pPr marL="3657600" lvl="7" indent="-342900" algn="r" rtl="1">
              <a:spcBef>
                <a:spcPts val="360"/>
              </a:spcBef>
              <a:spcAft>
                <a:spcPts val="0"/>
              </a:spcAft>
              <a:buClr>
                <a:schemeClr val="dk1"/>
              </a:buClr>
              <a:buSzPts val="1800"/>
              <a:buFont typeface="Times New Roman"/>
              <a:buChar char="»"/>
              <a:defRPr sz="1800"/>
            </a:lvl8pPr>
            <a:lvl9pPr marL="4114800" lvl="8" indent="-342900" algn="r" rtl="1">
              <a:spcBef>
                <a:spcPts val="360"/>
              </a:spcBef>
              <a:spcAft>
                <a:spcPts val="0"/>
              </a:spcAft>
              <a:buClr>
                <a:schemeClr val="dk1"/>
              </a:buClr>
              <a:buSzPts val="1800"/>
              <a:buFont typeface="Times New Roman"/>
              <a:buChar char="»"/>
              <a:defRPr sz="1800"/>
            </a:lvl9pPr>
          </a:lstStyle>
          <a:p>
            <a:endParaRPr/>
          </a:p>
        </p:txBody>
      </p:sp>
      <p:sp>
        <p:nvSpPr>
          <p:cNvPr id="109" name="Google Shape;109;p22"/>
          <p:cNvSpPr txBox="1">
            <a:spLocks noGrp="1"/>
          </p:cNvSpPr>
          <p:nvPr>
            <p:ph type="body" idx="2"/>
          </p:nvPr>
        </p:nvSpPr>
        <p:spPr>
          <a:xfrm>
            <a:off x="4648200" y="1485900"/>
            <a:ext cx="3810000" cy="3086100"/>
          </a:xfrm>
          <a:prstGeom prst="rect">
            <a:avLst/>
          </a:prstGeom>
          <a:noFill/>
          <a:ln>
            <a:noFill/>
          </a:ln>
        </p:spPr>
        <p:txBody>
          <a:bodyPr spcFirstLastPara="1" wrap="square" lIns="91425" tIns="45700" rIns="91425" bIns="45700" anchor="t" anchorCtr="0">
            <a:noAutofit/>
          </a:bodyPr>
          <a:lstStyle>
            <a:lvl1pPr marL="457200" lvl="0" indent="-406400" algn="r" rtl="1">
              <a:spcBef>
                <a:spcPts val="560"/>
              </a:spcBef>
              <a:spcAft>
                <a:spcPts val="0"/>
              </a:spcAft>
              <a:buClr>
                <a:schemeClr val="dk1"/>
              </a:buClr>
              <a:buSzPts val="2800"/>
              <a:buFont typeface="Times New Roman"/>
              <a:buChar char="•"/>
              <a:defRPr sz="2800"/>
            </a:lvl1pPr>
            <a:lvl2pPr marL="914400" lvl="1" indent="-381000" algn="r" rtl="1">
              <a:spcBef>
                <a:spcPts val="480"/>
              </a:spcBef>
              <a:spcAft>
                <a:spcPts val="0"/>
              </a:spcAft>
              <a:buClr>
                <a:schemeClr val="dk1"/>
              </a:buClr>
              <a:buSzPts val="2400"/>
              <a:buFont typeface="Times New Roman"/>
              <a:buChar char="–"/>
              <a:defRPr sz="2400"/>
            </a:lvl2pPr>
            <a:lvl3pPr marL="1371600" lvl="2" indent="-355600" algn="r" rtl="1">
              <a:spcBef>
                <a:spcPts val="400"/>
              </a:spcBef>
              <a:spcAft>
                <a:spcPts val="0"/>
              </a:spcAft>
              <a:buClr>
                <a:schemeClr val="dk1"/>
              </a:buClr>
              <a:buSzPts val="2000"/>
              <a:buFont typeface="Times New Roman"/>
              <a:buChar char="•"/>
              <a:defRPr sz="2000"/>
            </a:lvl3pPr>
            <a:lvl4pPr marL="1828800" lvl="3" indent="-342900" algn="r" rtl="1">
              <a:spcBef>
                <a:spcPts val="360"/>
              </a:spcBef>
              <a:spcAft>
                <a:spcPts val="0"/>
              </a:spcAft>
              <a:buClr>
                <a:schemeClr val="dk1"/>
              </a:buClr>
              <a:buSzPts val="1800"/>
              <a:buFont typeface="Times New Roman"/>
              <a:buChar char="–"/>
              <a:defRPr sz="1800"/>
            </a:lvl4pPr>
            <a:lvl5pPr marL="2286000" lvl="4" indent="-342900" algn="r" rtl="1">
              <a:spcBef>
                <a:spcPts val="360"/>
              </a:spcBef>
              <a:spcAft>
                <a:spcPts val="0"/>
              </a:spcAft>
              <a:buClr>
                <a:schemeClr val="dk1"/>
              </a:buClr>
              <a:buSzPts val="1800"/>
              <a:buFont typeface="Times New Roman"/>
              <a:buChar char="»"/>
              <a:defRPr sz="1800"/>
            </a:lvl5pPr>
            <a:lvl6pPr marL="2743200" lvl="5" indent="-342900" algn="r" rtl="1">
              <a:spcBef>
                <a:spcPts val="360"/>
              </a:spcBef>
              <a:spcAft>
                <a:spcPts val="0"/>
              </a:spcAft>
              <a:buClr>
                <a:schemeClr val="dk1"/>
              </a:buClr>
              <a:buSzPts val="1800"/>
              <a:buFont typeface="Times New Roman"/>
              <a:buChar char="»"/>
              <a:defRPr sz="1800"/>
            </a:lvl6pPr>
            <a:lvl7pPr marL="3200400" lvl="6" indent="-342900" algn="r" rtl="1">
              <a:spcBef>
                <a:spcPts val="360"/>
              </a:spcBef>
              <a:spcAft>
                <a:spcPts val="0"/>
              </a:spcAft>
              <a:buClr>
                <a:schemeClr val="dk1"/>
              </a:buClr>
              <a:buSzPts val="1800"/>
              <a:buFont typeface="Times New Roman"/>
              <a:buChar char="»"/>
              <a:defRPr sz="1800"/>
            </a:lvl7pPr>
            <a:lvl8pPr marL="3657600" lvl="7" indent="-342900" algn="r" rtl="1">
              <a:spcBef>
                <a:spcPts val="360"/>
              </a:spcBef>
              <a:spcAft>
                <a:spcPts val="0"/>
              </a:spcAft>
              <a:buClr>
                <a:schemeClr val="dk1"/>
              </a:buClr>
              <a:buSzPts val="1800"/>
              <a:buFont typeface="Times New Roman"/>
              <a:buChar char="»"/>
              <a:defRPr sz="1800"/>
            </a:lvl8pPr>
            <a:lvl9pPr marL="4114800" lvl="8" indent="-342900" algn="r" rtl="1">
              <a:spcBef>
                <a:spcPts val="360"/>
              </a:spcBef>
              <a:spcAft>
                <a:spcPts val="0"/>
              </a:spcAft>
              <a:buClr>
                <a:schemeClr val="dk1"/>
              </a:buClr>
              <a:buSzPts val="1800"/>
              <a:buFont typeface="Times New Roman"/>
              <a:buChar char="»"/>
              <a:defRPr sz="1800"/>
            </a:lvl9pPr>
          </a:lstStyle>
          <a:p>
            <a:endParaRPr/>
          </a:p>
        </p:txBody>
      </p:sp>
      <p:sp>
        <p:nvSpPr>
          <p:cNvPr id="110" name="Google Shape;110;p22"/>
          <p:cNvSpPr txBox="1">
            <a:spLocks noGrp="1"/>
          </p:cNvSpPr>
          <p:nvPr>
            <p:ph type="dt" idx="10"/>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111" name="Google Shape;111;p22"/>
          <p:cNvSpPr txBox="1">
            <a:spLocks noGrp="1"/>
          </p:cNvSpPr>
          <p:nvPr>
            <p:ph type="ftr" idx="11"/>
          </p:nvPr>
        </p:nvSpPr>
        <p:spPr>
          <a:xfrm>
            <a:off x="3124200" y="4686300"/>
            <a:ext cx="2895600" cy="342900"/>
          </a:xfrm>
          <a:prstGeom prst="rect">
            <a:avLst/>
          </a:prstGeom>
          <a:noFill/>
          <a:ln>
            <a:noFill/>
          </a:ln>
        </p:spPr>
        <p:txBody>
          <a:bodyPr spcFirstLastPara="1" wrap="square" lIns="91425" tIns="45700" rIns="91425" bIns="45700" anchor="t"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112" name="Google Shape;112;p22"/>
          <p:cNvSpPr txBox="1">
            <a:spLocks noGrp="1"/>
          </p:cNvSpPr>
          <p:nvPr>
            <p:ph type="sldNum" idx="12"/>
          </p:nvPr>
        </p:nvSpPr>
        <p:spPr>
          <a:xfrm>
            <a:off x="685800" y="4686300"/>
            <a:ext cx="1905000" cy="342900"/>
          </a:xfrm>
          <a:prstGeom prst="rect">
            <a:avLst/>
          </a:prstGeom>
          <a:noFill/>
          <a:ln>
            <a:noFill/>
          </a:ln>
        </p:spPr>
        <p:txBody>
          <a:bodyPr spcFirstLastPara="1" wrap="square" lIns="91425" tIns="45700" rIns="91425" bIns="45700" anchor="t" anchorCtr="0">
            <a:noAutofit/>
          </a:bodyPr>
          <a:lstStyle>
            <a:lvl1pPr marL="0" marR="0" lvl="0"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l" rtl="1">
              <a:spcBef>
                <a:spcPts val="0"/>
              </a:spcBef>
              <a:spcAft>
                <a:spcPts val="0"/>
              </a:spcAft>
              <a:buNone/>
            </a:pPr>
            <a:fld id="{00000000-1234-1234-1234-123412341234}" type="slidenum">
              <a:rPr lang="iw"/>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כותרת מקטע עליונה" type="secHead">
  <p:cSld name="SECTION_HEADER">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722313" y="3305175"/>
            <a:ext cx="7772400" cy="1021556"/>
          </a:xfrm>
          <a:prstGeom prst="rect">
            <a:avLst/>
          </a:prstGeom>
          <a:noFill/>
          <a:ln>
            <a:noFill/>
          </a:ln>
        </p:spPr>
        <p:txBody>
          <a:bodyPr spcFirstLastPara="1" wrap="square" lIns="91425" tIns="45700" rIns="91425" bIns="45700" anchor="t" anchorCtr="0">
            <a:noAutofit/>
          </a:bodyPr>
          <a:lstStyle>
            <a:lvl1pPr lvl="0" algn="r" rtl="1">
              <a:spcBef>
                <a:spcPts val="0"/>
              </a:spcBef>
              <a:spcAft>
                <a:spcPts val="0"/>
              </a:spcAft>
              <a:buSzPts val="1400"/>
              <a:buNone/>
              <a:defRPr sz="4000" b="1" cap="none"/>
            </a:lvl1pPr>
            <a:lvl2pPr lvl="1" algn="ctr" rtl="1">
              <a:spcBef>
                <a:spcPts val="0"/>
              </a:spcBef>
              <a:spcAft>
                <a:spcPts val="0"/>
              </a:spcAft>
              <a:buSzPts val="1400"/>
              <a:buNone/>
              <a:defRPr/>
            </a:lvl2pPr>
            <a:lvl3pPr lvl="2" algn="ctr" rtl="1">
              <a:spcBef>
                <a:spcPts val="0"/>
              </a:spcBef>
              <a:spcAft>
                <a:spcPts val="0"/>
              </a:spcAft>
              <a:buSzPts val="1400"/>
              <a:buNone/>
              <a:defRPr/>
            </a:lvl3pPr>
            <a:lvl4pPr lvl="3" algn="ctr" rtl="1">
              <a:spcBef>
                <a:spcPts val="0"/>
              </a:spcBef>
              <a:spcAft>
                <a:spcPts val="0"/>
              </a:spcAft>
              <a:buSzPts val="1400"/>
              <a:buNone/>
              <a:defRPr/>
            </a:lvl4pPr>
            <a:lvl5pPr lvl="4" algn="ctr" rtl="1">
              <a:spcBef>
                <a:spcPts val="0"/>
              </a:spcBef>
              <a:spcAft>
                <a:spcPts val="0"/>
              </a:spcAft>
              <a:buSzPts val="1400"/>
              <a:buNone/>
              <a:defRPr/>
            </a:lvl5pPr>
            <a:lvl6pPr lvl="5" algn="ctr" rtl="1">
              <a:spcBef>
                <a:spcPts val="0"/>
              </a:spcBef>
              <a:spcAft>
                <a:spcPts val="0"/>
              </a:spcAft>
              <a:buSzPts val="1400"/>
              <a:buNone/>
              <a:defRPr/>
            </a:lvl6pPr>
            <a:lvl7pPr lvl="6" algn="ctr" rtl="1">
              <a:spcBef>
                <a:spcPts val="0"/>
              </a:spcBef>
              <a:spcAft>
                <a:spcPts val="0"/>
              </a:spcAft>
              <a:buSzPts val="1400"/>
              <a:buNone/>
              <a:defRPr/>
            </a:lvl7pPr>
            <a:lvl8pPr lvl="7" algn="ctr" rtl="1">
              <a:spcBef>
                <a:spcPts val="0"/>
              </a:spcBef>
              <a:spcAft>
                <a:spcPts val="0"/>
              </a:spcAft>
              <a:buSzPts val="1400"/>
              <a:buNone/>
              <a:defRPr/>
            </a:lvl8pPr>
            <a:lvl9pPr lvl="8" algn="ctr" rtl="1">
              <a:spcBef>
                <a:spcPts val="0"/>
              </a:spcBef>
              <a:spcAft>
                <a:spcPts val="0"/>
              </a:spcAft>
              <a:buSzPts val="1400"/>
              <a:buNone/>
              <a:defRPr/>
            </a:lvl9pPr>
          </a:lstStyle>
          <a:p>
            <a:endParaRPr/>
          </a:p>
        </p:txBody>
      </p:sp>
      <p:sp>
        <p:nvSpPr>
          <p:cNvPr id="115" name="Google Shape;115;p23"/>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Autofit/>
          </a:bodyPr>
          <a:lstStyle>
            <a:lvl1pPr marL="457200" lvl="0" indent="-228600" algn="r" rtl="1">
              <a:spcBef>
                <a:spcPts val="400"/>
              </a:spcBef>
              <a:spcAft>
                <a:spcPts val="0"/>
              </a:spcAft>
              <a:buClr>
                <a:schemeClr val="dk1"/>
              </a:buClr>
              <a:buSzPts val="2000"/>
              <a:buFont typeface="Times New Roman"/>
              <a:buNone/>
              <a:defRPr sz="2000"/>
            </a:lvl1pPr>
            <a:lvl2pPr marL="914400" lvl="1" indent="-228600" algn="r" rtl="1">
              <a:spcBef>
                <a:spcPts val="360"/>
              </a:spcBef>
              <a:spcAft>
                <a:spcPts val="0"/>
              </a:spcAft>
              <a:buClr>
                <a:schemeClr val="dk1"/>
              </a:buClr>
              <a:buSzPts val="1800"/>
              <a:buFont typeface="Times New Roman"/>
              <a:buNone/>
              <a:defRPr sz="1800"/>
            </a:lvl2pPr>
            <a:lvl3pPr marL="1371600" lvl="2" indent="-228600" algn="r" rtl="1">
              <a:spcBef>
                <a:spcPts val="320"/>
              </a:spcBef>
              <a:spcAft>
                <a:spcPts val="0"/>
              </a:spcAft>
              <a:buClr>
                <a:schemeClr val="dk1"/>
              </a:buClr>
              <a:buSzPts val="1600"/>
              <a:buFont typeface="Times New Roman"/>
              <a:buNone/>
              <a:defRPr sz="1600"/>
            </a:lvl3pPr>
            <a:lvl4pPr marL="1828800" lvl="3" indent="-228600" algn="r" rtl="1">
              <a:spcBef>
                <a:spcPts val="280"/>
              </a:spcBef>
              <a:spcAft>
                <a:spcPts val="0"/>
              </a:spcAft>
              <a:buClr>
                <a:schemeClr val="dk1"/>
              </a:buClr>
              <a:buSzPts val="1400"/>
              <a:buFont typeface="Times New Roman"/>
              <a:buNone/>
              <a:defRPr sz="1400"/>
            </a:lvl4pPr>
            <a:lvl5pPr marL="2286000" lvl="4" indent="-228600" algn="r" rtl="1">
              <a:spcBef>
                <a:spcPts val="280"/>
              </a:spcBef>
              <a:spcAft>
                <a:spcPts val="0"/>
              </a:spcAft>
              <a:buClr>
                <a:schemeClr val="dk1"/>
              </a:buClr>
              <a:buSzPts val="1400"/>
              <a:buFont typeface="Times New Roman"/>
              <a:buNone/>
              <a:defRPr sz="1400"/>
            </a:lvl5pPr>
            <a:lvl6pPr marL="2743200" lvl="5" indent="-228600" algn="r" rtl="1">
              <a:spcBef>
                <a:spcPts val="280"/>
              </a:spcBef>
              <a:spcAft>
                <a:spcPts val="0"/>
              </a:spcAft>
              <a:buClr>
                <a:schemeClr val="dk1"/>
              </a:buClr>
              <a:buSzPts val="1400"/>
              <a:buFont typeface="Times New Roman"/>
              <a:buNone/>
              <a:defRPr sz="1400"/>
            </a:lvl6pPr>
            <a:lvl7pPr marL="3200400" lvl="6" indent="-228600" algn="r" rtl="1">
              <a:spcBef>
                <a:spcPts val="280"/>
              </a:spcBef>
              <a:spcAft>
                <a:spcPts val="0"/>
              </a:spcAft>
              <a:buClr>
                <a:schemeClr val="dk1"/>
              </a:buClr>
              <a:buSzPts val="1400"/>
              <a:buFont typeface="Times New Roman"/>
              <a:buNone/>
              <a:defRPr sz="1400"/>
            </a:lvl7pPr>
            <a:lvl8pPr marL="3657600" lvl="7" indent="-228600" algn="r" rtl="1">
              <a:spcBef>
                <a:spcPts val="280"/>
              </a:spcBef>
              <a:spcAft>
                <a:spcPts val="0"/>
              </a:spcAft>
              <a:buClr>
                <a:schemeClr val="dk1"/>
              </a:buClr>
              <a:buSzPts val="1400"/>
              <a:buFont typeface="Times New Roman"/>
              <a:buNone/>
              <a:defRPr sz="1400"/>
            </a:lvl8pPr>
            <a:lvl9pPr marL="4114800" lvl="8" indent="-228600" algn="r" rtl="1">
              <a:spcBef>
                <a:spcPts val="280"/>
              </a:spcBef>
              <a:spcAft>
                <a:spcPts val="0"/>
              </a:spcAft>
              <a:buClr>
                <a:schemeClr val="dk1"/>
              </a:buClr>
              <a:buSzPts val="1400"/>
              <a:buFont typeface="Times New Roman"/>
              <a:buNone/>
              <a:defRPr sz="1400"/>
            </a:lvl9pPr>
          </a:lstStyle>
          <a:p>
            <a:endParaRPr/>
          </a:p>
        </p:txBody>
      </p:sp>
      <p:sp>
        <p:nvSpPr>
          <p:cNvPr id="116" name="Google Shape;116;p23"/>
          <p:cNvSpPr txBox="1">
            <a:spLocks noGrp="1"/>
          </p:cNvSpPr>
          <p:nvPr>
            <p:ph type="dt" idx="10"/>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117" name="Google Shape;117;p23"/>
          <p:cNvSpPr txBox="1">
            <a:spLocks noGrp="1"/>
          </p:cNvSpPr>
          <p:nvPr>
            <p:ph type="ftr" idx="11"/>
          </p:nvPr>
        </p:nvSpPr>
        <p:spPr>
          <a:xfrm>
            <a:off x="3124200" y="4686300"/>
            <a:ext cx="2895600" cy="342900"/>
          </a:xfrm>
          <a:prstGeom prst="rect">
            <a:avLst/>
          </a:prstGeom>
          <a:noFill/>
          <a:ln>
            <a:noFill/>
          </a:ln>
        </p:spPr>
        <p:txBody>
          <a:bodyPr spcFirstLastPara="1" wrap="square" lIns="91425" tIns="45700" rIns="91425" bIns="45700" anchor="t"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118" name="Google Shape;118;p23"/>
          <p:cNvSpPr txBox="1">
            <a:spLocks noGrp="1"/>
          </p:cNvSpPr>
          <p:nvPr>
            <p:ph type="sldNum" idx="12"/>
          </p:nvPr>
        </p:nvSpPr>
        <p:spPr>
          <a:xfrm>
            <a:off x="685800" y="4686300"/>
            <a:ext cx="1905000" cy="342900"/>
          </a:xfrm>
          <a:prstGeom prst="rect">
            <a:avLst/>
          </a:prstGeom>
          <a:noFill/>
          <a:ln>
            <a:noFill/>
          </a:ln>
        </p:spPr>
        <p:txBody>
          <a:bodyPr spcFirstLastPara="1" wrap="square" lIns="91425" tIns="45700" rIns="91425" bIns="45700" anchor="t" anchorCtr="0">
            <a:noAutofit/>
          </a:bodyPr>
          <a:lstStyle>
            <a:lvl1pPr marL="0" marR="0" lvl="0"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l" rtl="1">
              <a:spcBef>
                <a:spcPts val="0"/>
              </a:spcBef>
              <a:spcAft>
                <a:spcPts val="0"/>
              </a:spcAft>
              <a:buNone/>
            </a:pPr>
            <a:fld id="{00000000-1234-1234-1234-123412341234}" type="slidenum">
              <a:rPr lang="iw"/>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שקופית כותרת" type="title">
  <p:cSld name="TITLE">
    <p:spTree>
      <p:nvGrpSpPr>
        <p:cNvPr id="1" name="Shape 119"/>
        <p:cNvGrpSpPr/>
        <p:nvPr/>
      </p:nvGrpSpPr>
      <p:grpSpPr>
        <a:xfrm>
          <a:off x="0" y="0"/>
          <a:ext cx="0" cy="0"/>
          <a:chOff x="0" y="0"/>
          <a:chExt cx="0" cy="0"/>
        </a:xfrm>
      </p:grpSpPr>
      <p:sp>
        <p:nvSpPr>
          <p:cNvPr id="120" name="Google Shape;120;p24"/>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ctr" rtl="1">
              <a:spcBef>
                <a:spcPts val="0"/>
              </a:spcBef>
              <a:spcAft>
                <a:spcPts val="0"/>
              </a:spcAft>
              <a:buSzPts val="1400"/>
              <a:buNone/>
              <a:defRPr/>
            </a:lvl2pPr>
            <a:lvl3pPr lvl="2" algn="ctr" rtl="1">
              <a:spcBef>
                <a:spcPts val="0"/>
              </a:spcBef>
              <a:spcAft>
                <a:spcPts val="0"/>
              </a:spcAft>
              <a:buSzPts val="1400"/>
              <a:buNone/>
              <a:defRPr/>
            </a:lvl3pPr>
            <a:lvl4pPr lvl="3" algn="ctr" rtl="1">
              <a:spcBef>
                <a:spcPts val="0"/>
              </a:spcBef>
              <a:spcAft>
                <a:spcPts val="0"/>
              </a:spcAft>
              <a:buSzPts val="1400"/>
              <a:buNone/>
              <a:defRPr/>
            </a:lvl4pPr>
            <a:lvl5pPr lvl="4" algn="ctr" rtl="1">
              <a:spcBef>
                <a:spcPts val="0"/>
              </a:spcBef>
              <a:spcAft>
                <a:spcPts val="0"/>
              </a:spcAft>
              <a:buSzPts val="1400"/>
              <a:buNone/>
              <a:defRPr/>
            </a:lvl5pPr>
            <a:lvl6pPr lvl="5" algn="ctr" rtl="1">
              <a:spcBef>
                <a:spcPts val="0"/>
              </a:spcBef>
              <a:spcAft>
                <a:spcPts val="0"/>
              </a:spcAft>
              <a:buSzPts val="1400"/>
              <a:buNone/>
              <a:defRPr/>
            </a:lvl6pPr>
            <a:lvl7pPr lvl="6" algn="ctr" rtl="1">
              <a:spcBef>
                <a:spcPts val="0"/>
              </a:spcBef>
              <a:spcAft>
                <a:spcPts val="0"/>
              </a:spcAft>
              <a:buSzPts val="1400"/>
              <a:buNone/>
              <a:defRPr/>
            </a:lvl7pPr>
            <a:lvl8pPr lvl="7" algn="ctr" rtl="1">
              <a:spcBef>
                <a:spcPts val="0"/>
              </a:spcBef>
              <a:spcAft>
                <a:spcPts val="0"/>
              </a:spcAft>
              <a:buSzPts val="1400"/>
              <a:buNone/>
              <a:defRPr/>
            </a:lvl8pPr>
            <a:lvl9pPr lvl="8" algn="ctr" rtl="1">
              <a:spcBef>
                <a:spcPts val="0"/>
              </a:spcBef>
              <a:spcAft>
                <a:spcPts val="0"/>
              </a:spcAft>
              <a:buSzPts val="1400"/>
              <a:buNone/>
              <a:defRPr/>
            </a:lvl9pPr>
          </a:lstStyle>
          <a:p>
            <a:endParaRPr/>
          </a:p>
        </p:txBody>
      </p:sp>
      <p:sp>
        <p:nvSpPr>
          <p:cNvPr id="121" name="Google Shape;121;p24"/>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Autofit/>
          </a:bodyPr>
          <a:lstStyle>
            <a:lvl1pPr lvl="0" algn="ctr" rtl="1">
              <a:spcBef>
                <a:spcPts val="640"/>
              </a:spcBef>
              <a:spcAft>
                <a:spcPts val="0"/>
              </a:spcAft>
              <a:buClr>
                <a:schemeClr val="dk1"/>
              </a:buClr>
              <a:buSzPts val="3200"/>
              <a:buFont typeface="Times New Roman"/>
              <a:buNone/>
              <a:defRPr/>
            </a:lvl1pPr>
            <a:lvl2pPr lvl="1" algn="ctr" rtl="1">
              <a:spcBef>
                <a:spcPts val="560"/>
              </a:spcBef>
              <a:spcAft>
                <a:spcPts val="0"/>
              </a:spcAft>
              <a:buClr>
                <a:schemeClr val="dk1"/>
              </a:buClr>
              <a:buSzPts val="2800"/>
              <a:buFont typeface="Times New Roman"/>
              <a:buNone/>
              <a:defRPr/>
            </a:lvl2pPr>
            <a:lvl3pPr lvl="2" algn="ctr" rtl="1">
              <a:spcBef>
                <a:spcPts val="480"/>
              </a:spcBef>
              <a:spcAft>
                <a:spcPts val="0"/>
              </a:spcAft>
              <a:buClr>
                <a:schemeClr val="dk1"/>
              </a:buClr>
              <a:buSzPts val="2400"/>
              <a:buFont typeface="Times New Roman"/>
              <a:buNone/>
              <a:defRPr/>
            </a:lvl3pPr>
            <a:lvl4pPr lvl="3" algn="ctr" rtl="1">
              <a:spcBef>
                <a:spcPts val="400"/>
              </a:spcBef>
              <a:spcAft>
                <a:spcPts val="0"/>
              </a:spcAft>
              <a:buClr>
                <a:schemeClr val="dk1"/>
              </a:buClr>
              <a:buSzPts val="2000"/>
              <a:buFont typeface="Times New Roman"/>
              <a:buNone/>
              <a:defRPr/>
            </a:lvl4pPr>
            <a:lvl5pPr lvl="4" algn="ctr" rtl="1">
              <a:spcBef>
                <a:spcPts val="400"/>
              </a:spcBef>
              <a:spcAft>
                <a:spcPts val="0"/>
              </a:spcAft>
              <a:buClr>
                <a:schemeClr val="dk1"/>
              </a:buClr>
              <a:buSzPts val="2000"/>
              <a:buFont typeface="Times New Roman"/>
              <a:buNone/>
              <a:defRPr/>
            </a:lvl5pPr>
            <a:lvl6pPr lvl="5" algn="ctr" rtl="1">
              <a:spcBef>
                <a:spcPts val="400"/>
              </a:spcBef>
              <a:spcAft>
                <a:spcPts val="0"/>
              </a:spcAft>
              <a:buClr>
                <a:schemeClr val="dk1"/>
              </a:buClr>
              <a:buSzPts val="2000"/>
              <a:buFont typeface="Times New Roman"/>
              <a:buNone/>
              <a:defRPr/>
            </a:lvl6pPr>
            <a:lvl7pPr lvl="6" algn="ctr" rtl="1">
              <a:spcBef>
                <a:spcPts val="400"/>
              </a:spcBef>
              <a:spcAft>
                <a:spcPts val="0"/>
              </a:spcAft>
              <a:buClr>
                <a:schemeClr val="dk1"/>
              </a:buClr>
              <a:buSzPts val="2000"/>
              <a:buFont typeface="Times New Roman"/>
              <a:buNone/>
              <a:defRPr/>
            </a:lvl7pPr>
            <a:lvl8pPr lvl="7" algn="ctr" rtl="1">
              <a:spcBef>
                <a:spcPts val="400"/>
              </a:spcBef>
              <a:spcAft>
                <a:spcPts val="0"/>
              </a:spcAft>
              <a:buClr>
                <a:schemeClr val="dk1"/>
              </a:buClr>
              <a:buSzPts val="2000"/>
              <a:buFont typeface="Times New Roman"/>
              <a:buNone/>
              <a:defRPr/>
            </a:lvl8pPr>
            <a:lvl9pPr lvl="8" algn="ctr" rtl="1">
              <a:spcBef>
                <a:spcPts val="400"/>
              </a:spcBef>
              <a:spcAft>
                <a:spcPts val="0"/>
              </a:spcAft>
              <a:buClr>
                <a:schemeClr val="dk1"/>
              </a:buClr>
              <a:buSzPts val="2000"/>
              <a:buFont typeface="Times New Roman"/>
              <a:buNone/>
              <a:defRPr/>
            </a:lvl9pPr>
          </a:lstStyle>
          <a:p>
            <a:endParaRPr/>
          </a:p>
        </p:txBody>
      </p:sp>
      <p:sp>
        <p:nvSpPr>
          <p:cNvPr id="122" name="Google Shape;122;p24"/>
          <p:cNvSpPr txBox="1">
            <a:spLocks noGrp="1"/>
          </p:cNvSpPr>
          <p:nvPr>
            <p:ph type="dt" idx="10"/>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123" name="Google Shape;123;p24"/>
          <p:cNvSpPr txBox="1">
            <a:spLocks noGrp="1"/>
          </p:cNvSpPr>
          <p:nvPr>
            <p:ph type="ftr" idx="11"/>
          </p:nvPr>
        </p:nvSpPr>
        <p:spPr>
          <a:xfrm>
            <a:off x="3124200" y="4686300"/>
            <a:ext cx="2895600" cy="342900"/>
          </a:xfrm>
          <a:prstGeom prst="rect">
            <a:avLst/>
          </a:prstGeom>
          <a:noFill/>
          <a:ln>
            <a:noFill/>
          </a:ln>
        </p:spPr>
        <p:txBody>
          <a:bodyPr spcFirstLastPara="1" wrap="square" lIns="91425" tIns="45700" rIns="91425" bIns="45700" anchor="t"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124" name="Google Shape;124;p24"/>
          <p:cNvSpPr txBox="1">
            <a:spLocks noGrp="1"/>
          </p:cNvSpPr>
          <p:nvPr>
            <p:ph type="sldNum" idx="12"/>
          </p:nvPr>
        </p:nvSpPr>
        <p:spPr>
          <a:xfrm>
            <a:off x="685800" y="4686300"/>
            <a:ext cx="1905000" cy="342900"/>
          </a:xfrm>
          <a:prstGeom prst="rect">
            <a:avLst/>
          </a:prstGeom>
          <a:noFill/>
          <a:ln>
            <a:noFill/>
          </a:ln>
        </p:spPr>
        <p:txBody>
          <a:bodyPr spcFirstLastPara="1" wrap="square" lIns="91425" tIns="45700" rIns="91425" bIns="45700" anchor="t" anchorCtr="0">
            <a:noAutofit/>
          </a:bodyPr>
          <a:lstStyle>
            <a:lvl1pPr marL="0" marR="0" lvl="0"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l" rtl="1">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l" rtl="1">
              <a:spcBef>
                <a:spcPts val="0"/>
              </a:spcBef>
              <a:spcAft>
                <a:spcPts val="0"/>
              </a:spcAft>
              <a:buNone/>
            </a:pPr>
            <a:fld id="{00000000-1234-1234-1234-123412341234}" type="slidenum">
              <a:rPr lang="iw"/>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iw"/>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85800" y="457200"/>
            <a:ext cx="7772400" cy="857250"/>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1">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1">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1">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1">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1">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1">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1">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1">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52" name="Google Shape;52;p13"/>
          <p:cNvSpPr txBox="1">
            <a:spLocks noGrp="1"/>
          </p:cNvSpPr>
          <p:nvPr>
            <p:ph type="body" idx="1"/>
          </p:nvPr>
        </p:nvSpPr>
        <p:spPr>
          <a:xfrm>
            <a:off x="685800" y="1485900"/>
            <a:ext cx="7772400" cy="3086100"/>
          </a:xfrm>
          <a:prstGeom prst="rect">
            <a:avLst/>
          </a:prstGeom>
          <a:noFill/>
          <a:ln>
            <a:noFill/>
          </a:ln>
        </p:spPr>
        <p:txBody>
          <a:bodyPr spcFirstLastPara="1" wrap="square" lIns="91425" tIns="45700" rIns="91425" bIns="45700" anchor="t" anchorCtr="0">
            <a:noAutofit/>
          </a:bodyPr>
          <a:lstStyle>
            <a:lvl1pPr marL="457200" marR="0" lvl="0" indent="-431800" algn="r" rtl="1">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r" rtl="1">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r" rtl="1">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r" rtl="1">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r" rtl="1">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r" rtl="1">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r" rtl="1">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r" rtl="1">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r" rtl="1">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53" name="Google Shape;53;p13"/>
          <p:cNvSpPr txBox="1">
            <a:spLocks noGrp="1"/>
          </p:cNvSpPr>
          <p:nvPr>
            <p:ph type="dt" idx="10"/>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marR="0" lvl="0" algn="r" rtl="1">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1pPr>
            <a:lvl2pPr marR="0" lvl="1" algn="r" rtl="1">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r" rtl="1">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r" rtl="1">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r" rtl="1">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r" rtl="1">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r" rtl="1">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r" rtl="1">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r" rtl="1">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54" name="Google Shape;54;p13"/>
          <p:cNvSpPr txBox="1">
            <a:spLocks noGrp="1"/>
          </p:cNvSpPr>
          <p:nvPr>
            <p:ph type="ftr" idx="11"/>
          </p:nvPr>
        </p:nvSpPr>
        <p:spPr>
          <a:xfrm>
            <a:off x="3124200" y="4686300"/>
            <a:ext cx="2895600" cy="342900"/>
          </a:xfrm>
          <a:prstGeom prst="rect">
            <a:avLst/>
          </a:prstGeom>
          <a:noFill/>
          <a:ln>
            <a:noFill/>
          </a:ln>
        </p:spPr>
        <p:txBody>
          <a:bodyPr spcFirstLastPara="1" wrap="square" lIns="91425" tIns="45700" rIns="91425" bIns="45700" anchor="t" anchorCtr="0">
            <a:noAutofit/>
          </a:bodyPr>
          <a:lstStyle>
            <a:lvl1pPr marR="0" lvl="0" algn="r" rtl="1">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1pPr>
            <a:lvl2pPr marR="0" lvl="1" algn="r" rtl="1">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r" rtl="1">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r" rtl="1">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r" rtl="1">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r" rtl="1">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r" rtl="1">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r" rtl="1">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r" rtl="1">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55" name="Google Shape;55;p13"/>
          <p:cNvSpPr txBox="1">
            <a:spLocks noGrp="1"/>
          </p:cNvSpPr>
          <p:nvPr>
            <p:ph type="sldNum" idx="12"/>
          </p:nvPr>
        </p:nvSpPr>
        <p:spPr>
          <a:xfrm>
            <a:off x="685800" y="4686300"/>
            <a:ext cx="1905000" cy="342900"/>
          </a:xfrm>
          <a:prstGeom prst="rect">
            <a:avLst/>
          </a:prstGeom>
          <a:noFill/>
          <a:ln>
            <a:noFill/>
          </a:ln>
        </p:spPr>
        <p:txBody>
          <a:bodyPr spcFirstLastPara="1" wrap="square" lIns="91425" tIns="45700" rIns="91425" bIns="45700" anchor="t" anchorCtr="0">
            <a:noAutofit/>
          </a:bodyPr>
          <a:lstStyle>
            <a:lvl1pPr marL="0" marR="0" lvl="0" indent="0" algn="l" rtl="1">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l" rtl="1">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l" rtl="1">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l" rtl="1">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l" rtl="1">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l" rtl="1">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l" rtl="1">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l" rtl="1">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l" rtl="1">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l" rtl="1">
              <a:spcBef>
                <a:spcPts val="0"/>
              </a:spcBef>
              <a:spcAft>
                <a:spcPts val="0"/>
              </a:spcAft>
              <a:buNone/>
            </a:pPr>
            <a:fld id="{00000000-1234-1234-1234-123412341234}" type="slidenum">
              <a:rPr lang="iw"/>
              <a:t>‹#›</a:t>
            </a:fld>
            <a:endParaRPr>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hyperlink" Target="http://drive.google.com/file/d/1Ksny4eCmkf05phZFWZ71DDMRoRYxMpwz/view"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hyperlink" Target="http://drive.google.com/file/d/1JAhm3tMcfDtV03MNzlCP6389JU2KY-zz/view"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drive.google.com/file/d/16lgVmvKrENH7qfRTdrd1usqMCYUG3cp8/view" TargetMode="Externa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drive.google.com/file/d/1V-43OXQiEJyeEOM5zZQC7SPsEB2w3s9M/view" TargetMode="Externa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hyperlink" Target="http://drive.google.com/file/d/1HjM1ykgRc1VGSkKTf6BBQ-l557zsC3os/view"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hyperlink" Target="http://drive.google.com/file/d/1PYOHWSNL0cwtv2fO_NEa4i5A6N1didOL/view"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drive.google.com/file/d/1DQ3NpjPYD2CCJCYelqutLVOdYYjPR1P8/view" TargetMode="Externa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drive.google.com/file/d/1p8T2orJ85b598NQDXm4Auw-PIc2NszOD/view" TargetMode="Externa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hyperlink" Target="http://drive.google.com/file/d/1uFuEZr1HcwxlD4ODIQFChiphNy5dxsr5/view"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http://drive.google.com/file/d/1vc39FZYLjHQl6C2XXqwsHlgRqB_8jWAo/view" TargetMode="Externa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hyperlink" Target="http://drive.google.com/file/d/14qCVTpcRI_hsjj-Fq_q07sEn4uVsK8wP/view"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drive.google.com/file/d/12o2owKNC3qxBw85B4iKzbhefTI1be2oT/view" TargetMode="Externa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hyperlink" Target="http://drive.google.com/file/d/1bNQHOoUaa97yyxgSVc512oUBOpE50Bto/view" TargetMode="External"/><Relationship Id="rId5" Type="http://schemas.openxmlformats.org/officeDocument/2006/relationships/image" Target="../media/image31.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hyperlink" Target="http://drive.google.com/file/d/1SpYsJmdkMtRf3n_A3J2qRwBQl1VGtIwe/view"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hyperlink" Target="http://drive.google.com/file/d/1atsV8phdH2qyM73UxphKNLnykE0P-lZf/view"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hyperlink" Target="http://drive.google.com/file/d/1Jq-CJFPa2eNxlQfUbgWcG6jSPeOK040n/view"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hyperlink" Target="http://drive.google.com/file/d/1xyGB7ozkU7ApEbAkeTVI3gT-Cl5404NI/view" TargetMode="External"/><Relationship Id="rId5" Type="http://schemas.openxmlformats.org/officeDocument/2006/relationships/image" Target="../media/image27.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hyperlink" Target="http://drive.google.com/file/d/1-3XoZkApr0XMs5Z5q9pW4FQnKom3nW1m/view" TargetMode="External"/><Relationship Id="rId5" Type="http://schemas.openxmlformats.org/officeDocument/2006/relationships/image" Target="../media/image27.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hyperlink" Target="http://drive.google.com/file/d/1HlBWMi7puey3CgSFWl3xRxOV3HoKFHYE/view"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hyperlink" Target="http://drive.google.com/file/d/1JGjljJ-Yj_n3DjbEabX7zlIVjnV-iikv/view"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drive.google.com/file/d/14ms75wyjTbiGnElb41auJyEQ2Xia8YVm/view" TargetMode="Externa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drive.google.com/file/d/1SbBexp1DsJaBR2U1NOUuusKuV7FTxj6A/view" TargetMode="Externa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drive.google.com/file/d/1_L36xRaukQjqfMFIVUm7Wa1oYKuDjQrS/view" TargetMode="Externa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drive.google.com/file/d/1Gxv3R7-WAeiURh02B2PER-JvrQTIllqT/view" TargetMode="Externa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drive.google.com/file/d/1SMOPo-qXxobfItJngSHsO-e-UHkvXEdU/view" TargetMode="Externa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hyperlink" Target="http://drive.google.com/file/d/1KXTcQhsrwNg4Xj0mpT-mB8J07dQCJlVo/view"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hyperlink" Target="http://drive.google.com/file/d/1SdxoBa0PnobPKUg5JvbZWOliYePcCPOL/vie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25"/>
          <p:cNvPicPr preferRelativeResize="0"/>
          <p:nvPr/>
        </p:nvPicPr>
        <p:blipFill>
          <a:blip r:embed="rId3">
            <a:alphaModFix/>
          </a:blip>
          <a:stretch>
            <a:fillRect/>
          </a:stretch>
        </p:blipFill>
        <p:spPr>
          <a:xfrm>
            <a:off x="0" y="1372669"/>
            <a:ext cx="3170451" cy="2111950"/>
          </a:xfrm>
          <a:prstGeom prst="rect">
            <a:avLst/>
          </a:prstGeom>
          <a:noFill/>
          <a:ln>
            <a:noFill/>
          </a:ln>
        </p:spPr>
      </p:pic>
      <p:sp>
        <p:nvSpPr>
          <p:cNvPr id="130" name="Google Shape;130;p25"/>
          <p:cNvSpPr txBox="1"/>
          <p:nvPr/>
        </p:nvSpPr>
        <p:spPr>
          <a:xfrm>
            <a:off x="155850" y="378450"/>
            <a:ext cx="8832300" cy="3000000"/>
          </a:xfrm>
          <a:prstGeom prst="rect">
            <a:avLst/>
          </a:prstGeom>
          <a:noFill/>
          <a:ln>
            <a:noFill/>
          </a:ln>
        </p:spPr>
        <p:txBody>
          <a:bodyPr spcFirstLastPara="1" wrap="square" lIns="91425" tIns="91425" rIns="91425" bIns="91425" anchor="t" anchorCtr="0">
            <a:noAutofit/>
          </a:bodyPr>
          <a:lstStyle/>
          <a:p>
            <a:pPr marL="0" lvl="0" indent="0" algn="ctr" rtl="1">
              <a:lnSpc>
                <a:spcPct val="115000"/>
              </a:lnSpc>
              <a:spcBef>
                <a:spcPts val="1200"/>
              </a:spcBef>
              <a:spcAft>
                <a:spcPts val="0"/>
              </a:spcAft>
              <a:buNone/>
            </a:pPr>
            <a:r>
              <a:rPr lang="iw" sz="4700" b="1" u="sng">
                <a:solidFill>
                  <a:schemeClr val="dk1"/>
                </a:solidFill>
              </a:rPr>
              <a:t>כינורו של רוטשילד מאת אנטון צ'כוב Антон Павлович Чехов	</a:t>
            </a:r>
            <a:endParaRPr sz="4700" b="1" u="sng">
              <a:solidFill>
                <a:schemeClr val="dk1"/>
              </a:solidFill>
            </a:endParaRPr>
          </a:p>
          <a:p>
            <a:pPr marL="0" lvl="0" indent="0" algn="r" rtl="1">
              <a:lnSpc>
                <a:spcPct val="115000"/>
              </a:lnSpc>
              <a:spcBef>
                <a:spcPts val="1200"/>
              </a:spcBef>
              <a:spcAft>
                <a:spcPts val="0"/>
              </a:spcAft>
              <a:buNone/>
            </a:pPr>
            <a:r>
              <a:rPr lang="iw" sz="4700">
                <a:solidFill>
                  <a:schemeClr val="dk1"/>
                </a:solidFill>
              </a:rPr>
              <a:t>   תרגמה: לאה גולדברג </a:t>
            </a:r>
            <a:endParaRPr sz="4700">
              <a:solidFill>
                <a:schemeClr val="dk1"/>
              </a:solidFill>
            </a:endParaRPr>
          </a:p>
          <a:p>
            <a:pPr marL="0" lvl="0" indent="0" algn="ctr" rtl="1">
              <a:lnSpc>
                <a:spcPct val="115000"/>
              </a:lnSpc>
              <a:spcBef>
                <a:spcPts val="1200"/>
              </a:spcBef>
              <a:spcAft>
                <a:spcPts val="1200"/>
              </a:spcAft>
              <a:buNone/>
            </a:pPr>
            <a:r>
              <a:rPr lang="iw" sz="3700">
                <a:solidFill>
                  <a:schemeClr val="dk1"/>
                </a:solidFill>
              </a:rPr>
              <a:t>עריכה והערות בסוגריים: שביט בר-און</a:t>
            </a:r>
            <a:r>
              <a:rPr lang="iw" sz="4700">
                <a:solidFill>
                  <a:schemeClr val="dk1"/>
                </a:solidFill>
              </a:rPr>
              <a:t> </a:t>
            </a:r>
            <a:endParaRPr sz="4700">
              <a:solidFill>
                <a:schemeClr val="dk1"/>
              </a:solidFill>
            </a:endParaRPr>
          </a:p>
        </p:txBody>
      </p:sp>
      <p:pic>
        <p:nvPicPr>
          <p:cNvPr id="131" name="Google Shape;131;p25" title="כינורו של רוטשילד 1.mp3">
            <a:hlinkClick r:id="rId4"/>
          </p:cNvPr>
          <p:cNvPicPr preferRelativeResize="0"/>
          <p:nvPr/>
        </p:nvPicPr>
        <p:blipFill>
          <a:blip r:embed="rId5">
            <a:alphaModFix/>
          </a:blip>
          <a:stretch>
            <a:fillRect/>
          </a:stretch>
        </p:blipFill>
        <p:spPr>
          <a:xfrm>
            <a:off x="0" y="3731299"/>
            <a:ext cx="1412200" cy="1412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graphicFrame>
        <p:nvGraphicFramePr>
          <p:cNvPr id="204" name="Google Shape;204;p34"/>
          <p:cNvGraphicFramePr/>
          <p:nvPr/>
        </p:nvGraphicFramePr>
        <p:xfrm>
          <a:off x="7872900" y="0"/>
          <a:ext cx="3000000" cy="3000000"/>
        </p:xfrm>
        <a:graphic>
          <a:graphicData uri="http://schemas.openxmlformats.org/drawingml/2006/table">
            <a:tbl>
              <a:tblPr>
                <a:noFill/>
                <a:tableStyleId>{7E23C8AD-B696-4EF2-BE4E-592E4B6F5627}</a:tableStyleId>
              </a:tblPr>
              <a:tblGrid>
                <a:gridCol w="1271100">
                  <a:extLst>
                    <a:ext uri="{9D8B030D-6E8A-4147-A177-3AD203B41FA5}">
                      <a16:colId xmlns:a16="http://schemas.microsoft.com/office/drawing/2014/main" val="20000"/>
                    </a:ext>
                  </a:extLst>
                </a:gridCol>
              </a:tblGrid>
              <a:tr h="381000">
                <a:tc>
                  <a:txBody>
                    <a:bodyPr/>
                    <a:lstStyle/>
                    <a:p>
                      <a:pPr marL="0" lvl="0" indent="0" algn="r" rtl="1">
                        <a:spcBef>
                          <a:spcPts val="0"/>
                        </a:spcBef>
                        <a:spcAft>
                          <a:spcPts val="0"/>
                        </a:spcAft>
                        <a:buNone/>
                      </a:pPr>
                      <a:r>
                        <a:rPr lang="iw"/>
                        <a:t> המשך  7 במאי </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extLst>
                  <a:ext uri="{0D108BD9-81ED-4DB2-BD59-A6C34878D82A}">
                    <a16:rowId xmlns:a16="http://schemas.microsoft.com/office/drawing/2014/main" val="10000"/>
                  </a:ext>
                </a:extLst>
              </a:tr>
            </a:tbl>
          </a:graphicData>
        </a:graphic>
      </p:graphicFrame>
      <p:sp>
        <p:nvSpPr>
          <p:cNvPr id="205" name="Google Shape;205;p34"/>
          <p:cNvSpPr txBox="1"/>
          <p:nvPr/>
        </p:nvSpPr>
        <p:spPr>
          <a:xfrm>
            <a:off x="375725" y="0"/>
            <a:ext cx="8525100" cy="3000000"/>
          </a:xfrm>
          <a:prstGeom prst="rect">
            <a:avLst/>
          </a:prstGeom>
          <a:noFill/>
          <a:ln>
            <a:noFill/>
          </a:ln>
        </p:spPr>
        <p:txBody>
          <a:bodyPr spcFirstLastPara="1" wrap="square" lIns="91425" tIns="91425" rIns="91425" bIns="91425" anchor="ctr" anchorCtr="0">
            <a:noAutofit/>
          </a:bodyPr>
          <a:lstStyle/>
          <a:p>
            <a:pPr marL="0" lvl="0" indent="0" algn="just" rtl="1">
              <a:lnSpc>
                <a:spcPct val="100000"/>
              </a:lnSpc>
              <a:spcBef>
                <a:spcPts val="1200"/>
              </a:spcBef>
              <a:spcAft>
                <a:spcPts val="0"/>
              </a:spcAft>
              <a:buNone/>
            </a:pPr>
            <a:r>
              <a:rPr lang="iw" b="1">
                <a:highlight>
                  <a:srgbClr val="D3D3D3"/>
                </a:highlight>
                <a:latin typeface="David"/>
                <a:ea typeface="David"/>
                <a:cs typeface="David"/>
                <a:sym typeface="David"/>
              </a:rPr>
              <a:t> </a:t>
            </a:r>
            <a:endParaRPr b="1">
              <a:latin typeface="David"/>
              <a:ea typeface="David"/>
              <a:cs typeface="David"/>
              <a:sym typeface="David"/>
            </a:endParaRPr>
          </a:p>
          <a:p>
            <a:pPr marL="0" lvl="0" indent="0" algn="just" rtl="1">
              <a:lnSpc>
                <a:spcPct val="100000"/>
              </a:lnSpc>
              <a:spcBef>
                <a:spcPts val="1200"/>
              </a:spcBef>
              <a:spcAft>
                <a:spcPts val="0"/>
              </a:spcAft>
              <a:buNone/>
            </a:pPr>
            <a:r>
              <a:rPr lang="iw" b="1">
                <a:latin typeface="David"/>
                <a:ea typeface="David"/>
                <a:cs typeface="David"/>
                <a:sym typeface="David"/>
              </a:rPr>
              <a:t>"שלום וברכה!" אמר יעקב, בהוליכו את הזקנה אל חדר-ההמתנה. "יסלח-נא, מאקסים ניקולאיץ', כי באנו להטרידו</a:t>
            </a:r>
            <a:r>
              <a:rPr lang="iw" b="1" u="sng">
                <a:solidFill>
                  <a:srgbClr val="5B0F00"/>
                </a:solidFill>
                <a:latin typeface="David"/>
                <a:ea typeface="David"/>
                <a:cs typeface="David"/>
                <a:sym typeface="David"/>
              </a:rPr>
              <a:t> בעניינינו הקטנים. </a:t>
            </a:r>
            <a:r>
              <a:rPr lang="iw" b="1">
                <a:latin typeface="David"/>
                <a:ea typeface="David"/>
                <a:cs typeface="David"/>
                <a:sym typeface="David"/>
              </a:rPr>
              <a:t>הנה, עיניו הרואות שנפלה למשכב (למחלה) רעייתי, אשת-נעורי, כמו שאומרים במחילה מכבודו..."</a:t>
            </a:r>
            <a:endParaRPr b="1">
              <a:latin typeface="David"/>
              <a:ea typeface="David"/>
              <a:cs typeface="David"/>
              <a:sym typeface="David"/>
            </a:endParaRPr>
          </a:p>
          <a:p>
            <a:pPr marL="0" lvl="0" indent="0" algn="just" rtl="1">
              <a:lnSpc>
                <a:spcPct val="100000"/>
              </a:lnSpc>
              <a:spcBef>
                <a:spcPts val="1200"/>
              </a:spcBef>
              <a:spcAft>
                <a:spcPts val="0"/>
              </a:spcAft>
              <a:buNone/>
            </a:pPr>
            <a:r>
              <a:rPr lang="iw" b="1">
                <a:latin typeface="David"/>
                <a:ea typeface="David"/>
                <a:cs typeface="David"/>
                <a:sym typeface="David"/>
              </a:rPr>
              <a:t>החובש זיעם את גבותיו הלבנות, החליק את פיאות-זקנו והחל להתבונן בזקנה, והיא ישבה על גבי דרגש</a:t>
            </a:r>
            <a:r>
              <a:rPr lang="iw" b="1">
                <a:solidFill>
                  <a:srgbClr val="333333"/>
                </a:solidFill>
                <a:highlight>
                  <a:srgbClr val="FFFFFF"/>
                </a:highlight>
              </a:rPr>
              <a:t> (משטח עץ) </a:t>
            </a:r>
            <a:r>
              <a:rPr lang="iw" b="1">
                <a:solidFill>
                  <a:srgbClr val="333333"/>
                </a:solidFill>
                <a:highlight>
                  <a:srgbClr val="FFFFFF"/>
                </a:highlight>
                <a:latin typeface="Assistant"/>
                <a:ea typeface="Assistant"/>
                <a:cs typeface="Assistant"/>
                <a:sym typeface="Assistant"/>
              </a:rPr>
              <a:t> </a:t>
            </a:r>
            <a:r>
              <a:rPr lang="iw" b="1">
                <a:latin typeface="David"/>
                <a:ea typeface="David"/>
                <a:cs typeface="David"/>
                <a:sym typeface="David"/>
              </a:rPr>
              <a:t>, רכונה ורזה, חדת-חוטם (אף) ופוערת-פה, והפרופיל שלה דומה לציפור צמאה.</a:t>
            </a:r>
            <a:endParaRPr b="1">
              <a:latin typeface="David"/>
              <a:ea typeface="David"/>
              <a:cs typeface="David"/>
              <a:sym typeface="David"/>
            </a:endParaRPr>
          </a:p>
          <a:p>
            <a:pPr marL="0" lvl="0" indent="0" algn="just" rtl="1">
              <a:lnSpc>
                <a:spcPct val="100000"/>
              </a:lnSpc>
              <a:spcBef>
                <a:spcPts val="1200"/>
              </a:spcBef>
              <a:spcAft>
                <a:spcPts val="0"/>
              </a:spcAft>
              <a:buNone/>
            </a:pPr>
            <a:r>
              <a:rPr lang="iw" b="1">
                <a:latin typeface="David"/>
                <a:ea typeface="David"/>
                <a:cs typeface="David"/>
                <a:sym typeface="David"/>
              </a:rPr>
              <a:t>"כ...כן...א...— כן..." פלט החובש בעצלתיים ונאנח— "שפעת ואולי קדחת. עכשיו מהלך הטיפוס על פני העיר. מה קרה? חייתה לה הזקנה, תודה לאל... בת כמה היא?"</a:t>
            </a:r>
            <a:endParaRPr b="1">
              <a:latin typeface="David"/>
              <a:ea typeface="David"/>
              <a:cs typeface="David"/>
              <a:sym typeface="David"/>
            </a:endParaRPr>
          </a:p>
          <a:p>
            <a:pPr marL="0" lvl="0" indent="0" algn="just" rtl="1">
              <a:lnSpc>
                <a:spcPct val="100000"/>
              </a:lnSpc>
              <a:spcBef>
                <a:spcPts val="1200"/>
              </a:spcBef>
              <a:spcAft>
                <a:spcPts val="0"/>
              </a:spcAft>
              <a:buNone/>
            </a:pPr>
            <a:r>
              <a:rPr lang="iw" b="1">
                <a:latin typeface="David"/>
                <a:ea typeface="David"/>
                <a:cs typeface="David"/>
                <a:sym typeface="David"/>
              </a:rPr>
              <a:t>- "שבעים חסר אחת, מאקסים ניקולאיץ'."</a:t>
            </a:r>
            <a:endParaRPr b="1">
              <a:latin typeface="David"/>
              <a:ea typeface="David"/>
              <a:cs typeface="David"/>
              <a:sym typeface="David"/>
            </a:endParaRPr>
          </a:p>
          <a:p>
            <a:pPr marL="0" lvl="0" indent="0" algn="just" rtl="1">
              <a:lnSpc>
                <a:spcPct val="100000"/>
              </a:lnSpc>
              <a:spcBef>
                <a:spcPts val="1200"/>
              </a:spcBef>
              <a:spcAft>
                <a:spcPts val="0"/>
              </a:spcAft>
              <a:buNone/>
            </a:pPr>
            <a:r>
              <a:rPr lang="iw">
                <a:latin typeface="David"/>
                <a:ea typeface="David"/>
                <a:cs typeface="David"/>
                <a:sym typeface="David"/>
              </a:rPr>
              <a:t> </a:t>
            </a:r>
            <a:endParaRPr>
              <a:latin typeface="David"/>
              <a:ea typeface="David"/>
              <a:cs typeface="David"/>
              <a:sym typeface="David"/>
            </a:endParaRPr>
          </a:p>
        </p:txBody>
      </p:sp>
      <p:pic>
        <p:nvPicPr>
          <p:cNvPr id="206" name="Google Shape;206;p34"/>
          <p:cNvPicPr preferRelativeResize="0"/>
          <p:nvPr/>
        </p:nvPicPr>
        <p:blipFill rotWithShape="1">
          <a:blip r:embed="rId3">
            <a:alphaModFix/>
          </a:blip>
          <a:srcRect r="12694" b="10578"/>
          <a:stretch/>
        </p:blipFill>
        <p:spPr>
          <a:xfrm>
            <a:off x="0" y="2192738"/>
            <a:ext cx="4777100" cy="2746675"/>
          </a:xfrm>
          <a:prstGeom prst="rect">
            <a:avLst/>
          </a:prstGeom>
          <a:noFill/>
          <a:ln>
            <a:noFill/>
          </a:ln>
        </p:spPr>
      </p:pic>
      <p:sp>
        <p:nvSpPr>
          <p:cNvPr id="207" name="Google Shape;207;p34"/>
          <p:cNvSpPr txBox="1"/>
          <p:nvPr/>
        </p:nvSpPr>
        <p:spPr>
          <a:xfrm>
            <a:off x="4777100" y="2357975"/>
            <a:ext cx="4253400" cy="2416200"/>
          </a:xfrm>
          <a:prstGeom prst="rect">
            <a:avLst/>
          </a:prstGeom>
          <a:noFill/>
          <a:ln>
            <a:noFill/>
          </a:ln>
        </p:spPr>
        <p:txBody>
          <a:bodyPr spcFirstLastPara="1" wrap="square" lIns="91425" tIns="91425" rIns="91425" bIns="91425" anchor="t" anchorCtr="0">
            <a:noAutofit/>
          </a:bodyPr>
          <a:lstStyle/>
          <a:p>
            <a:pPr marL="0" lvl="0" indent="0" algn="just" rtl="1">
              <a:spcBef>
                <a:spcPts val="1200"/>
              </a:spcBef>
              <a:spcAft>
                <a:spcPts val="0"/>
              </a:spcAft>
              <a:buClr>
                <a:schemeClr val="dk1"/>
              </a:buClr>
              <a:buSzPts val="1100"/>
              <a:buFont typeface="Arial"/>
              <a:buNone/>
            </a:pPr>
            <a:r>
              <a:rPr lang="iw" b="1">
                <a:solidFill>
                  <a:schemeClr val="dk1"/>
                </a:solidFill>
                <a:latin typeface="David"/>
                <a:ea typeface="David"/>
                <a:cs typeface="David"/>
                <a:sym typeface="David"/>
              </a:rPr>
              <a:t>"נו, מה לך עוד? חיה חייתה הזקנה כל צרכה, ועתה הגיעה שעתה".</a:t>
            </a:r>
            <a:endParaRPr b="1">
              <a:solidFill>
                <a:schemeClr val="dk1"/>
              </a:solidFill>
              <a:latin typeface="David"/>
              <a:ea typeface="David"/>
              <a:cs typeface="David"/>
              <a:sym typeface="David"/>
            </a:endParaRPr>
          </a:p>
          <a:p>
            <a:pPr marL="0" lvl="0" indent="0" algn="just" rtl="1">
              <a:spcBef>
                <a:spcPts val="1200"/>
              </a:spcBef>
              <a:spcAft>
                <a:spcPts val="0"/>
              </a:spcAft>
              <a:buClr>
                <a:schemeClr val="dk1"/>
              </a:buClr>
              <a:buSzPts val="1100"/>
              <a:buFont typeface="Arial"/>
              <a:buNone/>
            </a:pPr>
            <a:r>
              <a:rPr lang="iw" b="1">
                <a:solidFill>
                  <a:schemeClr val="dk1"/>
                </a:solidFill>
                <a:latin typeface="David"/>
                <a:ea typeface="David"/>
                <a:cs typeface="David"/>
                <a:sym typeface="David"/>
              </a:rPr>
              <a:t>"אמנם, אמת הדבר, מאקסים ניקולאיץ', ההערה, משמע, במקומה," אמר יעקב וחייך חיוך של אדיבות: "וחן-חן לו מקרב לב על נעימות דבריו, אך, יואיל נא, במחילה, הרי כל זבוב ופרעוש רוצה לחיות."</a:t>
            </a:r>
            <a:endParaRPr b="1">
              <a:solidFill>
                <a:schemeClr val="dk1"/>
              </a:solidFill>
              <a:latin typeface="David"/>
              <a:ea typeface="David"/>
              <a:cs typeface="David"/>
              <a:sym typeface="David"/>
            </a:endParaRPr>
          </a:p>
          <a:p>
            <a:pPr marL="0" lvl="0" indent="0" algn="just" rtl="1">
              <a:spcBef>
                <a:spcPts val="1200"/>
              </a:spcBef>
              <a:spcAft>
                <a:spcPts val="1000"/>
              </a:spcAft>
              <a:buClr>
                <a:schemeClr val="dk1"/>
              </a:buClr>
              <a:buSzPts val="1100"/>
              <a:buFont typeface="Arial"/>
              <a:buNone/>
            </a:pPr>
            <a:r>
              <a:rPr lang="iw" b="1">
                <a:solidFill>
                  <a:schemeClr val="dk1"/>
                </a:solidFill>
                <a:latin typeface="David"/>
                <a:ea typeface="David"/>
                <a:cs typeface="David"/>
                <a:sym typeface="David"/>
              </a:rPr>
              <a:t>"מילא, לא חשוב!" אמר החובש, כאילו היה הדבר תלוי בו, אם תחיה הזקנה ואם תמות. "ובכן, חביבי, תשים לה על ראשה תחבושת קרה, ותן לה את האבקות הללו, פעמיים ביום. ועתה, שלומות, בונז'ור. "</a:t>
            </a:r>
            <a:endParaRPr/>
          </a:p>
        </p:txBody>
      </p:sp>
      <p:pic>
        <p:nvPicPr>
          <p:cNvPr id="208" name="Google Shape;208;p34" title="כינורו של רוטשילד 10.mp3">
            <a:hlinkClick r:id="rId4"/>
          </p:cNvPr>
          <p:cNvPicPr preferRelativeResize="0"/>
          <p:nvPr/>
        </p:nvPicPr>
        <p:blipFill>
          <a:blip r:embed="rId5">
            <a:alphaModFix/>
          </a:blip>
          <a:stretch>
            <a:fillRect/>
          </a:stretch>
        </p:blipFill>
        <p:spPr>
          <a:xfrm>
            <a:off x="58000" y="3581700"/>
            <a:ext cx="665325" cy="66532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5"/>
          <p:cNvSpPr txBox="1"/>
          <p:nvPr/>
        </p:nvSpPr>
        <p:spPr>
          <a:xfrm>
            <a:off x="362775" y="90700"/>
            <a:ext cx="8576700" cy="5053200"/>
          </a:xfrm>
          <a:prstGeom prst="rect">
            <a:avLst/>
          </a:prstGeom>
          <a:noFill/>
          <a:ln>
            <a:noFill/>
          </a:ln>
        </p:spPr>
        <p:txBody>
          <a:bodyPr spcFirstLastPara="1" wrap="square" lIns="91425" tIns="91425" rIns="91425" bIns="91425" anchor="ctr" anchorCtr="0">
            <a:noAutofit/>
          </a:bodyPr>
          <a:lstStyle/>
          <a:p>
            <a:pPr marL="0" lvl="0" indent="0" algn="just" rtl="1">
              <a:lnSpc>
                <a:spcPct val="100000"/>
              </a:lnSpc>
              <a:spcBef>
                <a:spcPts val="1200"/>
              </a:spcBef>
              <a:spcAft>
                <a:spcPts val="0"/>
              </a:spcAft>
              <a:buNone/>
            </a:pPr>
            <a:endParaRPr b="1">
              <a:latin typeface="David"/>
              <a:ea typeface="David"/>
              <a:cs typeface="David"/>
              <a:sym typeface="David"/>
            </a:endParaRPr>
          </a:p>
          <a:p>
            <a:pPr marL="0" lvl="0" indent="0" algn="r" rtl="1">
              <a:spcBef>
                <a:spcPts val="0"/>
              </a:spcBef>
              <a:spcAft>
                <a:spcPts val="0"/>
              </a:spcAft>
              <a:buNone/>
            </a:pPr>
            <a:r>
              <a:rPr lang="iw" b="1">
                <a:latin typeface="David"/>
                <a:ea typeface="David"/>
                <a:cs typeface="David"/>
                <a:sym typeface="David"/>
              </a:rPr>
              <a:t> </a:t>
            </a:r>
            <a:endParaRPr b="1">
              <a:latin typeface="David"/>
              <a:ea typeface="David"/>
              <a:cs typeface="David"/>
              <a:sym typeface="David"/>
            </a:endParaRPr>
          </a:p>
          <a:p>
            <a:pPr marL="0" lvl="0" indent="0" algn="r" rtl="1">
              <a:spcBef>
                <a:spcPts val="0"/>
              </a:spcBef>
              <a:spcAft>
                <a:spcPts val="0"/>
              </a:spcAft>
              <a:buNone/>
            </a:pPr>
            <a:endParaRPr b="1">
              <a:latin typeface="David"/>
              <a:ea typeface="David"/>
              <a:cs typeface="David"/>
              <a:sym typeface="David"/>
            </a:endParaRPr>
          </a:p>
          <a:p>
            <a:pPr marL="0" lvl="0" indent="0" algn="r" rtl="1">
              <a:spcBef>
                <a:spcPts val="0"/>
              </a:spcBef>
              <a:spcAft>
                <a:spcPts val="0"/>
              </a:spcAft>
              <a:buNone/>
            </a:pPr>
            <a:endParaRPr b="1">
              <a:latin typeface="David"/>
              <a:ea typeface="David"/>
              <a:cs typeface="David"/>
              <a:sym typeface="David"/>
            </a:endParaRPr>
          </a:p>
          <a:p>
            <a:pPr marL="0" lvl="0" indent="0" algn="r" rtl="1">
              <a:spcBef>
                <a:spcPts val="0"/>
              </a:spcBef>
              <a:spcAft>
                <a:spcPts val="0"/>
              </a:spcAft>
              <a:buNone/>
            </a:pPr>
            <a:r>
              <a:rPr lang="iw" b="1">
                <a:highlight>
                  <a:srgbClr val="FFFFFF"/>
                </a:highlight>
                <a:latin typeface="David"/>
                <a:ea typeface="David"/>
                <a:cs typeface="David"/>
                <a:sym typeface="David"/>
              </a:rPr>
              <a:t>המשך  7 במאי </a:t>
            </a:r>
            <a:endParaRPr b="1">
              <a:highlight>
                <a:srgbClr val="FFFFFF"/>
              </a:highlight>
              <a:latin typeface="David"/>
              <a:ea typeface="David"/>
              <a:cs typeface="David"/>
              <a:sym typeface="David"/>
            </a:endParaRPr>
          </a:p>
          <a:p>
            <a:pPr marL="0" marR="0" lvl="0" indent="0" algn="just" rtl="1">
              <a:lnSpc>
                <a:spcPct val="150000"/>
              </a:lnSpc>
              <a:spcBef>
                <a:spcPts val="1200"/>
              </a:spcBef>
              <a:spcAft>
                <a:spcPts val="0"/>
              </a:spcAft>
              <a:buNone/>
            </a:pPr>
            <a:r>
              <a:rPr lang="iw" b="1">
                <a:latin typeface="David"/>
                <a:ea typeface="David"/>
                <a:cs typeface="David"/>
                <a:sym typeface="David"/>
              </a:rPr>
              <a:t>מהבעת-פניו הבין יעקב, כי העסק עסק ביש (לא טוב) הוא, ולא יועילו האבקות והתחבושות; </a:t>
            </a:r>
            <a:r>
              <a:rPr lang="iw" b="1" u="sng">
                <a:solidFill>
                  <a:srgbClr val="5B0F00"/>
                </a:solidFill>
                <a:latin typeface="David"/>
                <a:ea typeface="David"/>
                <a:cs typeface="David"/>
                <a:sym typeface="David"/>
              </a:rPr>
              <a:t> עתה נתחוור (נעשה לו ברור) לו לחלוטין, כי חיש מהר תמות מארפה, אם לא היום - מחר. </a:t>
            </a:r>
            <a:r>
              <a:rPr lang="iw" b="1">
                <a:latin typeface="David"/>
                <a:ea typeface="David"/>
                <a:cs typeface="David"/>
                <a:sym typeface="David"/>
              </a:rPr>
              <a:t>הוא דחף את החובש דחיפה קלה מתחת למרפקו, קרץ לו עין ואמר בקול חרישי:</a:t>
            </a:r>
            <a:endParaRPr b="1">
              <a:latin typeface="David"/>
              <a:ea typeface="David"/>
              <a:cs typeface="David"/>
              <a:sym typeface="David"/>
            </a:endParaRPr>
          </a:p>
          <a:p>
            <a:pPr marL="0" marR="0" lvl="0" indent="0" algn="just" rtl="1">
              <a:lnSpc>
                <a:spcPct val="100000"/>
              </a:lnSpc>
              <a:spcBef>
                <a:spcPts val="0"/>
              </a:spcBef>
              <a:spcAft>
                <a:spcPts val="0"/>
              </a:spcAft>
              <a:buNone/>
            </a:pPr>
            <a:r>
              <a:rPr lang="iw" b="1">
                <a:latin typeface="David"/>
                <a:ea typeface="David"/>
                <a:cs typeface="David"/>
                <a:sym typeface="David"/>
              </a:rPr>
              <a:t>"כדאי היה, מאקסים ניקולאיץ', להעמיד לה קרני-אומן </a:t>
            </a:r>
            <a:r>
              <a:rPr lang="iw" sz="1300" b="1">
                <a:latin typeface="David"/>
                <a:ea typeface="David"/>
                <a:cs typeface="David"/>
                <a:sym typeface="David"/>
              </a:rPr>
              <a:t>(כוסות-רוח  להוצאת מעט דם, רפואה שהייתה נהוגה במאות ה- 18 וה-19).</a:t>
            </a:r>
            <a:r>
              <a:rPr lang="iw" b="1">
                <a:latin typeface="David"/>
                <a:ea typeface="David"/>
                <a:cs typeface="David"/>
                <a:sym typeface="David"/>
              </a:rPr>
              <a:t>"</a:t>
            </a:r>
            <a:endParaRPr b="1">
              <a:latin typeface="David"/>
              <a:ea typeface="David"/>
              <a:cs typeface="David"/>
              <a:sym typeface="David"/>
            </a:endParaRPr>
          </a:p>
          <a:p>
            <a:pPr marL="0" marR="0" lvl="0" indent="0" algn="just" rtl="1">
              <a:lnSpc>
                <a:spcPct val="100000"/>
              </a:lnSpc>
              <a:spcBef>
                <a:spcPts val="1200"/>
              </a:spcBef>
              <a:spcAft>
                <a:spcPts val="0"/>
              </a:spcAft>
              <a:buNone/>
            </a:pPr>
            <a:r>
              <a:rPr lang="iw" b="1">
                <a:latin typeface="David"/>
                <a:ea typeface="David"/>
                <a:cs typeface="David"/>
                <a:sym typeface="David"/>
              </a:rPr>
              <a:t>"אין פנאי, אין פנאי חביבי. קח את זקנָתך ולך לך בשלום. רב שלומות. "</a:t>
            </a:r>
            <a:endParaRPr b="1">
              <a:latin typeface="David"/>
              <a:ea typeface="David"/>
              <a:cs typeface="David"/>
              <a:sym typeface="David"/>
            </a:endParaRPr>
          </a:p>
          <a:p>
            <a:pPr marL="0" marR="0" lvl="0" indent="0" algn="just" rtl="1">
              <a:lnSpc>
                <a:spcPct val="100000"/>
              </a:lnSpc>
              <a:spcBef>
                <a:spcPts val="1200"/>
              </a:spcBef>
              <a:spcAft>
                <a:spcPts val="0"/>
              </a:spcAft>
              <a:buNone/>
            </a:pPr>
            <a:r>
              <a:rPr lang="iw" b="1">
                <a:latin typeface="David"/>
                <a:ea typeface="David"/>
                <a:cs typeface="David"/>
                <a:sym typeface="David"/>
              </a:rPr>
              <a:t>"יעשה נא עמנו חסד, " – התחנן יעקב. </a:t>
            </a:r>
            <a:endParaRPr b="1">
              <a:latin typeface="David"/>
              <a:ea typeface="David"/>
              <a:cs typeface="David"/>
              <a:sym typeface="David"/>
            </a:endParaRPr>
          </a:p>
          <a:p>
            <a:pPr marL="0" marR="0" lvl="0" indent="0" algn="just" rtl="1">
              <a:lnSpc>
                <a:spcPct val="100000"/>
              </a:lnSpc>
              <a:spcBef>
                <a:spcPts val="1200"/>
              </a:spcBef>
              <a:spcAft>
                <a:spcPts val="0"/>
              </a:spcAft>
              <a:buNone/>
            </a:pPr>
            <a:r>
              <a:rPr lang="iw" b="1">
                <a:latin typeface="David"/>
                <a:ea typeface="David"/>
                <a:cs typeface="David"/>
                <a:sym typeface="David"/>
              </a:rPr>
              <a:t>– "שהרי יודע כבודו בעצמו, אילו למשל, חשה בבטנה (בבטן שלה). או במעיה (במעיים שלה, שבתוך הבטן), </a:t>
            </a:r>
            <a:endParaRPr b="1">
              <a:latin typeface="David"/>
              <a:ea typeface="David"/>
              <a:cs typeface="David"/>
              <a:sym typeface="David"/>
            </a:endParaRPr>
          </a:p>
          <a:p>
            <a:pPr marL="0" lvl="0" indent="0" algn="just" rtl="1">
              <a:lnSpc>
                <a:spcPct val="100000"/>
              </a:lnSpc>
              <a:spcBef>
                <a:spcPts val="1200"/>
              </a:spcBef>
              <a:spcAft>
                <a:spcPts val="0"/>
              </a:spcAft>
              <a:buNone/>
            </a:pPr>
            <a:r>
              <a:rPr lang="iw" b="1">
                <a:latin typeface="David"/>
                <a:ea typeface="David"/>
                <a:cs typeface="David"/>
                <a:sym typeface="David"/>
              </a:rPr>
              <a:t>נו, אזי אבקות וטיפות מילא, אבל הרי הצטננות היא! ובשעת הצטננות הרי ראשית חכמה — הקזת דם.</a:t>
            </a:r>
            <a:endParaRPr b="1">
              <a:latin typeface="David"/>
              <a:ea typeface="David"/>
              <a:cs typeface="David"/>
              <a:sym typeface="David"/>
            </a:endParaRPr>
          </a:p>
          <a:p>
            <a:pPr marL="0" lvl="0" indent="0" algn="just" rtl="1">
              <a:lnSpc>
                <a:spcPct val="100000"/>
              </a:lnSpc>
              <a:spcBef>
                <a:spcPts val="1200"/>
              </a:spcBef>
              <a:spcAft>
                <a:spcPts val="0"/>
              </a:spcAft>
              <a:buNone/>
            </a:pPr>
            <a:r>
              <a:rPr lang="iw" b="1">
                <a:latin typeface="David"/>
                <a:ea typeface="David"/>
                <a:cs typeface="David"/>
                <a:sym typeface="David"/>
              </a:rPr>
              <a:t> מאקסים ניקולאיץ'."</a:t>
            </a:r>
            <a:endParaRPr b="1">
              <a:latin typeface="David"/>
              <a:ea typeface="David"/>
              <a:cs typeface="David"/>
              <a:sym typeface="David"/>
            </a:endParaRPr>
          </a:p>
          <a:p>
            <a:pPr marL="0" lvl="0" indent="0" algn="just" rtl="1">
              <a:lnSpc>
                <a:spcPct val="100000"/>
              </a:lnSpc>
              <a:spcBef>
                <a:spcPts val="1200"/>
              </a:spcBef>
              <a:spcAft>
                <a:spcPts val="0"/>
              </a:spcAft>
              <a:buNone/>
            </a:pPr>
            <a:r>
              <a:rPr lang="iw" b="1">
                <a:latin typeface="David"/>
                <a:ea typeface="David"/>
                <a:cs typeface="David"/>
                <a:sym typeface="David"/>
              </a:rPr>
              <a:t>אך החובש כבר קרא לחולה שני, לחדר הקבלה נכנסה אישה עם ילד.</a:t>
            </a:r>
            <a:endParaRPr b="1">
              <a:latin typeface="David"/>
              <a:ea typeface="David"/>
              <a:cs typeface="David"/>
              <a:sym typeface="David"/>
            </a:endParaRPr>
          </a:p>
          <a:p>
            <a:pPr marL="0" lvl="0" indent="0" algn="just" rtl="1">
              <a:lnSpc>
                <a:spcPct val="100000"/>
              </a:lnSpc>
              <a:spcBef>
                <a:spcPts val="1200"/>
              </a:spcBef>
              <a:spcAft>
                <a:spcPts val="0"/>
              </a:spcAft>
              <a:buNone/>
            </a:pPr>
            <a:r>
              <a:rPr lang="iw" b="1">
                <a:latin typeface="David"/>
                <a:ea typeface="David"/>
                <a:cs typeface="David"/>
                <a:sym typeface="David"/>
              </a:rPr>
              <a:t>"הסתלק, הסתלק" אמר ליעקב וזיעם את עפעפיו. "אל תנדנד!"</a:t>
            </a:r>
            <a:endParaRPr b="1">
              <a:latin typeface="David"/>
              <a:ea typeface="David"/>
              <a:cs typeface="David"/>
              <a:sym typeface="David"/>
            </a:endParaRPr>
          </a:p>
          <a:p>
            <a:pPr marL="0" lvl="0" indent="0" algn="just" rtl="1">
              <a:lnSpc>
                <a:spcPct val="100000"/>
              </a:lnSpc>
              <a:spcBef>
                <a:spcPts val="1200"/>
              </a:spcBef>
              <a:spcAft>
                <a:spcPts val="0"/>
              </a:spcAft>
              <a:buNone/>
            </a:pPr>
            <a:r>
              <a:rPr lang="iw" b="1">
                <a:latin typeface="David"/>
                <a:ea typeface="David"/>
                <a:cs typeface="David"/>
                <a:sym typeface="David"/>
              </a:rPr>
              <a:t>"אם כן, אפוא, ינסה, לפחות בעלוקות. כל ימי אתפלל לשלומו!"</a:t>
            </a:r>
            <a:endParaRPr b="1">
              <a:latin typeface="David"/>
              <a:ea typeface="David"/>
              <a:cs typeface="David"/>
              <a:sym typeface="David"/>
            </a:endParaRPr>
          </a:p>
          <a:p>
            <a:pPr marL="0" lvl="0" indent="0" algn="just" rtl="1">
              <a:lnSpc>
                <a:spcPct val="100000"/>
              </a:lnSpc>
              <a:spcBef>
                <a:spcPts val="1200"/>
              </a:spcBef>
              <a:spcAft>
                <a:spcPts val="0"/>
              </a:spcAft>
              <a:buNone/>
            </a:pPr>
            <a:r>
              <a:rPr lang="iw" b="1">
                <a:latin typeface="David"/>
                <a:ea typeface="David"/>
                <a:cs typeface="David"/>
                <a:sym typeface="David"/>
              </a:rPr>
              <a:t>החובש נרתח וגער:"אל תרבה כאן דברים! ב...בול עץ!"</a:t>
            </a:r>
            <a:endParaRPr b="1">
              <a:latin typeface="David"/>
              <a:ea typeface="David"/>
              <a:cs typeface="David"/>
              <a:sym typeface="David"/>
            </a:endParaRPr>
          </a:p>
          <a:p>
            <a:pPr marL="0" lvl="0" indent="0" algn="just" rtl="1">
              <a:lnSpc>
                <a:spcPct val="100000"/>
              </a:lnSpc>
              <a:spcBef>
                <a:spcPts val="1200"/>
              </a:spcBef>
              <a:spcAft>
                <a:spcPts val="0"/>
              </a:spcAft>
              <a:buNone/>
            </a:pPr>
            <a:endParaRPr b="1">
              <a:latin typeface="David"/>
              <a:ea typeface="David"/>
              <a:cs typeface="David"/>
              <a:sym typeface="David"/>
            </a:endParaRPr>
          </a:p>
          <a:p>
            <a:pPr marL="0" lvl="0" indent="0" algn="just" rtl="1">
              <a:lnSpc>
                <a:spcPct val="100000"/>
              </a:lnSpc>
              <a:spcBef>
                <a:spcPts val="1200"/>
              </a:spcBef>
              <a:spcAft>
                <a:spcPts val="0"/>
              </a:spcAft>
              <a:buNone/>
            </a:pPr>
            <a:endParaRPr b="1">
              <a:latin typeface="David"/>
              <a:ea typeface="David"/>
              <a:cs typeface="David"/>
              <a:sym typeface="David"/>
            </a:endParaRPr>
          </a:p>
          <a:p>
            <a:pPr marL="0" lvl="0" indent="0" algn="just" rtl="1">
              <a:lnSpc>
                <a:spcPct val="100000"/>
              </a:lnSpc>
              <a:spcBef>
                <a:spcPts val="1200"/>
              </a:spcBef>
              <a:spcAft>
                <a:spcPts val="0"/>
              </a:spcAft>
              <a:buNone/>
            </a:pPr>
            <a:r>
              <a:rPr lang="iw" b="1">
                <a:latin typeface="David"/>
                <a:ea typeface="David"/>
                <a:cs typeface="David"/>
                <a:sym typeface="David"/>
              </a:rPr>
              <a:t> </a:t>
            </a:r>
            <a:endParaRPr b="1">
              <a:latin typeface="David"/>
              <a:ea typeface="David"/>
              <a:cs typeface="David"/>
              <a:sym typeface="David"/>
            </a:endParaRPr>
          </a:p>
        </p:txBody>
      </p:sp>
      <p:pic>
        <p:nvPicPr>
          <p:cNvPr id="214" name="Google Shape;214;p35"/>
          <p:cNvPicPr preferRelativeResize="0"/>
          <p:nvPr/>
        </p:nvPicPr>
        <p:blipFill>
          <a:blip r:embed="rId3">
            <a:alphaModFix/>
          </a:blip>
          <a:stretch>
            <a:fillRect/>
          </a:stretch>
        </p:blipFill>
        <p:spPr>
          <a:xfrm>
            <a:off x="678400" y="2089175"/>
            <a:ext cx="971700" cy="1448725"/>
          </a:xfrm>
          <a:prstGeom prst="rect">
            <a:avLst/>
          </a:prstGeom>
          <a:noFill/>
          <a:ln>
            <a:noFill/>
          </a:ln>
        </p:spPr>
      </p:pic>
      <p:pic>
        <p:nvPicPr>
          <p:cNvPr id="215" name="Google Shape;215;p35"/>
          <p:cNvPicPr preferRelativeResize="0"/>
          <p:nvPr/>
        </p:nvPicPr>
        <p:blipFill>
          <a:blip r:embed="rId4">
            <a:alphaModFix/>
          </a:blip>
          <a:stretch>
            <a:fillRect/>
          </a:stretch>
        </p:blipFill>
        <p:spPr>
          <a:xfrm>
            <a:off x="1386351" y="3642625"/>
            <a:ext cx="1818101" cy="1363249"/>
          </a:xfrm>
          <a:prstGeom prst="rect">
            <a:avLst/>
          </a:prstGeom>
          <a:noFill/>
          <a:ln>
            <a:noFill/>
          </a:ln>
        </p:spPr>
      </p:pic>
      <p:pic>
        <p:nvPicPr>
          <p:cNvPr id="216" name="Google Shape;216;p35" title="כינורו של רוטשילד 11.mp3">
            <a:hlinkClick r:id="rId5"/>
          </p:cNvPr>
          <p:cNvPicPr preferRelativeResize="0"/>
          <p:nvPr/>
        </p:nvPicPr>
        <p:blipFill>
          <a:blip r:embed="rId6">
            <a:alphaModFix/>
          </a:blip>
          <a:stretch>
            <a:fillRect/>
          </a:stretch>
        </p:blipFill>
        <p:spPr>
          <a:xfrm>
            <a:off x="194500" y="4035475"/>
            <a:ext cx="829100" cy="829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6"/>
          <p:cNvSpPr txBox="1"/>
          <p:nvPr/>
        </p:nvSpPr>
        <p:spPr>
          <a:xfrm>
            <a:off x="3783150" y="695300"/>
            <a:ext cx="4974300" cy="4215000"/>
          </a:xfrm>
          <a:prstGeom prst="rect">
            <a:avLst/>
          </a:prstGeom>
          <a:noFill/>
          <a:ln>
            <a:noFill/>
          </a:ln>
        </p:spPr>
        <p:txBody>
          <a:bodyPr spcFirstLastPara="1" wrap="square" lIns="91425" tIns="91425" rIns="91425" bIns="91425" anchor="ctr" anchorCtr="0">
            <a:noAutofit/>
          </a:bodyPr>
          <a:lstStyle/>
          <a:p>
            <a:pPr marL="0" lvl="0" indent="0" algn="just" rtl="1">
              <a:lnSpc>
                <a:spcPct val="115000"/>
              </a:lnSpc>
              <a:spcBef>
                <a:spcPts val="1200"/>
              </a:spcBef>
              <a:spcAft>
                <a:spcPts val="0"/>
              </a:spcAft>
              <a:buNone/>
            </a:pPr>
            <a:r>
              <a:rPr lang="iw" b="1">
                <a:latin typeface="David"/>
                <a:ea typeface="David"/>
                <a:cs typeface="David"/>
                <a:sym typeface="David"/>
              </a:rPr>
              <a:t>גם יעקב נרתח, כולו הסמיק, אך לא הצליח להוציא הגה מפיו, שילב את זרועו בזרועה של מארפה והוליכה מחדר הקבלה.</a:t>
            </a:r>
            <a:r>
              <a:rPr lang="iw" u="sng">
                <a:latin typeface="David"/>
                <a:ea typeface="David"/>
                <a:cs typeface="David"/>
                <a:sym typeface="David"/>
              </a:rPr>
              <a:t> ורק לאחר שישבו בעגלה הציץ בבית-החולים בפנים זועפות ואמר בלעג:  </a:t>
            </a:r>
            <a:endParaRPr u="sng">
              <a:latin typeface="David"/>
              <a:ea typeface="David"/>
              <a:cs typeface="David"/>
              <a:sym typeface="David"/>
            </a:endParaRPr>
          </a:p>
          <a:p>
            <a:pPr marL="0" lvl="0" indent="0" algn="just" rtl="1">
              <a:lnSpc>
                <a:spcPct val="115000"/>
              </a:lnSpc>
              <a:spcBef>
                <a:spcPts val="0"/>
              </a:spcBef>
              <a:spcAft>
                <a:spcPts val="0"/>
              </a:spcAft>
              <a:buNone/>
            </a:pPr>
            <a:r>
              <a:rPr lang="iw" b="1">
                <a:latin typeface="David"/>
                <a:ea typeface="David"/>
                <a:cs typeface="David"/>
                <a:sym typeface="David"/>
              </a:rPr>
              <a:t>"הושיבו אתכם כאן, אמנים שכמותכם! ודאי עשית עושר, מעמיד קרני-אומן, וכשבא איש עני, על עלוקה אחת חס  אתה. ארורים!"</a:t>
            </a:r>
            <a:endParaRPr b="1">
              <a:latin typeface="David"/>
              <a:ea typeface="David"/>
              <a:cs typeface="David"/>
              <a:sym typeface="David"/>
            </a:endParaRPr>
          </a:p>
          <a:p>
            <a:pPr marL="0" lvl="0" indent="0" algn="just" rtl="1">
              <a:lnSpc>
                <a:spcPct val="115000"/>
              </a:lnSpc>
              <a:spcBef>
                <a:spcPts val="1200"/>
              </a:spcBef>
              <a:spcAft>
                <a:spcPts val="0"/>
              </a:spcAft>
              <a:buNone/>
            </a:pPr>
            <a:r>
              <a:rPr lang="iw" b="1">
                <a:latin typeface="David"/>
                <a:ea typeface="David"/>
                <a:cs typeface="David"/>
                <a:sym typeface="David"/>
              </a:rPr>
              <a:t>משהגיעו הביתה, עמדה מארפה בהיכנסה לבקתה כעשר דקות, נשענת אל התנור.</a:t>
            </a:r>
            <a:r>
              <a:rPr lang="iw" b="1" u="sng">
                <a:latin typeface="David"/>
                <a:ea typeface="David"/>
                <a:cs typeface="David"/>
                <a:sym typeface="David"/>
              </a:rPr>
              <a:t> נדמה היה, שאם תשכב, יתחיל יעקב לדבר על ההפסדים, ויחרפנה (יקלל אותה) שהיא שוכבת ואיננה רוצה לעבוד</a:t>
            </a:r>
            <a:r>
              <a:rPr lang="iw" b="1">
                <a:latin typeface="David"/>
                <a:ea typeface="David"/>
                <a:cs typeface="David"/>
                <a:sym typeface="David"/>
              </a:rPr>
              <a:t>. ויעקב הביט בה משמים וזכַר, כי מחר - יום-יוחנן, ומחרתיים -  חג-ניקולאי בעל-הנס, ואחר כך — אחד-בשבת, ואחר כך — שניים-בשבת, יום ביש (יום לא טוב, בלי מזל). ארבעה ימים אסורים במלאכה, ומארפה תמות באחד הימים האלה; משמע את ארונה עליו לעשות היום. </a:t>
            </a:r>
            <a:endParaRPr b="1">
              <a:latin typeface="David"/>
              <a:ea typeface="David"/>
              <a:cs typeface="David"/>
              <a:sym typeface="David"/>
            </a:endParaRPr>
          </a:p>
          <a:p>
            <a:pPr marL="0" lvl="0" indent="0" algn="just" rtl="1">
              <a:lnSpc>
                <a:spcPct val="115000"/>
              </a:lnSpc>
              <a:spcBef>
                <a:spcPts val="1200"/>
              </a:spcBef>
              <a:spcAft>
                <a:spcPts val="0"/>
              </a:spcAft>
              <a:buNone/>
            </a:pPr>
            <a:r>
              <a:rPr lang="iw" b="1">
                <a:solidFill>
                  <a:srgbClr val="5B0F00"/>
                </a:solidFill>
                <a:latin typeface="David"/>
                <a:ea typeface="David"/>
                <a:cs typeface="David"/>
                <a:sym typeface="David"/>
              </a:rPr>
              <a:t>נטל את אמת-הברזל, ניגש אל הזקנה ומדדה. אחר-כך שכבה הזקנה, והוא נצטלב והתחיל לעשות את ארון-המתים. כתום המלאכה, הרכיב ברונזה משקפיים על עיניו ורשם בפנקסו:</a:t>
            </a:r>
            <a:endParaRPr b="1">
              <a:solidFill>
                <a:srgbClr val="5B0F00"/>
              </a:solidFill>
              <a:latin typeface="David"/>
              <a:ea typeface="David"/>
              <a:cs typeface="David"/>
              <a:sym typeface="David"/>
            </a:endParaRPr>
          </a:p>
          <a:p>
            <a:pPr marL="0" lvl="0" indent="0" algn="just" rtl="1">
              <a:lnSpc>
                <a:spcPct val="115000"/>
              </a:lnSpc>
              <a:spcBef>
                <a:spcPts val="1200"/>
              </a:spcBef>
              <a:spcAft>
                <a:spcPts val="0"/>
              </a:spcAft>
              <a:buNone/>
            </a:pPr>
            <a:r>
              <a:rPr lang="iw" b="1">
                <a:latin typeface="David"/>
                <a:ea typeface="David"/>
                <a:cs typeface="David"/>
                <a:sym typeface="David"/>
              </a:rPr>
              <a:t>"למארפה איוואנובנה, ארון-מתים 2 רובל, 40 קופיקות."</a:t>
            </a:r>
            <a:endParaRPr b="1">
              <a:latin typeface="David"/>
              <a:ea typeface="David"/>
              <a:cs typeface="David"/>
              <a:sym typeface="David"/>
            </a:endParaRPr>
          </a:p>
          <a:p>
            <a:pPr marL="0" lvl="0" indent="0" algn="just" rtl="1">
              <a:lnSpc>
                <a:spcPct val="115000"/>
              </a:lnSpc>
              <a:spcBef>
                <a:spcPts val="1200"/>
              </a:spcBef>
              <a:spcAft>
                <a:spcPts val="0"/>
              </a:spcAft>
              <a:buNone/>
            </a:pPr>
            <a:r>
              <a:rPr lang="iw" b="1">
                <a:latin typeface="David"/>
                <a:ea typeface="David"/>
                <a:cs typeface="David"/>
                <a:sym typeface="David"/>
              </a:rPr>
              <a:t> </a:t>
            </a:r>
            <a:endParaRPr b="1">
              <a:latin typeface="David"/>
              <a:ea typeface="David"/>
              <a:cs typeface="David"/>
              <a:sym typeface="David"/>
            </a:endParaRPr>
          </a:p>
        </p:txBody>
      </p:sp>
      <p:pic>
        <p:nvPicPr>
          <p:cNvPr id="222" name="Google Shape;222;p36"/>
          <p:cNvPicPr preferRelativeResize="0"/>
          <p:nvPr/>
        </p:nvPicPr>
        <p:blipFill rotWithShape="1">
          <a:blip r:embed="rId3">
            <a:alphaModFix/>
          </a:blip>
          <a:srcRect b="11832"/>
          <a:stretch/>
        </p:blipFill>
        <p:spPr>
          <a:xfrm>
            <a:off x="-44675" y="103650"/>
            <a:ext cx="3900400" cy="1930425"/>
          </a:xfrm>
          <a:prstGeom prst="rect">
            <a:avLst/>
          </a:prstGeom>
          <a:noFill/>
          <a:ln>
            <a:noFill/>
          </a:ln>
        </p:spPr>
      </p:pic>
      <p:pic>
        <p:nvPicPr>
          <p:cNvPr id="223" name="Google Shape;223;p36"/>
          <p:cNvPicPr preferRelativeResize="0"/>
          <p:nvPr/>
        </p:nvPicPr>
        <p:blipFill rotWithShape="1">
          <a:blip r:embed="rId4">
            <a:alphaModFix/>
          </a:blip>
          <a:srcRect b="11613"/>
          <a:stretch/>
        </p:blipFill>
        <p:spPr>
          <a:xfrm>
            <a:off x="0" y="2703900"/>
            <a:ext cx="3715725" cy="1843625"/>
          </a:xfrm>
          <a:prstGeom prst="rect">
            <a:avLst/>
          </a:prstGeom>
          <a:noFill/>
          <a:ln>
            <a:noFill/>
          </a:ln>
        </p:spPr>
      </p:pic>
      <p:sp>
        <p:nvSpPr>
          <p:cNvPr id="224" name="Google Shape;224;p36"/>
          <p:cNvSpPr txBox="1"/>
          <p:nvPr/>
        </p:nvSpPr>
        <p:spPr>
          <a:xfrm>
            <a:off x="6944375" y="51825"/>
            <a:ext cx="2067000" cy="349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 b="1">
                <a:solidFill>
                  <a:schemeClr val="dk1"/>
                </a:solidFill>
                <a:highlight>
                  <a:srgbClr val="FFFFFF"/>
                </a:highlight>
                <a:latin typeface="David"/>
                <a:ea typeface="David"/>
                <a:cs typeface="David"/>
                <a:sym typeface="David"/>
              </a:rPr>
              <a:t>המשך  7 במאי</a:t>
            </a:r>
            <a:endParaRPr/>
          </a:p>
        </p:txBody>
      </p:sp>
      <p:sp>
        <p:nvSpPr>
          <p:cNvPr id="225" name="Google Shape;225;p36"/>
          <p:cNvSpPr txBox="1"/>
          <p:nvPr/>
        </p:nvSpPr>
        <p:spPr>
          <a:xfrm>
            <a:off x="1282625" y="1762000"/>
            <a:ext cx="647700" cy="272100"/>
          </a:xfrm>
          <a:prstGeom prst="rect">
            <a:avLst/>
          </a:prstGeom>
          <a:solidFill>
            <a:srgbClr val="000000"/>
          </a:solid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 sz="800">
                <a:solidFill>
                  <a:srgbClr val="FFFFFF"/>
                </a:solidFill>
              </a:rPr>
              <a:t>יעקב יתחיל</a:t>
            </a:r>
            <a:r>
              <a:rPr lang="iw" sz="900">
                <a:solidFill>
                  <a:srgbClr val="FFFFFF"/>
                </a:solidFill>
              </a:rPr>
              <a:t> </a:t>
            </a:r>
            <a:endParaRPr sz="900">
              <a:solidFill>
                <a:srgbClr val="FFFFFF"/>
              </a:solidFill>
            </a:endParaRPr>
          </a:p>
        </p:txBody>
      </p:sp>
      <p:pic>
        <p:nvPicPr>
          <p:cNvPr id="226" name="Google Shape;226;p36" title="כינורו של רוטשילד 12.mp3">
            <a:hlinkClick r:id="rId5"/>
          </p:cNvPr>
          <p:cNvPicPr preferRelativeResize="0"/>
          <p:nvPr/>
        </p:nvPicPr>
        <p:blipFill>
          <a:blip r:embed="rId6">
            <a:alphaModFix/>
          </a:blip>
          <a:stretch>
            <a:fillRect/>
          </a:stretch>
        </p:blipFill>
        <p:spPr>
          <a:xfrm>
            <a:off x="0" y="4276875"/>
            <a:ext cx="866625" cy="866625"/>
          </a:xfrm>
          <a:prstGeom prst="rect">
            <a:avLst/>
          </a:prstGeom>
          <a:noFill/>
          <a:ln>
            <a:noFill/>
          </a:ln>
          <a:effectLst>
            <a:reflection endPos="30000" dist="38100" dir="5400000" fadeDir="5400012" sy="-100000" algn="bl" rotWithShape="0"/>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7"/>
          <p:cNvSpPr txBox="1"/>
          <p:nvPr/>
        </p:nvSpPr>
        <p:spPr>
          <a:xfrm>
            <a:off x="116600" y="114300"/>
            <a:ext cx="8770200" cy="2511300"/>
          </a:xfrm>
          <a:prstGeom prst="rect">
            <a:avLst/>
          </a:prstGeom>
          <a:noFill/>
          <a:ln>
            <a:noFill/>
          </a:ln>
        </p:spPr>
        <p:txBody>
          <a:bodyPr spcFirstLastPara="1" wrap="square" lIns="91425" tIns="91425" rIns="91425" bIns="91425" anchor="ctr" anchorCtr="0">
            <a:noAutofit/>
          </a:bodyPr>
          <a:lstStyle/>
          <a:p>
            <a:pPr marL="0" lvl="0" indent="0" algn="just" rtl="1">
              <a:lnSpc>
                <a:spcPct val="100000"/>
              </a:lnSpc>
              <a:spcBef>
                <a:spcPts val="1200"/>
              </a:spcBef>
              <a:spcAft>
                <a:spcPts val="0"/>
              </a:spcAft>
              <a:buNone/>
            </a:pPr>
            <a:r>
              <a:rPr lang="iw" b="1">
                <a:highlight>
                  <a:srgbClr val="D3D3D3"/>
                </a:highlight>
                <a:latin typeface="David"/>
                <a:ea typeface="David"/>
                <a:cs typeface="David"/>
                <a:sym typeface="David"/>
              </a:rPr>
              <a:t> </a:t>
            </a:r>
            <a:endParaRPr b="1">
              <a:latin typeface="David"/>
              <a:ea typeface="David"/>
              <a:cs typeface="David"/>
              <a:sym typeface="David"/>
            </a:endParaRPr>
          </a:p>
          <a:p>
            <a:pPr marL="0" lvl="0" indent="0" algn="just" rtl="1">
              <a:lnSpc>
                <a:spcPct val="100000"/>
              </a:lnSpc>
              <a:spcBef>
                <a:spcPts val="1200"/>
              </a:spcBef>
              <a:spcAft>
                <a:spcPts val="0"/>
              </a:spcAft>
              <a:buNone/>
            </a:pPr>
            <a:r>
              <a:rPr lang="iw" b="1">
                <a:highlight>
                  <a:srgbClr val="D3D3D3"/>
                </a:highlight>
                <a:latin typeface="David"/>
                <a:ea typeface="David"/>
                <a:cs typeface="David"/>
                <a:sym typeface="David"/>
              </a:rPr>
              <a:t> </a:t>
            </a:r>
            <a:r>
              <a:rPr lang="iw" b="1">
                <a:solidFill>
                  <a:schemeClr val="dk1"/>
                </a:solidFill>
                <a:highlight>
                  <a:srgbClr val="FFFFFF"/>
                </a:highlight>
                <a:latin typeface="David"/>
                <a:ea typeface="David"/>
                <a:cs typeface="David"/>
                <a:sym typeface="David"/>
              </a:rPr>
              <a:t>המשך  7 במאי</a:t>
            </a:r>
            <a:endParaRPr b="1">
              <a:latin typeface="David"/>
              <a:ea typeface="David"/>
              <a:cs typeface="David"/>
              <a:sym typeface="David"/>
            </a:endParaRPr>
          </a:p>
          <a:p>
            <a:pPr marL="0" lvl="0" indent="0" algn="just" rtl="1">
              <a:lnSpc>
                <a:spcPct val="100000"/>
              </a:lnSpc>
              <a:spcBef>
                <a:spcPts val="1200"/>
              </a:spcBef>
              <a:spcAft>
                <a:spcPts val="0"/>
              </a:spcAft>
              <a:buNone/>
            </a:pPr>
            <a:r>
              <a:rPr lang="iw" b="1">
                <a:latin typeface="David"/>
                <a:ea typeface="David"/>
                <a:cs typeface="David"/>
                <a:sym typeface="David"/>
              </a:rPr>
              <a:t>  </a:t>
            </a:r>
            <a:endParaRPr b="1">
              <a:latin typeface="David"/>
              <a:ea typeface="David"/>
              <a:cs typeface="David"/>
              <a:sym typeface="David"/>
            </a:endParaRPr>
          </a:p>
          <a:p>
            <a:pPr marL="0" lvl="0" indent="0" algn="r" rtl="1">
              <a:lnSpc>
                <a:spcPct val="200000"/>
              </a:lnSpc>
              <a:spcBef>
                <a:spcPts val="1200"/>
              </a:spcBef>
              <a:spcAft>
                <a:spcPts val="0"/>
              </a:spcAft>
              <a:buNone/>
            </a:pPr>
            <a:r>
              <a:rPr lang="iw" b="1">
                <a:latin typeface="David"/>
                <a:ea typeface="David"/>
                <a:cs typeface="David"/>
                <a:sym typeface="David"/>
              </a:rPr>
              <a:t>נאנח. כל אותה שעה שכבה הזקנה דמומה (בשקט) ועיניה עצומות.</a:t>
            </a:r>
            <a:r>
              <a:rPr lang="iw" b="1">
                <a:highlight>
                  <a:srgbClr val="D9D9D9"/>
                </a:highlight>
                <a:latin typeface="David"/>
                <a:ea typeface="David"/>
                <a:cs typeface="David"/>
                <a:sym typeface="David"/>
              </a:rPr>
              <a:t> </a:t>
            </a:r>
            <a:r>
              <a:rPr lang="iw" b="1">
                <a:highlight>
                  <a:srgbClr val="CCCCCC"/>
                </a:highlight>
                <a:latin typeface="David"/>
                <a:ea typeface="David"/>
                <a:cs typeface="David"/>
                <a:sym typeface="David"/>
              </a:rPr>
              <a:t>ובערב,</a:t>
            </a:r>
            <a:r>
              <a:rPr lang="iw" b="1">
                <a:latin typeface="David"/>
                <a:ea typeface="David"/>
                <a:cs typeface="David"/>
                <a:sym typeface="David"/>
              </a:rPr>
              <a:t> כשהחשיך היום, קראה לפתע לזקן: "אתה זוכר, יעקב?" שאלה והביטה בו בחדווה (בשמחה). "אתה זוכר, לפני חמישים שנה נתן לנו בורא העולם תינוקת בהירת תלתלים? היינו שנינו יושבים תמיד על שפת הנהר ושרים שירים... מתחת לעץ הערבה." ובבת-שחוק מרה הוסיפה: "מתה הילדה". יעקב אימץ את זכרונו, אך בשום אופן לא יכול היה לזכור, לא את התינוקת ולא את הערבה.</a:t>
            </a:r>
            <a:endParaRPr b="1">
              <a:latin typeface="David"/>
              <a:ea typeface="David"/>
              <a:cs typeface="David"/>
              <a:sym typeface="David"/>
            </a:endParaRPr>
          </a:p>
          <a:p>
            <a:pPr marL="0" lvl="0" indent="0" algn="r" rtl="1">
              <a:lnSpc>
                <a:spcPct val="200000"/>
              </a:lnSpc>
              <a:spcBef>
                <a:spcPts val="1200"/>
              </a:spcBef>
              <a:spcAft>
                <a:spcPts val="0"/>
              </a:spcAft>
              <a:buNone/>
            </a:pPr>
            <a:r>
              <a:rPr lang="iw" b="1">
                <a:latin typeface="David"/>
                <a:ea typeface="David"/>
                <a:cs typeface="David"/>
                <a:sym typeface="David"/>
              </a:rPr>
              <a:t>"הזיות הוזה את", אמר.  </a:t>
            </a:r>
            <a:endParaRPr b="1">
              <a:latin typeface="David"/>
              <a:ea typeface="David"/>
              <a:cs typeface="David"/>
              <a:sym typeface="David"/>
            </a:endParaRPr>
          </a:p>
        </p:txBody>
      </p:sp>
      <p:pic>
        <p:nvPicPr>
          <p:cNvPr id="232" name="Google Shape;232;p37"/>
          <p:cNvPicPr preferRelativeResize="0"/>
          <p:nvPr/>
        </p:nvPicPr>
        <p:blipFill rotWithShape="1">
          <a:blip r:embed="rId3">
            <a:alphaModFix/>
          </a:blip>
          <a:srcRect b="11645"/>
          <a:stretch/>
        </p:blipFill>
        <p:spPr>
          <a:xfrm>
            <a:off x="1593575" y="2437525"/>
            <a:ext cx="5298975" cy="2628225"/>
          </a:xfrm>
          <a:prstGeom prst="rect">
            <a:avLst/>
          </a:prstGeom>
          <a:noFill/>
          <a:ln>
            <a:noFill/>
          </a:ln>
        </p:spPr>
      </p:pic>
      <p:pic>
        <p:nvPicPr>
          <p:cNvPr id="233" name="Google Shape;233;p37" title="כינורו של רוטשילד 13.mp3">
            <a:hlinkClick r:id="rId4"/>
          </p:cNvPr>
          <p:cNvPicPr preferRelativeResize="0"/>
          <p:nvPr/>
        </p:nvPicPr>
        <p:blipFill>
          <a:blip r:embed="rId5">
            <a:alphaModFix/>
          </a:blip>
          <a:stretch>
            <a:fillRect/>
          </a:stretch>
        </p:blipFill>
        <p:spPr>
          <a:xfrm>
            <a:off x="0" y="4268075"/>
            <a:ext cx="797675" cy="797675"/>
          </a:xfrm>
          <a:prstGeom prst="rect">
            <a:avLst/>
          </a:prstGeom>
          <a:noFill/>
          <a:ln>
            <a:noFill/>
          </a:ln>
          <a:effectLst>
            <a:reflection endPos="30000" dist="38100" dir="5400000" fadeDir="5400012" sy="-100000" algn="bl" rotWithShape="0"/>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8"/>
          <p:cNvSpPr txBox="1">
            <a:spLocks noGrp="1"/>
          </p:cNvSpPr>
          <p:nvPr>
            <p:ph type="title"/>
          </p:nvPr>
        </p:nvSpPr>
        <p:spPr>
          <a:xfrm>
            <a:off x="5213825" y="1698525"/>
            <a:ext cx="8520600" cy="5727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iw"/>
              <a:t>8 במאי</a:t>
            </a:r>
            <a:endParaRPr/>
          </a:p>
        </p:txBody>
      </p:sp>
      <p:graphicFrame>
        <p:nvGraphicFramePr>
          <p:cNvPr id="239" name="Google Shape;239;p38"/>
          <p:cNvGraphicFramePr/>
          <p:nvPr/>
        </p:nvGraphicFramePr>
        <p:xfrm>
          <a:off x="8346450" y="116600"/>
          <a:ext cx="3000000" cy="3000000"/>
        </p:xfrm>
        <a:graphic>
          <a:graphicData uri="http://schemas.openxmlformats.org/drawingml/2006/table">
            <a:tbl>
              <a:tblPr>
                <a:noFill/>
                <a:tableStyleId>{7E23C8AD-B696-4EF2-BE4E-592E4B6F5627}</a:tableStyleId>
              </a:tblPr>
              <a:tblGrid>
                <a:gridCol w="541400">
                  <a:extLst>
                    <a:ext uri="{9D8B030D-6E8A-4147-A177-3AD203B41FA5}">
                      <a16:colId xmlns:a16="http://schemas.microsoft.com/office/drawing/2014/main" val="20000"/>
                    </a:ext>
                  </a:extLst>
                </a:gridCol>
              </a:tblGrid>
              <a:tr h="381000">
                <a:tc>
                  <a:txBody>
                    <a:bodyPr/>
                    <a:lstStyle/>
                    <a:p>
                      <a:pPr marL="0" lvl="0" indent="0" algn="r" rtl="1">
                        <a:spcBef>
                          <a:spcPts val="0"/>
                        </a:spcBef>
                        <a:spcAft>
                          <a:spcPts val="0"/>
                        </a:spcAft>
                        <a:buNone/>
                      </a:pPr>
                      <a:r>
                        <a:rPr lang="iw" sz="1300"/>
                        <a:t> 8 במאי </a:t>
                      </a:r>
                      <a:endParaRPr sz="13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sp>
        <p:nvSpPr>
          <p:cNvPr id="240" name="Google Shape;240;p38"/>
          <p:cNvSpPr txBox="1"/>
          <p:nvPr/>
        </p:nvSpPr>
        <p:spPr>
          <a:xfrm>
            <a:off x="220250" y="2850350"/>
            <a:ext cx="8667600" cy="2215500"/>
          </a:xfrm>
          <a:prstGeom prst="rect">
            <a:avLst/>
          </a:prstGeom>
          <a:noFill/>
          <a:ln>
            <a:noFill/>
          </a:ln>
        </p:spPr>
        <p:txBody>
          <a:bodyPr spcFirstLastPara="1" wrap="square" lIns="91425" tIns="91425" rIns="91425" bIns="91425" anchor="ctr" anchorCtr="0">
            <a:noAutofit/>
          </a:bodyPr>
          <a:lstStyle/>
          <a:p>
            <a:pPr marL="0" lvl="0" indent="0" algn="just" rtl="1">
              <a:lnSpc>
                <a:spcPct val="150000"/>
              </a:lnSpc>
              <a:spcBef>
                <a:spcPts val="1200"/>
              </a:spcBef>
              <a:spcAft>
                <a:spcPts val="0"/>
              </a:spcAft>
              <a:buNone/>
            </a:pPr>
            <a:r>
              <a:rPr lang="iw" b="1">
                <a:latin typeface="David"/>
                <a:ea typeface="David"/>
                <a:cs typeface="David"/>
                <a:sym typeface="David"/>
              </a:rPr>
              <a:t>בא הכומר, שמע את הווידוי, התקין למוות. אחר כך, החלה מארפה ממלמלת דברים שאין להבינם, </a:t>
            </a:r>
            <a:r>
              <a:rPr lang="iw" b="1">
                <a:highlight>
                  <a:srgbClr val="D3D3D3"/>
                </a:highlight>
                <a:latin typeface="David"/>
                <a:ea typeface="David"/>
                <a:cs typeface="David"/>
                <a:sym typeface="David"/>
              </a:rPr>
              <a:t>ולעת בוקר</a:t>
            </a:r>
            <a:r>
              <a:rPr lang="iw" b="1">
                <a:latin typeface="David"/>
                <a:ea typeface="David"/>
                <a:cs typeface="David"/>
                <a:sym typeface="David"/>
              </a:rPr>
              <a:t> יצאה נשמתה (מתה).</a:t>
            </a:r>
            <a:endParaRPr b="1">
              <a:latin typeface="David"/>
              <a:ea typeface="David"/>
              <a:cs typeface="David"/>
              <a:sym typeface="David"/>
            </a:endParaRPr>
          </a:p>
          <a:p>
            <a:pPr marL="0" lvl="0" indent="0" algn="just" rtl="1">
              <a:lnSpc>
                <a:spcPct val="150000"/>
              </a:lnSpc>
              <a:spcBef>
                <a:spcPts val="1200"/>
              </a:spcBef>
              <a:spcAft>
                <a:spcPts val="0"/>
              </a:spcAft>
              <a:buNone/>
            </a:pPr>
            <a:r>
              <a:rPr lang="iw" b="1">
                <a:latin typeface="David"/>
                <a:ea typeface="David"/>
                <a:cs typeface="David"/>
                <a:sym typeface="David"/>
              </a:rPr>
              <a:t>הזקנות-השכנות רחצוה, הלבישוה, הניחוה בארון. כדי שלא יוצרך לשלם כסף מיותר לדיאקון,    (איש דת, פחות מכומר ) קרא יעקב בעצמו את פרקי התהילים, ובמחיר הקבר לא לקחו ממנו כסף, שהרי שומר בית-הקברות מחותנו (קרוב משפחה)  היה. ארבעה גברים נשאו את הארון לבית העלמין. אך לא בשכר, אלא מפני הכבוד. הלכו אחרי הארון שתי זקנות, פושטי-יד (קבצנים, עניים), שני משוגעים-בקודש, והעם שפגע (פגש) בו בדרכם היה מצטלב ביראת-שמים... ויעקב שמח מאוד, שהכול הולך כך, למישרין, כמנהג וכדרך-הארץ, ובזול. ואין כאן עלבון לשום אדם. משנפרד פרידה אחרונה ממארפה, מישש בידו את הארון והרהר:                             </a:t>
            </a:r>
            <a:endParaRPr b="1">
              <a:latin typeface="David"/>
              <a:ea typeface="David"/>
              <a:cs typeface="David"/>
              <a:sym typeface="David"/>
            </a:endParaRPr>
          </a:p>
          <a:p>
            <a:pPr marL="0" lvl="0" indent="0" algn="just" rtl="1">
              <a:lnSpc>
                <a:spcPct val="150000"/>
              </a:lnSpc>
              <a:spcBef>
                <a:spcPts val="0"/>
              </a:spcBef>
              <a:spcAft>
                <a:spcPts val="0"/>
              </a:spcAft>
              <a:buNone/>
            </a:pPr>
            <a:r>
              <a:rPr lang="iw" b="1">
                <a:latin typeface="David"/>
                <a:ea typeface="David"/>
                <a:cs typeface="David"/>
                <a:sym typeface="David"/>
              </a:rPr>
              <a:t>"מלאכה נקייה!"</a:t>
            </a:r>
            <a:endParaRPr b="1">
              <a:latin typeface="David"/>
              <a:ea typeface="David"/>
              <a:cs typeface="David"/>
              <a:sym typeface="David"/>
            </a:endParaRPr>
          </a:p>
          <a:p>
            <a:pPr marL="0" lvl="0" indent="0" algn="just" rtl="1">
              <a:lnSpc>
                <a:spcPct val="150000"/>
              </a:lnSpc>
              <a:spcBef>
                <a:spcPts val="1200"/>
              </a:spcBef>
              <a:spcAft>
                <a:spcPts val="0"/>
              </a:spcAft>
              <a:buNone/>
            </a:pPr>
            <a:r>
              <a:rPr lang="iw" b="1">
                <a:latin typeface="David"/>
                <a:ea typeface="David"/>
                <a:cs typeface="David"/>
                <a:sym typeface="David"/>
              </a:rPr>
              <a:t> </a:t>
            </a:r>
            <a:endParaRPr b="1">
              <a:latin typeface="David"/>
              <a:ea typeface="David"/>
              <a:cs typeface="David"/>
              <a:sym typeface="David"/>
            </a:endParaRPr>
          </a:p>
        </p:txBody>
      </p:sp>
      <p:pic>
        <p:nvPicPr>
          <p:cNvPr id="241" name="Google Shape;241;p38"/>
          <p:cNvPicPr preferRelativeResize="0"/>
          <p:nvPr/>
        </p:nvPicPr>
        <p:blipFill rotWithShape="1">
          <a:blip r:embed="rId3">
            <a:alphaModFix/>
          </a:blip>
          <a:srcRect b="9354"/>
          <a:stretch/>
        </p:blipFill>
        <p:spPr>
          <a:xfrm>
            <a:off x="1904525" y="0"/>
            <a:ext cx="4731325" cy="2407525"/>
          </a:xfrm>
          <a:prstGeom prst="rect">
            <a:avLst/>
          </a:prstGeom>
          <a:noFill/>
          <a:ln>
            <a:noFill/>
          </a:ln>
        </p:spPr>
      </p:pic>
      <p:pic>
        <p:nvPicPr>
          <p:cNvPr id="242" name="Google Shape;242;p38" title="כינורו של רוטשילד 14.mp3">
            <a:hlinkClick r:id="rId4"/>
          </p:cNvPr>
          <p:cNvPicPr preferRelativeResize="0"/>
          <p:nvPr/>
        </p:nvPicPr>
        <p:blipFill>
          <a:blip r:embed="rId5">
            <a:alphaModFix/>
          </a:blip>
          <a:stretch>
            <a:fillRect/>
          </a:stretch>
        </p:blipFill>
        <p:spPr>
          <a:xfrm>
            <a:off x="84175" y="4271750"/>
            <a:ext cx="794100" cy="7941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9"/>
          <p:cNvSpPr txBox="1">
            <a:spLocks noGrp="1"/>
          </p:cNvSpPr>
          <p:nvPr>
            <p:ph type="title"/>
          </p:nvPr>
        </p:nvSpPr>
        <p:spPr>
          <a:xfrm>
            <a:off x="5213825" y="1698525"/>
            <a:ext cx="8520600" cy="5727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iw"/>
              <a:t>8 במאי</a:t>
            </a:r>
            <a:endParaRPr/>
          </a:p>
        </p:txBody>
      </p:sp>
      <p:graphicFrame>
        <p:nvGraphicFramePr>
          <p:cNvPr id="248" name="Google Shape;248;p39"/>
          <p:cNvGraphicFramePr/>
          <p:nvPr/>
        </p:nvGraphicFramePr>
        <p:xfrm>
          <a:off x="7083125" y="272050"/>
          <a:ext cx="3000000" cy="3000000"/>
        </p:xfrm>
        <a:graphic>
          <a:graphicData uri="http://schemas.openxmlformats.org/drawingml/2006/table">
            <a:tbl>
              <a:tblPr>
                <a:noFill/>
                <a:tableStyleId>{7E23C8AD-B696-4EF2-BE4E-592E4B6F5627}</a:tableStyleId>
              </a:tblPr>
              <a:tblGrid>
                <a:gridCol w="1584350">
                  <a:extLst>
                    <a:ext uri="{9D8B030D-6E8A-4147-A177-3AD203B41FA5}">
                      <a16:colId xmlns:a16="http://schemas.microsoft.com/office/drawing/2014/main" val="20000"/>
                    </a:ext>
                  </a:extLst>
                </a:gridCol>
              </a:tblGrid>
              <a:tr h="381000">
                <a:tc>
                  <a:txBody>
                    <a:bodyPr/>
                    <a:lstStyle/>
                    <a:p>
                      <a:pPr marL="0" lvl="0" indent="0" algn="r" rtl="1">
                        <a:spcBef>
                          <a:spcPts val="0"/>
                        </a:spcBef>
                        <a:spcAft>
                          <a:spcPts val="0"/>
                        </a:spcAft>
                        <a:buNone/>
                      </a:pPr>
                      <a:r>
                        <a:rPr lang="iw" sz="1300"/>
                        <a:t>המשך  8 במאי </a:t>
                      </a:r>
                      <a:endParaRPr sz="13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sp>
        <p:nvSpPr>
          <p:cNvPr id="249" name="Google Shape;249;p39"/>
          <p:cNvSpPr txBox="1"/>
          <p:nvPr/>
        </p:nvSpPr>
        <p:spPr>
          <a:xfrm>
            <a:off x="371575" y="854950"/>
            <a:ext cx="8295900" cy="3148500"/>
          </a:xfrm>
          <a:prstGeom prst="rect">
            <a:avLst/>
          </a:prstGeom>
          <a:noFill/>
          <a:ln>
            <a:noFill/>
          </a:ln>
        </p:spPr>
        <p:txBody>
          <a:bodyPr spcFirstLastPara="1" wrap="square" lIns="91425" tIns="91425" rIns="91425" bIns="91425" anchor="ctr" anchorCtr="0">
            <a:noAutofit/>
          </a:bodyPr>
          <a:lstStyle/>
          <a:p>
            <a:pPr marL="0" lvl="0" indent="0" algn="just" rtl="1">
              <a:lnSpc>
                <a:spcPct val="150000"/>
              </a:lnSpc>
              <a:spcBef>
                <a:spcPts val="1200"/>
              </a:spcBef>
              <a:spcAft>
                <a:spcPts val="0"/>
              </a:spcAft>
              <a:buNone/>
            </a:pPr>
            <a:r>
              <a:rPr lang="iw" b="1">
                <a:latin typeface="David"/>
                <a:ea typeface="David"/>
                <a:cs typeface="David"/>
                <a:sym typeface="David"/>
              </a:rPr>
              <a:t>אך משחזר מבית-העלמין, תקפו שממון (הרגשה ריקה)  עז. היה, כביכול, לא בקו הבריאות: נשימתו חמה היתה וכבדה, רגליו רפו, והצמא הציק לו. ולפתע פתאום החלו לעלות על לבו הרהורים והגיגים שונים.  חזר וזכר, כי במשך כל חייו לא ריחם על מארפה, לא לִבב אותה מעודו. חמישים ושתיים השנים שחיו בבית יחדיו, ארוכות-ארוכות היו, והנה, איך קרה הדבר, שבמשך כל הזמן הזה לא חשב עליה אפילו מחשבה אחת, לא שם לב אליה, כאילו היא כלב, או חתול. והרי יום-יום היא היתה מסיקה את התנור, מבשלת ואופה, שואבת מים, חוטבת עצים, ישנה במיטתו, וכל פעם כשחזר שיכור מאחת החתונות, היתה תולה את כינורו על הכותל ביראת-כבוד ובדרך-ארץ, ומשכיבה אותו לישון, ואת כל הדברים האלה עשתה בשקט, בארשת רהויה (בלי ביטחון) ובחרדה לו.</a:t>
            </a:r>
            <a:endParaRPr b="1">
              <a:latin typeface="David"/>
              <a:ea typeface="David"/>
              <a:cs typeface="David"/>
              <a:sym typeface="David"/>
            </a:endParaRPr>
          </a:p>
          <a:p>
            <a:pPr marL="0" lvl="0" indent="0" algn="just" rtl="1">
              <a:lnSpc>
                <a:spcPct val="150000"/>
              </a:lnSpc>
              <a:spcBef>
                <a:spcPts val="1200"/>
              </a:spcBef>
              <a:spcAft>
                <a:spcPts val="0"/>
              </a:spcAft>
              <a:buNone/>
            </a:pPr>
            <a:endParaRPr b="1">
              <a:latin typeface="David"/>
              <a:ea typeface="David"/>
              <a:cs typeface="David"/>
              <a:sym typeface="David"/>
            </a:endParaRPr>
          </a:p>
        </p:txBody>
      </p:sp>
      <p:pic>
        <p:nvPicPr>
          <p:cNvPr id="250" name="Google Shape;250;p39"/>
          <p:cNvPicPr preferRelativeResize="0"/>
          <p:nvPr/>
        </p:nvPicPr>
        <p:blipFill rotWithShape="1">
          <a:blip r:embed="rId3">
            <a:alphaModFix/>
          </a:blip>
          <a:srcRect l="-10924" r="32499"/>
          <a:stretch/>
        </p:blipFill>
        <p:spPr>
          <a:xfrm>
            <a:off x="2728225" y="3136525"/>
            <a:ext cx="2558852" cy="1866025"/>
          </a:xfrm>
          <a:prstGeom prst="rect">
            <a:avLst/>
          </a:prstGeom>
          <a:noFill/>
          <a:ln>
            <a:noFill/>
          </a:ln>
        </p:spPr>
      </p:pic>
      <p:pic>
        <p:nvPicPr>
          <p:cNvPr id="251" name="Google Shape;251;p39"/>
          <p:cNvPicPr preferRelativeResize="0"/>
          <p:nvPr/>
        </p:nvPicPr>
        <p:blipFill rotWithShape="1">
          <a:blip r:embed="rId4">
            <a:alphaModFix/>
          </a:blip>
          <a:srcRect b="10015"/>
          <a:stretch/>
        </p:blipFill>
        <p:spPr>
          <a:xfrm>
            <a:off x="5636704" y="3438400"/>
            <a:ext cx="3096547" cy="1564150"/>
          </a:xfrm>
          <a:prstGeom prst="rect">
            <a:avLst/>
          </a:prstGeom>
          <a:noFill/>
          <a:ln>
            <a:noFill/>
          </a:ln>
        </p:spPr>
      </p:pic>
      <p:pic>
        <p:nvPicPr>
          <p:cNvPr id="252" name="Google Shape;252;p39" title="כינורו של רוטשילד 15.mp3">
            <a:hlinkClick r:id="rId5"/>
          </p:cNvPr>
          <p:cNvPicPr preferRelativeResize="0"/>
          <p:nvPr/>
        </p:nvPicPr>
        <p:blipFill>
          <a:blip r:embed="rId6">
            <a:alphaModFix/>
          </a:blip>
          <a:stretch>
            <a:fillRect/>
          </a:stretch>
        </p:blipFill>
        <p:spPr>
          <a:xfrm>
            <a:off x="247950" y="3720300"/>
            <a:ext cx="980375" cy="980375"/>
          </a:xfrm>
          <a:prstGeom prst="rect">
            <a:avLst/>
          </a:prstGeom>
          <a:noFill/>
          <a:ln>
            <a:noFill/>
          </a:ln>
          <a:effectLst>
            <a:reflection endPos="30000" dist="38100" dir="5400000" fadeDir="5400012" sy="-100000" algn="bl" rotWithShape="0"/>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0"/>
          <p:cNvSpPr txBox="1">
            <a:spLocks noGrp="1"/>
          </p:cNvSpPr>
          <p:nvPr>
            <p:ph type="title"/>
          </p:nvPr>
        </p:nvSpPr>
        <p:spPr>
          <a:xfrm>
            <a:off x="5213825" y="1698525"/>
            <a:ext cx="8520600" cy="5727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iw"/>
              <a:t>8 במאי</a:t>
            </a:r>
            <a:endParaRPr/>
          </a:p>
        </p:txBody>
      </p:sp>
      <p:sp>
        <p:nvSpPr>
          <p:cNvPr id="258" name="Google Shape;258;p40"/>
          <p:cNvSpPr txBox="1"/>
          <p:nvPr/>
        </p:nvSpPr>
        <p:spPr>
          <a:xfrm>
            <a:off x="506800" y="187425"/>
            <a:ext cx="8520600" cy="3594900"/>
          </a:xfrm>
          <a:prstGeom prst="rect">
            <a:avLst/>
          </a:prstGeom>
          <a:noFill/>
          <a:ln>
            <a:noFill/>
          </a:ln>
        </p:spPr>
        <p:txBody>
          <a:bodyPr spcFirstLastPara="1" wrap="square" lIns="91425" tIns="91425" rIns="91425" bIns="91425" anchor="ctr" anchorCtr="0">
            <a:noAutofit/>
          </a:bodyPr>
          <a:lstStyle/>
          <a:p>
            <a:pPr marL="0" lvl="0" indent="0" algn="just" rtl="1">
              <a:lnSpc>
                <a:spcPct val="150000"/>
              </a:lnSpc>
              <a:spcBef>
                <a:spcPts val="1200"/>
              </a:spcBef>
              <a:spcAft>
                <a:spcPts val="0"/>
              </a:spcAft>
              <a:buNone/>
            </a:pPr>
            <a:r>
              <a:rPr lang="iw" b="1">
                <a:highlight>
                  <a:srgbClr val="FFFFFF"/>
                </a:highlight>
                <a:latin typeface="David"/>
                <a:ea typeface="David"/>
                <a:cs typeface="David"/>
                <a:sym typeface="David"/>
              </a:rPr>
              <a:t>המשך  </a:t>
            </a:r>
            <a:r>
              <a:rPr lang="iw" b="1">
                <a:highlight>
                  <a:srgbClr val="FFFFFF"/>
                </a:highlight>
              </a:rPr>
              <a:t> 8 במאי </a:t>
            </a:r>
            <a:endParaRPr b="1">
              <a:highlight>
                <a:srgbClr val="FFFFFF"/>
              </a:highlight>
            </a:endParaRPr>
          </a:p>
          <a:p>
            <a:pPr marL="0" lvl="0" indent="0" algn="just" rtl="1">
              <a:lnSpc>
                <a:spcPct val="150000"/>
              </a:lnSpc>
              <a:spcBef>
                <a:spcPts val="0"/>
              </a:spcBef>
              <a:spcAft>
                <a:spcPts val="0"/>
              </a:spcAft>
              <a:buNone/>
            </a:pPr>
            <a:r>
              <a:rPr lang="iw" b="1">
                <a:latin typeface="David"/>
                <a:ea typeface="David"/>
                <a:cs typeface="David"/>
                <a:sym typeface="David"/>
              </a:rPr>
              <a:t>לקראת יעקב הלך רוטשילד, מחייך ומברכו בניע-ראש.</a:t>
            </a:r>
            <a:endParaRPr b="1">
              <a:latin typeface="David"/>
              <a:ea typeface="David"/>
              <a:cs typeface="David"/>
              <a:sym typeface="David"/>
            </a:endParaRPr>
          </a:p>
          <a:p>
            <a:pPr marL="0" lvl="0" indent="0" algn="just" rtl="1">
              <a:lnSpc>
                <a:spcPct val="150000"/>
              </a:lnSpc>
              <a:spcBef>
                <a:spcPts val="0"/>
              </a:spcBef>
              <a:spcAft>
                <a:spcPts val="0"/>
              </a:spcAft>
              <a:buNone/>
            </a:pPr>
            <a:r>
              <a:rPr lang="iw" b="1">
                <a:latin typeface="David"/>
                <a:ea typeface="David"/>
                <a:cs typeface="David"/>
                <a:sym typeface="David"/>
              </a:rPr>
              <a:t>"ואני חיפשתי אותך, ידידי!" אמר — "מויסיי אילץ' דורש בשלומך וציווה שתבוא תכף ומיד אליו." </a:t>
            </a:r>
            <a:endParaRPr b="1">
              <a:latin typeface="David"/>
              <a:ea typeface="David"/>
              <a:cs typeface="David"/>
              <a:sym typeface="David"/>
            </a:endParaRPr>
          </a:p>
          <a:p>
            <a:pPr marL="0" lvl="0" indent="0" algn="just" rtl="1">
              <a:lnSpc>
                <a:spcPct val="150000"/>
              </a:lnSpc>
              <a:spcBef>
                <a:spcPts val="0"/>
              </a:spcBef>
              <a:spcAft>
                <a:spcPts val="0"/>
              </a:spcAft>
              <a:buNone/>
            </a:pPr>
            <a:r>
              <a:rPr lang="iw" b="1">
                <a:latin typeface="David"/>
                <a:ea typeface="David"/>
                <a:cs typeface="David"/>
                <a:sym typeface="David"/>
              </a:rPr>
              <a:t>דעתו של יעקב לא היתה נתונה עכשיו לכל אלה. הוא ביקש לבכות.</a:t>
            </a:r>
            <a:endParaRPr b="1">
              <a:latin typeface="David"/>
              <a:ea typeface="David"/>
              <a:cs typeface="David"/>
              <a:sym typeface="David"/>
            </a:endParaRPr>
          </a:p>
          <a:p>
            <a:pPr marL="0" lvl="0" indent="0" algn="just" rtl="1">
              <a:lnSpc>
                <a:spcPct val="150000"/>
              </a:lnSpc>
              <a:spcBef>
                <a:spcPts val="0"/>
              </a:spcBef>
              <a:spcAft>
                <a:spcPts val="0"/>
              </a:spcAft>
              <a:buNone/>
            </a:pPr>
            <a:r>
              <a:rPr lang="iw" b="1">
                <a:latin typeface="David"/>
                <a:ea typeface="David"/>
                <a:cs typeface="David"/>
                <a:sym typeface="David"/>
              </a:rPr>
              <a:t>"עזוב" אמר והלך לדרכו.</a:t>
            </a:r>
            <a:endParaRPr b="1">
              <a:latin typeface="David"/>
              <a:ea typeface="David"/>
              <a:cs typeface="David"/>
              <a:sym typeface="David"/>
            </a:endParaRPr>
          </a:p>
          <a:p>
            <a:pPr marL="0" lvl="0" indent="0" algn="just" rtl="1">
              <a:lnSpc>
                <a:spcPct val="150000"/>
              </a:lnSpc>
              <a:spcBef>
                <a:spcPts val="0"/>
              </a:spcBef>
              <a:spcAft>
                <a:spcPts val="0"/>
              </a:spcAft>
              <a:buNone/>
            </a:pPr>
            <a:r>
              <a:rPr lang="iw" b="1">
                <a:latin typeface="David"/>
                <a:ea typeface="David"/>
                <a:cs typeface="David"/>
                <a:sym typeface="David"/>
              </a:rPr>
              <a:t>"לא ייתכן!" נבהל רוטשילד ורץ מלפניו, "מויסיי איליץ' ייעלב! דרש, שתיכף ומיד..."</a:t>
            </a:r>
            <a:endParaRPr b="1">
              <a:latin typeface="David"/>
              <a:ea typeface="David"/>
              <a:cs typeface="David"/>
              <a:sym typeface="David"/>
            </a:endParaRPr>
          </a:p>
          <a:p>
            <a:pPr marL="0" lvl="0" indent="0" algn="just" rtl="1">
              <a:lnSpc>
                <a:spcPct val="150000"/>
              </a:lnSpc>
              <a:spcBef>
                <a:spcPts val="0"/>
              </a:spcBef>
              <a:spcAft>
                <a:spcPts val="0"/>
              </a:spcAft>
              <a:buNone/>
            </a:pPr>
            <a:r>
              <a:rPr lang="iw" b="1">
                <a:latin typeface="David"/>
                <a:ea typeface="David"/>
                <a:cs typeface="David"/>
                <a:sym typeface="David"/>
              </a:rPr>
              <a:t> סלדה נפשו של יעקב מקוצר נשימתו של היהודי ומן הפִלבול שבעיניו, והחטטין האדמוניים הרבים שעליו. נתקף גועל למראה מקטורנו הירוק והטלאים הכהים שעליו ולמראה כל דמותו השבירה והעדינה.</a:t>
            </a:r>
            <a:endParaRPr b="1">
              <a:latin typeface="David"/>
              <a:ea typeface="David"/>
              <a:cs typeface="David"/>
              <a:sym typeface="David"/>
            </a:endParaRPr>
          </a:p>
          <a:p>
            <a:pPr marL="0" lvl="0" indent="0" algn="just" rtl="1">
              <a:lnSpc>
                <a:spcPct val="150000"/>
              </a:lnSpc>
              <a:spcBef>
                <a:spcPts val="0"/>
              </a:spcBef>
              <a:spcAft>
                <a:spcPts val="0"/>
              </a:spcAft>
              <a:buNone/>
            </a:pPr>
            <a:r>
              <a:rPr lang="iw" b="1">
                <a:latin typeface="David"/>
                <a:ea typeface="David"/>
                <a:cs typeface="David"/>
                <a:sym typeface="David"/>
              </a:rPr>
              <a:t>"מה זה נטפלת אלי שוּם בן בצל? " גער בו יעקב. "עזוב אותי!"</a:t>
            </a:r>
            <a:endParaRPr b="1">
              <a:latin typeface="David"/>
              <a:ea typeface="David"/>
              <a:cs typeface="David"/>
              <a:sym typeface="David"/>
            </a:endParaRPr>
          </a:p>
          <a:p>
            <a:pPr marL="0" lvl="0" indent="0" algn="just" rtl="1">
              <a:lnSpc>
                <a:spcPct val="150000"/>
              </a:lnSpc>
              <a:spcBef>
                <a:spcPts val="0"/>
              </a:spcBef>
              <a:spcAft>
                <a:spcPts val="0"/>
              </a:spcAft>
              <a:buNone/>
            </a:pPr>
            <a:r>
              <a:rPr lang="iw" b="1">
                <a:latin typeface="David"/>
                <a:ea typeface="David"/>
                <a:cs typeface="David"/>
                <a:sym typeface="David"/>
              </a:rPr>
              <a:t> </a:t>
            </a:r>
            <a:endParaRPr b="1">
              <a:latin typeface="David"/>
              <a:ea typeface="David"/>
              <a:cs typeface="David"/>
              <a:sym typeface="David"/>
            </a:endParaRPr>
          </a:p>
        </p:txBody>
      </p:sp>
      <p:pic>
        <p:nvPicPr>
          <p:cNvPr id="259" name="Google Shape;259;p40"/>
          <p:cNvPicPr preferRelativeResize="0"/>
          <p:nvPr/>
        </p:nvPicPr>
        <p:blipFill rotWithShape="1">
          <a:blip r:embed="rId3">
            <a:alphaModFix/>
          </a:blip>
          <a:srcRect r="4707" b="20929"/>
          <a:stretch/>
        </p:blipFill>
        <p:spPr>
          <a:xfrm>
            <a:off x="506800" y="3046725"/>
            <a:ext cx="4328550" cy="2016239"/>
          </a:xfrm>
          <a:prstGeom prst="rect">
            <a:avLst/>
          </a:prstGeom>
          <a:noFill/>
          <a:ln>
            <a:noFill/>
          </a:ln>
        </p:spPr>
      </p:pic>
      <p:pic>
        <p:nvPicPr>
          <p:cNvPr id="260" name="Google Shape;260;p40"/>
          <p:cNvPicPr preferRelativeResize="0"/>
          <p:nvPr/>
        </p:nvPicPr>
        <p:blipFill rotWithShape="1">
          <a:blip r:embed="rId4">
            <a:alphaModFix/>
          </a:blip>
          <a:srcRect r="65106" b="13785"/>
          <a:stretch/>
        </p:blipFill>
        <p:spPr>
          <a:xfrm>
            <a:off x="427550" y="187425"/>
            <a:ext cx="1615375" cy="2240650"/>
          </a:xfrm>
          <a:prstGeom prst="rect">
            <a:avLst/>
          </a:prstGeom>
          <a:noFill/>
          <a:ln>
            <a:noFill/>
          </a:ln>
        </p:spPr>
      </p:pic>
      <p:pic>
        <p:nvPicPr>
          <p:cNvPr id="261" name="Google Shape;261;p40" title="כינורו של רוטשילד 16.mp3">
            <a:hlinkClick r:id="rId5"/>
          </p:cNvPr>
          <p:cNvPicPr preferRelativeResize="0"/>
          <p:nvPr/>
        </p:nvPicPr>
        <p:blipFill>
          <a:blip r:embed="rId6">
            <a:alphaModFix/>
          </a:blip>
          <a:stretch>
            <a:fillRect/>
          </a:stretch>
        </p:blipFill>
        <p:spPr>
          <a:xfrm>
            <a:off x="88199" y="4002450"/>
            <a:ext cx="839850" cy="83985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1"/>
          <p:cNvSpPr txBox="1">
            <a:spLocks noGrp="1"/>
          </p:cNvSpPr>
          <p:nvPr>
            <p:ph type="title"/>
          </p:nvPr>
        </p:nvSpPr>
        <p:spPr>
          <a:xfrm>
            <a:off x="5213825" y="1698525"/>
            <a:ext cx="8520600" cy="5727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iw"/>
              <a:t>8 במאי</a:t>
            </a:r>
            <a:endParaRPr/>
          </a:p>
        </p:txBody>
      </p:sp>
      <p:sp>
        <p:nvSpPr>
          <p:cNvPr id="267" name="Google Shape;267;p41"/>
          <p:cNvSpPr txBox="1"/>
          <p:nvPr/>
        </p:nvSpPr>
        <p:spPr>
          <a:xfrm>
            <a:off x="311700" y="355950"/>
            <a:ext cx="8520600" cy="4288500"/>
          </a:xfrm>
          <a:prstGeom prst="rect">
            <a:avLst/>
          </a:prstGeom>
          <a:noFill/>
          <a:ln>
            <a:noFill/>
          </a:ln>
        </p:spPr>
        <p:txBody>
          <a:bodyPr spcFirstLastPara="1" wrap="square" lIns="91425" tIns="91425" rIns="91425" bIns="91425" anchor="ctr" anchorCtr="0">
            <a:noAutofit/>
          </a:bodyPr>
          <a:lstStyle/>
          <a:p>
            <a:pPr marL="0" lvl="0" indent="0" algn="just" rtl="1">
              <a:lnSpc>
                <a:spcPct val="150000"/>
              </a:lnSpc>
              <a:spcBef>
                <a:spcPts val="1200"/>
              </a:spcBef>
              <a:spcAft>
                <a:spcPts val="0"/>
              </a:spcAft>
              <a:buNone/>
            </a:pPr>
            <a:r>
              <a:rPr lang="iw" b="1">
                <a:highlight>
                  <a:srgbClr val="FFFFFF"/>
                </a:highlight>
                <a:latin typeface="David"/>
                <a:ea typeface="David"/>
                <a:cs typeface="David"/>
                <a:sym typeface="David"/>
              </a:rPr>
              <a:t>המשך  </a:t>
            </a:r>
            <a:r>
              <a:rPr lang="iw" b="1">
                <a:highlight>
                  <a:srgbClr val="FFFFFF"/>
                </a:highlight>
              </a:rPr>
              <a:t> 8 במאי</a:t>
            </a:r>
            <a:r>
              <a:rPr lang="iw" b="1"/>
              <a:t> </a:t>
            </a:r>
            <a:endParaRPr b="1"/>
          </a:p>
          <a:p>
            <a:pPr marL="0" lvl="0" indent="0" algn="just" rtl="1">
              <a:lnSpc>
                <a:spcPct val="150000"/>
              </a:lnSpc>
              <a:spcBef>
                <a:spcPts val="1200"/>
              </a:spcBef>
              <a:spcAft>
                <a:spcPts val="0"/>
              </a:spcAft>
              <a:buNone/>
            </a:pPr>
            <a:endParaRPr b="1">
              <a:latin typeface="David"/>
              <a:ea typeface="David"/>
              <a:cs typeface="David"/>
              <a:sym typeface="David"/>
            </a:endParaRPr>
          </a:p>
          <a:p>
            <a:pPr marL="0" lvl="0" indent="0" algn="just" rtl="1">
              <a:lnSpc>
                <a:spcPct val="150000"/>
              </a:lnSpc>
              <a:spcBef>
                <a:spcPts val="0"/>
              </a:spcBef>
              <a:spcAft>
                <a:spcPts val="0"/>
              </a:spcAft>
              <a:buNone/>
            </a:pPr>
            <a:r>
              <a:rPr lang="iw" b="1">
                <a:latin typeface="David"/>
                <a:ea typeface="David"/>
                <a:cs typeface="David"/>
                <a:sym typeface="David"/>
              </a:rPr>
              <a:t> </a:t>
            </a:r>
            <a:endParaRPr b="1">
              <a:latin typeface="David"/>
              <a:ea typeface="David"/>
              <a:cs typeface="David"/>
              <a:sym typeface="David"/>
            </a:endParaRPr>
          </a:p>
          <a:p>
            <a:pPr marL="0" lvl="0" indent="0" algn="just" rtl="1">
              <a:lnSpc>
                <a:spcPct val="150000"/>
              </a:lnSpc>
              <a:spcBef>
                <a:spcPts val="0"/>
              </a:spcBef>
              <a:spcAft>
                <a:spcPts val="0"/>
              </a:spcAft>
              <a:buNone/>
            </a:pPr>
            <a:r>
              <a:rPr lang="iw" b="1">
                <a:latin typeface="David"/>
                <a:ea typeface="David"/>
                <a:cs typeface="David"/>
                <a:sym typeface="David"/>
              </a:rPr>
              <a:t>כעס היהודי וגער אף הוא:</a:t>
            </a:r>
            <a:endParaRPr b="1">
              <a:latin typeface="David"/>
              <a:ea typeface="David"/>
              <a:cs typeface="David"/>
              <a:sym typeface="David"/>
            </a:endParaRPr>
          </a:p>
          <a:p>
            <a:pPr marL="0" lvl="0" indent="0" algn="just" rtl="1">
              <a:lnSpc>
                <a:spcPct val="150000"/>
              </a:lnSpc>
              <a:spcBef>
                <a:spcPts val="0"/>
              </a:spcBef>
              <a:spcAft>
                <a:spcPts val="0"/>
              </a:spcAft>
              <a:buNone/>
            </a:pPr>
            <a:r>
              <a:rPr lang="iw" b="1">
                <a:latin typeface="David"/>
                <a:ea typeface="David"/>
                <a:cs typeface="David"/>
                <a:sym typeface="David"/>
              </a:rPr>
              <a:t>"ואתה בבקשה ממך, בשקט, כי מיד תעוף אצלי אל מעבר לגדר!"</a:t>
            </a:r>
            <a:endParaRPr b="1">
              <a:latin typeface="David"/>
              <a:ea typeface="David"/>
              <a:cs typeface="David"/>
              <a:sym typeface="David"/>
            </a:endParaRPr>
          </a:p>
          <a:p>
            <a:pPr marL="0" lvl="0" indent="0" algn="just" rtl="1">
              <a:lnSpc>
                <a:spcPct val="150000"/>
              </a:lnSpc>
              <a:spcBef>
                <a:spcPts val="0"/>
              </a:spcBef>
              <a:spcAft>
                <a:spcPts val="0"/>
              </a:spcAft>
              <a:buNone/>
            </a:pPr>
            <a:r>
              <a:rPr lang="iw" b="1">
                <a:latin typeface="David"/>
                <a:ea typeface="David"/>
                <a:cs typeface="David"/>
                <a:sym typeface="David"/>
              </a:rPr>
              <a:t>"הסתלק תכף ומיד!" שאג יעקב והתנפל עליו באגרופים. "החיים אינם חיים בגלל המצורעים הללו!"</a:t>
            </a:r>
            <a:endParaRPr b="1">
              <a:latin typeface="David"/>
              <a:ea typeface="David"/>
              <a:cs typeface="David"/>
              <a:sym typeface="David"/>
            </a:endParaRPr>
          </a:p>
          <a:p>
            <a:pPr marL="0" lvl="0" indent="0" algn="just" rtl="1">
              <a:lnSpc>
                <a:spcPct val="150000"/>
              </a:lnSpc>
              <a:spcBef>
                <a:spcPts val="0"/>
              </a:spcBef>
              <a:spcAft>
                <a:spcPts val="0"/>
              </a:spcAft>
              <a:buNone/>
            </a:pPr>
            <a:r>
              <a:rPr lang="iw" b="1">
                <a:latin typeface="David"/>
                <a:ea typeface="David"/>
                <a:cs typeface="David"/>
                <a:sym typeface="David"/>
              </a:rPr>
              <a:t>רוטשילד התחלחל; השתופף (התכופף)  והחל לנפנף בידיו מעל לראשו, כמתגונן מפני המכות, אחר-כך קפץ ורץ כל עוד רוחו בו. ברוצו היה מנתר, סופק כפיים, ויכולת לראות כיצד רעד גבו הארוך, הצנום. ילדי-הרחוב שמחו לשעת-הכושר ופרצו אחריו בקריאות: "ז'יד" "ז'יד!" גם הכלבים רדפו אחריו בנביחה. מישהו צחק בקול, אחר-כך שרק, קול נביחת הכלבים היה רם ומלוכד יותר... אחר כך, כנראה, נשך כלב את רוטשילד, לפי שנשמעה צעקת כאב ויאוש. </a:t>
            </a:r>
            <a:endParaRPr b="1">
              <a:latin typeface="David"/>
              <a:ea typeface="David"/>
              <a:cs typeface="David"/>
              <a:sym typeface="David"/>
            </a:endParaRPr>
          </a:p>
          <a:p>
            <a:pPr marL="0" lvl="0" indent="0" algn="just" rtl="1">
              <a:lnSpc>
                <a:spcPct val="150000"/>
              </a:lnSpc>
              <a:spcBef>
                <a:spcPts val="0"/>
              </a:spcBef>
              <a:spcAft>
                <a:spcPts val="0"/>
              </a:spcAft>
              <a:buNone/>
            </a:pPr>
            <a:r>
              <a:rPr lang="iw" b="1">
                <a:latin typeface="David"/>
                <a:ea typeface="David"/>
                <a:cs typeface="David"/>
                <a:sym typeface="David"/>
              </a:rPr>
              <a:t>שעה קצרה שוטט יעקב על פני המִרעה, ואחר כך הלך בקצה העיר, לאשר יוליכוהו עיניו, והנערים קראו אחריו: "ברונזה הולך, ברונזה הולך!"  </a:t>
            </a:r>
            <a:endParaRPr b="1">
              <a:latin typeface="David"/>
              <a:ea typeface="David"/>
              <a:cs typeface="David"/>
              <a:sym typeface="David"/>
            </a:endParaRPr>
          </a:p>
        </p:txBody>
      </p:sp>
      <p:pic>
        <p:nvPicPr>
          <p:cNvPr id="268" name="Google Shape;268;p41"/>
          <p:cNvPicPr preferRelativeResize="0"/>
          <p:nvPr/>
        </p:nvPicPr>
        <p:blipFill rotWithShape="1">
          <a:blip r:embed="rId3">
            <a:alphaModFix/>
          </a:blip>
          <a:srcRect l="-2050" r="2049" b="7270"/>
          <a:stretch/>
        </p:blipFill>
        <p:spPr>
          <a:xfrm>
            <a:off x="149905" y="0"/>
            <a:ext cx="4362945" cy="2271225"/>
          </a:xfrm>
          <a:prstGeom prst="rect">
            <a:avLst/>
          </a:prstGeom>
          <a:noFill/>
          <a:ln>
            <a:noFill/>
          </a:ln>
        </p:spPr>
      </p:pic>
      <p:pic>
        <p:nvPicPr>
          <p:cNvPr id="269" name="Google Shape;269;p41" title="כינורו של רוטשילד 17.mp3">
            <a:hlinkClick r:id="rId4"/>
          </p:cNvPr>
          <p:cNvPicPr preferRelativeResize="0"/>
          <p:nvPr/>
        </p:nvPicPr>
        <p:blipFill>
          <a:blip r:embed="rId5">
            <a:alphaModFix/>
          </a:blip>
          <a:stretch>
            <a:fillRect/>
          </a:stretch>
        </p:blipFill>
        <p:spPr>
          <a:xfrm>
            <a:off x="405225" y="4178500"/>
            <a:ext cx="965000" cy="96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2"/>
          <p:cNvSpPr txBox="1">
            <a:spLocks noGrp="1"/>
          </p:cNvSpPr>
          <p:nvPr>
            <p:ph type="title"/>
          </p:nvPr>
        </p:nvSpPr>
        <p:spPr>
          <a:xfrm>
            <a:off x="5213825" y="1698525"/>
            <a:ext cx="8520600" cy="5727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iw"/>
              <a:t>8 במאי</a:t>
            </a:r>
            <a:endParaRPr/>
          </a:p>
        </p:txBody>
      </p:sp>
      <p:sp>
        <p:nvSpPr>
          <p:cNvPr id="275" name="Google Shape;275;p42"/>
          <p:cNvSpPr txBox="1"/>
          <p:nvPr/>
        </p:nvSpPr>
        <p:spPr>
          <a:xfrm>
            <a:off x="4236575" y="213425"/>
            <a:ext cx="4590600" cy="4735800"/>
          </a:xfrm>
          <a:prstGeom prst="rect">
            <a:avLst/>
          </a:prstGeom>
          <a:noFill/>
          <a:ln>
            <a:noFill/>
          </a:ln>
        </p:spPr>
        <p:txBody>
          <a:bodyPr spcFirstLastPara="1" wrap="square" lIns="91425" tIns="91425" rIns="91425" bIns="91425" anchor="ctr" anchorCtr="0">
            <a:noAutofit/>
          </a:bodyPr>
          <a:lstStyle/>
          <a:p>
            <a:pPr marL="0" lvl="0" indent="0" algn="just" rtl="1">
              <a:lnSpc>
                <a:spcPct val="150000"/>
              </a:lnSpc>
              <a:spcBef>
                <a:spcPts val="1200"/>
              </a:spcBef>
              <a:spcAft>
                <a:spcPts val="0"/>
              </a:spcAft>
              <a:buNone/>
            </a:pPr>
            <a:r>
              <a:rPr lang="iw" b="1">
                <a:latin typeface="David"/>
                <a:ea typeface="David"/>
                <a:cs typeface="David"/>
                <a:sym typeface="David"/>
              </a:rPr>
              <a:t> והנה הנהר. כאן טסו בצווחנות העורבנים, קרקרו הברווזים. השמש ליהטה בחוזקה, ועל פני המים היה נצנוץ רב כל-כך, שחשת בעיניך בהביטך בו. יעקב הלך בשביל לאורך החוף, וראה כיצד יצאה מביתן-הרחצה גברת עבה, סמוקת-לחיים, וחשב בלבו: "חולדת-מים, שכמותך!" לא הרחק מביתן-הרחצה היו ילדים צדים סרטנים, בפתיונות של בשר;  משראוהו, החלו לקרוא בקולות רשעים: "ברונזה! ברונזה!" והנה עץ-ערבה עתיק יומין ("זקן"), נבוב-גזע, ובתוכו קניהם של עורבים... ולפתע עלה בזִכְרונו של יעקב, ממש כְּחַי, תינוקת בהירת שער ועץ-ערבה, הלא הוא (העץ) שעליו דיברה מארפה. כן, הרי זו היא אותה ערבה עצמה, -- ירוקה, שקטה, נוגה... איך הזקינה המסכנה!</a:t>
            </a:r>
            <a:endParaRPr b="1">
              <a:latin typeface="David"/>
              <a:ea typeface="David"/>
              <a:cs typeface="David"/>
              <a:sym typeface="David"/>
            </a:endParaRPr>
          </a:p>
          <a:p>
            <a:pPr marL="0" lvl="0" indent="0" algn="just" rtl="1">
              <a:lnSpc>
                <a:spcPct val="150000"/>
              </a:lnSpc>
              <a:spcBef>
                <a:spcPts val="1200"/>
              </a:spcBef>
              <a:spcAft>
                <a:spcPts val="0"/>
              </a:spcAft>
              <a:buNone/>
            </a:pPr>
            <a:r>
              <a:rPr lang="iw" b="1">
                <a:latin typeface="David"/>
                <a:ea typeface="David"/>
                <a:cs typeface="David"/>
                <a:sym typeface="David"/>
              </a:rPr>
              <a:t> </a:t>
            </a:r>
            <a:endParaRPr b="1">
              <a:latin typeface="David"/>
              <a:ea typeface="David"/>
              <a:cs typeface="David"/>
              <a:sym typeface="David"/>
            </a:endParaRPr>
          </a:p>
        </p:txBody>
      </p:sp>
      <p:pic>
        <p:nvPicPr>
          <p:cNvPr id="276" name="Google Shape;276;p42"/>
          <p:cNvPicPr preferRelativeResize="0"/>
          <p:nvPr/>
        </p:nvPicPr>
        <p:blipFill>
          <a:blip r:embed="rId3">
            <a:alphaModFix/>
          </a:blip>
          <a:stretch>
            <a:fillRect/>
          </a:stretch>
        </p:blipFill>
        <p:spPr>
          <a:xfrm>
            <a:off x="0" y="0"/>
            <a:ext cx="4045850" cy="2271216"/>
          </a:xfrm>
          <a:prstGeom prst="rect">
            <a:avLst/>
          </a:prstGeom>
          <a:noFill/>
          <a:ln>
            <a:noFill/>
          </a:ln>
        </p:spPr>
      </p:pic>
      <p:pic>
        <p:nvPicPr>
          <p:cNvPr id="277" name="Google Shape;277;p42"/>
          <p:cNvPicPr preferRelativeResize="0"/>
          <p:nvPr/>
        </p:nvPicPr>
        <p:blipFill>
          <a:blip r:embed="rId4">
            <a:alphaModFix/>
          </a:blip>
          <a:stretch>
            <a:fillRect/>
          </a:stretch>
        </p:blipFill>
        <p:spPr>
          <a:xfrm>
            <a:off x="0" y="2533625"/>
            <a:ext cx="3899725" cy="2189200"/>
          </a:xfrm>
          <a:prstGeom prst="rect">
            <a:avLst/>
          </a:prstGeom>
          <a:noFill/>
          <a:ln>
            <a:noFill/>
          </a:ln>
        </p:spPr>
      </p:pic>
      <p:sp>
        <p:nvSpPr>
          <p:cNvPr id="278" name="Google Shape;278;p42"/>
          <p:cNvSpPr txBox="1"/>
          <p:nvPr/>
        </p:nvSpPr>
        <p:spPr>
          <a:xfrm>
            <a:off x="7799475" y="64775"/>
            <a:ext cx="1218000" cy="4275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 u="sng">
                <a:highlight>
                  <a:srgbClr val="FFFFFF"/>
                </a:highlight>
              </a:rPr>
              <a:t>המשך 8  במאי</a:t>
            </a:r>
            <a:endParaRPr u="sng">
              <a:highlight>
                <a:srgbClr val="FFFFFF"/>
              </a:highlight>
            </a:endParaRPr>
          </a:p>
        </p:txBody>
      </p:sp>
      <p:pic>
        <p:nvPicPr>
          <p:cNvPr id="279" name="Google Shape;279;p42"/>
          <p:cNvPicPr preferRelativeResize="0"/>
          <p:nvPr/>
        </p:nvPicPr>
        <p:blipFill>
          <a:blip r:embed="rId5">
            <a:alphaModFix/>
          </a:blip>
          <a:stretch>
            <a:fillRect/>
          </a:stretch>
        </p:blipFill>
        <p:spPr>
          <a:xfrm>
            <a:off x="3968800" y="3809052"/>
            <a:ext cx="2769475" cy="1554700"/>
          </a:xfrm>
          <a:prstGeom prst="rect">
            <a:avLst/>
          </a:prstGeom>
          <a:noFill/>
          <a:ln>
            <a:noFill/>
          </a:ln>
        </p:spPr>
      </p:pic>
      <p:pic>
        <p:nvPicPr>
          <p:cNvPr id="280" name="Google Shape;280;p42" title="כינורו של רוטשילד 18.mp3">
            <a:hlinkClick r:id="rId6"/>
          </p:cNvPr>
          <p:cNvPicPr preferRelativeResize="0"/>
          <p:nvPr/>
        </p:nvPicPr>
        <p:blipFill>
          <a:blip r:embed="rId7">
            <a:alphaModFix/>
          </a:blip>
          <a:stretch>
            <a:fillRect/>
          </a:stretch>
        </p:blipFill>
        <p:spPr>
          <a:xfrm>
            <a:off x="0" y="4096788"/>
            <a:ext cx="979225" cy="979225"/>
          </a:xfrm>
          <a:prstGeom prst="rect">
            <a:avLst/>
          </a:prstGeom>
          <a:noFill/>
          <a:ln>
            <a:noFill/>
          </a:ln>
          <a:effectLst>
            <a:reflection endPos="30000" dist="38100" dir="5400000" fadeDir="5400012" sy="-100000" algn="bl" rotWithShape="0"/>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3"/>
          <p:cNvSpPr txBox="1">
            <a:spLocks noGrp="1"/>
          </p:cNvSpPr>
          <p:nvPr>
            <p:ph type="title"/>
          </p:nvPr>
        </p:nvSpPr>
        <p:spPr>
          <a:xfrm>
            <a:off x="5213825" y="1698525"/>
            <a:ext cx="8520600" cy="5727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iw"/>
              <a:t>8 במאי</a:t>
            </a:r>
            <a:endParaRPr/>
          </a:p>
        </p:txBody>
      </p:sp>
      <p:sp>
        <p:nvSpPr>
          <p:cNvPr id="286" name="Google Shape;286;p43"/>
          <p:cNvSpPr txBox="1"/>
          <p:nvPr/>
        </p:nvSpPr>
        <p:spPr>
          <a:xfrm>
            <a:off x="6279300" y="725525"/>
            <a:ext cx="2763900" cy="4314300"/>
          </a:xfrm>
          <a:prstGeom prst="rect">
            <a:avLst/>
          </a:prstGeom>
          <a:noFill/>
          <a:ln>
            <a:noFill/>
          </a:ln>
        </p:spPr>
        <p:txBody>
          <a:bodyPr spcFirstLastPara="1" wrap="square" lIns="91425" tIns="91425" rIns="91425" bIns="91425" anchor="ctr" anchorCtr="0">
            <a:noAutofit/>
          </a:bodyPr>
          <a:lstStyle/>
          <a:p>
            <a:pPr marL="0" lvl="0" indent="0" algn="just" rtl="1">
              <a:lnSpc>
                <a:spcPct val="150000"/>
              </a:lnSpc>
              <a:spcBef>
                <a:spcPts val="1200"/>
              </a:spcBef>
              <a:spcAft>
                <a:spcPts val="0"/>
              </a:spcAft>
              <a:buNone/>
            </a:pPr>
            <a:r>
              <a:rPr lang="iw">
                <a:latin typeface="David"/>
                <a:ea typeface="David"/>
                <a:cs typeface="David"/>
                <a:sym typeface="David"/>
              </a:rPr>
              <a:t> </a:t>
            </a:r>
            <a:r>
              <a:rPr lang="iw" b="1">
                <a:latin typeface="David"/>
                <a:ea typeface="David"/>
                <a:cs typeface="David"/>
                <a:sym typeface="David"/>
              </a:rPr>
              <a:t>ישב תחתיה  והחל לזכור. הנה על החוף ההוא, אשר שם עכשיו כר-מרעה,          היה בימים ההם </a:t>
            </a:r>
            <a:r>
              <a:rPr lang="iw" b="1">
                <a:highlight>
                  <a:schemeClr val="accent1"/>
                </a:highlight>
                <a:latin typeface="David"/>
                <a:ea typeface="David"/>
                <a:cs typeface="David"/>
                <a:sym typeface="David"/>
              </a:rPr>
              <a:t>חורש-לִבְנִים</a:t>
            </a:r>
            <a:r>
              <a:rPr lang="iw" b="1">
                <a:latin typeface="David"/>
                <a:ea typeface="David"/>
                <a:cs typeface="David"/>
                <a:sym typeface="David"/>
              </a:rPr>
              <a:t> (קבוצה של עצים) . והנה על ההר הקרח ההוא, המהבהב באופק, הִכְחִיל לפָנים יער אורנים עתיק ושבע-ימים. אסדות היו שטות על פני הנהר. ועתה הכול חלק-ישר, ועל החוף שמנגד לא יעמוד אלא עץ-לִבְנֶה בודד, בת-אילן רכה ותמירה כעלה, ועל פני הנהר רק אווזים וברווזים, ולא תוכל כלל לדמות בנפשך, כי לפנים היו האסדות מהלכות כאן, יעקב עצם את עיניו, בדמיונו עפה לקראתו סיעה גדולה של אווזים צחורים.</a:t>
            </a:r>
            <a:endParaRPr b="1">
              <a:latin typeface="David"/>
              <a:ea typeface="David"/>
              <a:cs typeface="David"/>
              <a:sym typeface="David"/>
            </a:endParaRPr>
          </a:p>
          <a:p>
            <a:pPr marL="0" lvl="0" indent="0" algn="just" rtl="1">
              <a:lnSpc>
                <a:spcPct val="150000"/>
              </a:lnSpc>
              <a:spcBef>
                <a:spcPts val="1200"/>
              </a:spcBef>
              <a:spcAft>
                <a:spcPts val="0"/>
              </a:spcAft>
              <a:buNone/>
            </a:pPr>
            <a:r>
              <a:rPr lang="iw">
                <a:latin typeface="David"/>
                <a:ea typeface="David"/>
                <a:cs typeface="David"/>
                <a:sym typeface="David"/>
              </a:rPr>
              <a:t>  </a:t>
            </a:r>
            <a:endParaRPr>
              <a:latin typeface="David"/>
              <a:ea typeface="David"/>
              <a:cs typeface="David"/>
              <a:sym typeface="David"/>
            </a:endParaRPr>
          </a:p>
        </p:txBody>
      </p:sp>
      <p:pic>
        <p:nvPicPr>
          <p:cNvPr id="287" name="Google Shape;287;p43"/>
          <p:cNvPicPr preferRelativeResize="0"/>
          <p:nvPr/>
        </p:nvPicPr>
        <p:blipFill>
          <a:blip r:embed="rId3">
            <a:alphaModFix/>
          </a:blip>
          <a:stretch>
            <a:fillRect/>
          </a:stretch>
        </p:blipFill>
        <p:spPr>
          <a:xfrm>
            <a:off x="0" y="126325"/>
            <a:ext cx="6227477" cy="4857375"/>
          </a:xfrm>
          <a:prstGeom prst="rect">
            <a:avLst/>
          </a:prstGeom>
          <a:noFill/>
          <a:ln>
            <a:noFill/>
          </a:ln>
        </p:spPr>
      </p:pic>
      <p:sp>
        <p:nvSpPr>
          <p:cNvPr id="288" name="Google Shape;288;p43"/>
          <p:cNvSpPr txBox="1"/>
          <p:nvPr/>
        </p:nvSpPr>
        <p:spPr>
          <a:xfrm>
            <a:off x="7566250" y="-64800"/>
            <a:ext cx="1412400" cy="4275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 u="sng">
                <a:highlight>
                  <a:srgbClr val="FFFFFF"/>
                </a:highlight>
              </a:rPr>
              <a:t>המשך 8  במאי</a:t>
            </a:r>
            <a:endParaRPr u="sng">
              <a:highlight>
                <a:srgbClr val="FFFFFF"/>
              </a:highlight>
            </a:endParaRPr>
          </a:p>
        </p:txBody>
      </p:sp>
      <p:pic>
        <p:nvPicPr>
          <p:cNvPr id="289" name="Google Shape;289;p43" title="כינורו של רוטשילד 19.mp3">
            <a:hlinkClick r:id="rId4"/>
          </p:cNvPr>
          <p:cNvPicPr preferRelativeResize="0"/>
          <p:nvPr/>
        </p:nvPicPr>
        <p:blipFill>
          <a:blip r:embed="rId5">
            <a:alphaModFix/>
          </a:blip>
          <a:stretch>
            <a:fillRect/>
          </a:stretch>
        </p:blipFill>
        <p:spPr>
          <a:xfrm>
            <a:off x="0" y="4570800"/>
            <a:ext cx="572700" cy="5727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6"/>
          <p:cNvPicPr preferRelativeResize="0"/>
          <p:nvPr/>
        </p:nvPicPr>
        <p:blipFill rotWithShape="1">
          <a:blip r:embed="rId3">
            <a:alphaModFix/>
          </a:blip>
          <a:srcRect l="13830"/>
          <a:stretch/>
        </p:blipFill>
        <p:spPr>
          <a:xfrm>
            <a:off x="0" y="0"/>
            <a:ext cx="5584000" cy="3695825"/>
          </a:xfrm>
          <a:prstGeom prst="rect">
            <a:avLst/>
          </a:prstGeom>
          <a:noFill/>
          <a:ln>
            <a:noFill/>
          </a:ln>
        </p:spPr>
      </p:pic>
      <p:sp>
        <p:nvSpPr>
          <p:cNvPr id="137" name="Google Shape;137;p26"/>
          <p:cNvSpPr txBox="1">
            <a:spLocks noGrp="1"/>
          </p:cNvSpPr>
          <p:nvPr>
            <p:ph type="ctrTitle"/>
          </p:nvPr>
        </p:nvSpPr>
        <p:spPr>
          <a:xfrm>
            <a:off x="37350" y="300450"/>
            <a:ext cx="8850300" cy="4313100"/>
          </a:xfrm>
          <a:prstGeom prst="rect">
            <a:avLst/>
          </a:prstGeom>
        </p:spPr>
        <p:txBody>
          <a:bodyPr spcFirstLastPara="1" wrap="square" lIns="91425" tIns="91425" rIns="91425" bIns="91425" anchor="b" anchorCtr="0">
            <a:noAutofit/>
          </a:bodyPr>
          <a:lstStyle/>
          <a:p>
            <a:pPr marL="0" lvl="0" indent="0" algn="just" rtl="1">
              <a:lnSpc>
                <a:spcPct val="150000"/>
              </a:lnSpc>
              <a:spcBef>
                <a:spcPts val="1200"/>
              </a:spcBef>
              <a:spcAft>
                <a:spcPts val="0"/>
              </a:spcAft>
              <a:buNone/>
            </a:pPr>
            <a:r>
              <a:rPr lang="iw" sz="1800" b="1">
                <a:latin typeface="David"/>
                <a:ea typeface="David"/>
                <a:cs typeface="David"/>
                <a:sym typeface="David"/>
              </a:rPr>
              <a:t>העיירה הקטנה היתה גרועה מכפר, </a:t>
            </a:r>
            <a:endParaRPr sz="1800" b="1">
              <a:latin typeface="David"/>
              <a:ea typeface="David"/>
              <a:cs typeface="David"/>
              <a:sym typeface="David"/>
            </a:endParaRPr>
          </a:p>
          <a:p>
            <a:pPr marL="0" lvl="0" indent="0" algn="just" rtl="1">
              <a:lnSpc>
                <a:spcPct val="150000"/>
              </a:lnSpc>
              <a:spcBef>
                <a:spcPts val="1200"/>
              </a:spcBef>
              <a:spcAft>
                <a:spcPts val="0"/>
              </a:spcAft>
              <a:buNone/>
            </a:pPr>
            <a:r>
              <a:rPr lang="iw" sz="1800" b="1">
                <a:latin typeface="David"/>
                <a:ea typeface="David"/>
                <a:cs typeface="David"/>
                <a:sym typeface="David"/>
              </a:rPr>
              <a:t>וכמעט שלא גרו בה אלא זקנים בלבד, </a:t>
            </a:r>
            <a:endParaRPr sz="1800" b="1">
              <a:latin typeface="David"/>
              <a:ea typeface="David"/>
              <a:cs typeface="David"/>
              <a:sym typeface="David"/>
            </a:endParaRPr>
          </a:p>
          <a:p>
            <a:pPr marL="0" lvl="0" indent="0" algn="just" rtl="1">
              <a:lnSpc>
                <a:spcPct val="150000"/>
              </a:lnSpc>
              <a:spcBef>
                <a:spcPts val="1200"/>
              </a:spcBef>
              <a:spcAft>
                <a:spcPts val="0"/>
              </a:spcAft>
              <a:buNone/>
            </a:pPr>
            <a:r>
              <a:rPr lang="iw" sz="1800" b="1">
                <a:latin typeface="David"/>
                <a:ea typeface="David"/>
                <a:cs typeface="David"/>
                <a:sym typeface="David"/>
              </a:rPr>
              <a:t>שהיו נפטרים (מתים) לעתים רחוקות </a:t>
            </a:r>
            <a:endParaRPr sz="1800" b="1">
              <a:latin typeface="David"/>
              <a:ea typeface="David"/>
              <a:cs typeface="David"/>
              <a:sym typeface="David"/>
            </a:endParaRPr>
          </a:p>
          <a:p>
            <a:pPr marL="0" lvl="0" indent="0" algn="just" rtl="1">
              <a:lnSpc>
                <a:spcPct val="150000"/>
              </a:lnSpc>
              <a:spcBef>
                <a:spcPts val="1200"/>
              </a:spcBef>
              <a:spcAft>
                <a:spcPts val="0"/>
              </a:spcAft>
              <a:buNone/>
            </a:pPr>
            <a:r>
              <a:rPr lang="iw" sz="1800" b="1">
                <a:latin typeface="David"/>
                <a:ea typeface="David"/>
                <a:cs typeface="David"/>
                <a:sym typeface="David"/>
              </a:rPr>
              <a:t>מאוד, עד כדי להרגיז. </a:t>
            </a:r>
            <a:endParaRPr sz="1800" b="1">
              <a:latin typeface="David"/>
              <a:ea typeface="David"/>
              <a:cs typeface="David"/>
              <a:sym typeface="David"/>
            </a:endParaRPr>
          </a:p>
          <a:p>
            <a:pPr marL="0" lvl="0" indent="0" algn="just" rtl="1">
              <a:lnSpc>
                <a:spcPct val="150000"/>
              </a:lnSpc>
              <a:spcBef>
                <a:spcPts val="1200"/>
              </a:spcBef>
              <a:spcAft>
                <a:spcPts val="0"/>
              </a:spcAft>
              <a:buNone/>
            </a:pPr>
            <a:r>
              <a:rPr lang="iw" sz="1800" b="1">
                <a:latin typeface="David"/>
                <a:ea typeface="David"/>
                <a:cs typeface="David"/>
                <a:sym typeface="David"/>
              </a:rPr>
              <a:t>ולבית-החולים </a:t>
            </a:r>
            <a:endParaRPr sz="1800" b="1">
              <a:latin typeface="David"/>
              <a:ea typeface="David"/>
              <a:cs typeface="David"/>
              <a:sym typeface="David"/>
            </a:endParaRPr>
          </a:p>
          <a:p>
            <a:pPr marL="0" lvl="0" indent="0" algn="just" rtl="1">
              <a:lnSpc>
                <a:spcPct val="150000"/>
              </a:lnSpc>
              <a:spcBef>
                <a:spcPts val="1200"/>
              </a:spcBef>
              <a:spcAft>
                <a:spcPts val="0"/>
              </a:spcAft>
              <a:buNone/>
            </a:pPr>
            <a:endParaRPr sz="1800" b="1">
              <a:latin typeface="David"/>
              <a:ea typeface="David"/>
              <a:cs typeface="David"/>
              <a:sym typeface="David"/>
            </a:endParaRPr>
          </a:p>
          <a:p>
            <a:pPr marL="0" lvl="0" indent="0" algn="just" rtl="1">
              <a:lnSpc>
                <a:spcPct val="150000"/>
              </a:lnSpc>
              <a:spcBef>
                <a:spcPts val="1200"/>
              </a:spcBef>
              <a:spcAft>
                <a:spcPts val="0"/>
              </a:spcAft>
              <a:buNone/>
            </a:pPr>
            <a:r>
              <a:rPr lang="iw" sz="1800" b="1">
                <a:latin typeface="David"/>
                <a:ea typeface="David"/>
                <a:cs typeface="David"/>
                <a:sym typeface="David"/>
              </a:rPr>
              <a:t>וארמון-הכלא (מבצר שבו בית סוהר) </a:t>
            </a:r>
            <a:endParaRPr sz="1800" b="1">
              <a:latin typeface="David"/>
              <a:ea typeface="David"/>
              <a:cs typeface="David"/>
              <a:sym typeface="David"/>
            </a:endParaRPr>
          </a:p>
          <a:p>
            <a:pPr marL="0" lvl="0" indent="0" algn="just" rtl="1">
              <a:lnSpc>
                <a:spcPct val="150000"/>
              </a:lnSpc>
              <a:spcBef>
                <a:spcPts val="1200"/>
              </a:spcBef>
              <a:spcAft>
                <a:spcPts val="0"/>
              </a:spcAft>
              <a:buClr>
                <a:schemeClr val="dk1"/>
              </a:buClr>
              <a:buSzPts val="1100"/>
              <a:buFont typeface="Arial"/>
              <a:buNone/>
            </a:pPr>
            <a:r>
              <a:rPr lang="iw" sz="1800" b="1">
                <a:latin typeface="David"/>
                <a:ea typeface="David"/>
                <a:cs typeface="David"/>
                <a:sym typeface="David"/>
              </a:rPr>
              <a:t>נדרשו ארונות מתים מעטים ביותר.  קיצורו של דבר, העסק עסק ביש (עניין לא טוב) היה.</a:t>
            </a:r>
            <a:endParaRPr sz="1800" b="1"/>
          </a:p>
        </p:txBody>
      </p:sp>
      <p:pic>
        <p:nvPicPr>
          <p:cNvPr id="138" name="Google Shape;138;p26"/>
          <p:cNvPicPr preferRelativeResize="0">
            <a:picLocks noGrp="1"/>
          </p:cNvPicPr>
          <p:nvPr>
            <p:ph type="body" idx="4294967295"/>
          </p:nvPr>
        </p:nvPicPr>
        <p:blipFill rotWithShape="1">
          <a:blip r:embed="rId4">
            <a:alphaModFix/>
          </a:blip>
          <a:srcRect l="35640" t="10341" r="39507" b="72222"/>
          <a:stretch/>
        </p:blipFill>
        <p:spPr>
          <a:xfrm>
            <a:off x="5942575" y="2689275"/>
            <a:ext cx="1357200" cy="836100"/>
          </a:xfrm>
          <a:prstGeom prst="rect">
            <a:avLst/>
          </a:prstGeom>
          <a:noFill/>
          <a:ln>
            <a:noFill/>
          </a:ln>
        </p:spPr>
      </p:pic>
      <p:pic>
        <p:nvPicPr>
          <p:cNvPr id="139" name="Google Shape;139;p26" title="כינורו של רוטשילד 2.mp3">
            <a:hlinkClick r:id="rId5"/>
          </p:cNvPr>
          <p:cNvPicPr preferRelativeResize="0"/>
          <p:nvPr/>
        </p:nvPicPr>
        <p:blipFill>
          <a:blip r:embed="rId6">
            <a:alphaModFix/>
          </a:blip>
          <a:stretch>
            <a:fillRect/>
          </a:stretch>
        </p:blipFill>
        <p:spPr>
          <a:xfrm>
            <a:off x="217775" y="3950775"/>
            <a:ext cx="1013025" cy="10130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4"/>
          <p:cNvSpPr txBox="1">
            <a:spLocks noGrp="1"/>
          </p:cNvSpPr>
          <p:nvPr>
            <p:ph type="title"/>
          </p:nvPr>
        </p:nvSpPr>
        <p:spPr>
          <a:xfrm>
            <a:off x="5265650" y="1672600"/>
            <a:ext cx="8520600" cy="5727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iw"/>
              <a:t>8 במאי</a:t>
            </a:r>
            <a:endParaRPr/>
          </a:p>
        </p:txBody>
      </p:sp>
      <p:sp>
        <p:nvSpPr>
          <p:cNvPr id="295" name="Google Shape;295;p44"/>
          <p:cNvSpPr txBox="1"/>
          <p:nvPr/>
        </p:nvSpPr>
        <p:spPr>
          <a:xfrm>
            <a:off x="311700" y="-77750"/>
            <a:ext cx="8520600" cy="3879900"/>
          </a:xfrm>
          <a:prstGeom prst="rect">
            <a:avLst/>
          </a:prstGeom>
          <a:noFill/>
          <a:ln>
            <a:noFill/>
          </a:ln>
        </p:spPr>
        <p:txBody>
          <a:bodyPr spcFirstLastPara="1" wrap="square" lIns="91425" tIns="91425" rIns="91425" bIns="91425" anchor="ctr" anchorCtr="0">
            <a:noAutofit/>
          </a:bodyPr>
          <a:lstStyle/>
          <a:p>
            <a:pPr marL="0" lvl="0" indent="0" algn="r" rtl="1">
              <a:spcBef>
                <a:spcPts val="0"/>
              </a:spcBef>
              <a:spcAft>
                <a:spcPts val="0"/>
              </a:spcAft>
              <a:buNone/>
            </a:pPr>
            <a:r>
              <a:rPr lang="iw" sz="1300" b="1" u="sng">
                <a:highlight>
                  <a:srgbClr val="FFFFFF"/>
                </a:highlight>
              </a:rPr>
              <a:t>המשך 8  במאי</a:t>
            </a:r>
            <a:endParaRPr sz="1300" b="1">
              <a:latin typeface="David"/>
              <a:ea typeface="David"/>
              <a:cs typeface="David"/>
              <a:sym typeface="David"/>
            </a:endParaRPr>
          </a:p>
          <a:p>
            <a:pPr marL="0" lvl="0" indent="0" algn="just" rtl="1">
              <a:lnSpc>
                <a:spcPct val="150000"/>
              </a:lnSpc>
              <a:spcBef>
                <a:spcPts val="1200"/>
              </a:spcBef>
              <a:spcAft>
                <a:spcPts val="0"/>
              </a:spcAft>
              <a:buNone/>
            </a:pPr>
            <a:r>
              <a:rPr lang="iw" sz="1300" b="1">
                <a:latin typeface="David"/>
                <a:ea typeface="David"/>
                <a:cs typeface="David"/>
                <a:sym typeface="David"/>
              </a:rPr>
              <a:t>והיה תמיהַ בלִבו, איך קרה הדבר, שבמשך ארבעים או חמישים שנות חייו האחרונות לא בא אפילו פעם אחת אל שפת הנהר; ושמא בא, אלא שלא נתן דעתו עליו כלל? והרי הנהר נהר הגון הוא, ולא נחל של מה-בכך; אפשר היה, למשל, לכונן כאן מִדְגה, ואת הדגים למכור לסוחרים, לפקידים, לבעל-המזנון שבתחנה, ואחר כך להפקיד את הכסף בבנק; אפשר היה לשוט בסירה מאחוזה (בית גדול) לאחוזה ולנגן בכינור, והעם מכל המעמדות היה משלם כסף, אפשר היה לנסות ולהחזיר את הפלגת האסדות – טוב הרבה יותר מבניין ארונות-מתים; ואפשר היה לפטם אווזים, לשחטם בחורף ולשלחם למוסקבה; והרי בפלומה בלבד אפשר להשתכר כעשרה רובל בשנה. והנה החמיץ (הפסיד, קילקל)  את הכל, לא עשה דבר. איזה הפסדים! אה, איזה הפסדים! ואם, למשל, הכול בבת אחת</a:t>
            </a:r>
            <a:r>
              <a:rPr lang="iw" sz="1300" b="1"/>
              <a:t> </a:t>
            </a:r>
            <a:r>
              <a:rPr lang="iw" sz="1300" b="1">
                <a:latin typeface="David"/>
                <a:ea typeface="David"/>
                <a:cs typeface="David"/>
                <a:sym typeface="David"/>
              </a:rPr>
              <a:t>— גם דַיג, גם נגינה בכינור, גם אסדות, גם שחיטת אווזים, — הרי היה מצטרף לו הון תועפות, אך כל הדברים האלה לא נהיו ולא נבראו; אפילו בחלום לא חלמם, חלוף חלפו החיים ללא תכלית, ללא תענוג, אבדו לשווא, לא שווים אפילו שרוך-נעל; לפניו אין עוד כלום, ומאחוריו</a:t>
            </a:r>
            <a:r>
              <a:rPr lang="iw" sz="1300" b="1"/>
              <a:t> </a:t>
            </a:r>
            <a:r>
              <a:rPr lang="iw" sz="1300" b="1">
                <a:latin typeface="David"/>
                <a:ea typeface="David"/>
                <a:cs typeface="David"/>
                <a:sym typeface="David"/>
              </a:rPr>
              <a:t>— הפסדים בלבד, והם נוראים כל-כך נוראים עד כדי צמרמורת. ולמה זה אין האדם יודע לחיות חיים שאין בהם אבידות והפסדים? נשאלת השאלה, למה זה כרתו (חתכו לגמרי) את חורש-הלִבְנים ואת יער האורנים? למה אין צאן במרעה, הוא הולך לאיבוד? למה זה יעשו בני-האדם תמיד דווקא את ההפך מן הדרוש? למה היה יעקב במשך כל ימי חייו מחרף ומגדף (מעליב ומקלל), וצורח, ומתנפל באגרופיו, ומעליב את אשתו. </a:t>
            </a:r>
            <a:endParaRPr sz="1300" b="1">
              <a:latin typeface="David"/>
              <a:ea typeface="David"/>
              <a:cs typeface="David"/>
              <a:sym typeface="David"/>
            </a:endParaRPr>
          </a:p>
        </p:txBody>
      </p:sp>
      <p:pic>
        <p:nvPicPr>
          <p:cNvPr id="296" name="Google Shape;296;p44"/>
          <p:cNvPicPr preferRelativeResize="0"/>
          <p:nvPr/>
        </p:nvPicPr>
        <p:blipFill>
          <a:blip r:embed="rId3">
            <a:alphaModFix/>
          </a:blip>
          <a:stretch>
            <a:fillRect/>
          </a:stretch>
        </p:blipFill>
        <p:spPr>
          <a:xfrm>
            <a:off x="3031675" y="3666524"/>
            <a:ext cx="2835875" cy="1406275"/>
          </a:xfrm>
          <a:prstGeom prst="rect">
            <a:avLst/>
          </a:prstGeom>
          <a:noFill/>
          <a:ln>
            <a:noFill/>
          </a:ln>
        </p:spPr>
      </p:pic>
      <p:pic>
        <p:nvPicPr>
          <p:cNvPr id="297" name="Google Shape;297;p44"/>
          <p:cNvPicPr preferRelativeResize="0"/>
          <p:nvPr/>
        </p:nvPicPr>
        <p:blipFill>
          <a:blip r:embed="rId4">
            <a:alphaModFix/>
          </a:blip>
          <a:stretch>
            <a:fillRect/>
          </a:stretch>
        </p:blipFill>
        <p:spPr>
          <a:xfrm>
            <a:off x="6126750" y="3666525"/>
            <a:ext cx="2835875" cy="1406275"/>
          </a:xfrm>
          <a:prstGeom prst="rect">
            <a:avLst/>
          </a:prstGeom>
          <a:noFill/>
          <a:ln>
            <a:noFill/>
          </a:ln>
        </p:spPr>
      </p:pic>
      <p:pic>
        <p:nvPicPr>
          <p:cNvPr id="298" name="Google Shape;298;p44"/>
          <p:cNvPicPr preferRelativeResize="0"/>
          <p:nvPr/>
        </p:nvPicPr>
        <p:blipFill rotWithShape="1">
          <a:blip r:embed="rId5">
            <a:alphaModFix/>
          </a:blip>
          <a:srcRect r="26470" b="13329"/>
          <a:stretch/>
        </p:blipFill>
        <p:spPr>
          <a:xfrm>
            <a:off x="855875" y="3666525"/>
            <a:ext cx="2036375" cy="1347425"/>
          </a:xfrm>
          <a:prstGeom prst="rect">
            <a:avLst/>
          </a:prstGeom>
          <a:noFill/>
          <a:ln>
            <a:noFill/>
          </a:ln>
        </p:spPr>
      </p:pic>
      <p:pic>
        <p:nvPicPr>
          <p:cNvPr id="299" name="Google Shape;299;p44" title="כינורו של רוטשילד 20.mp3">
            <a:hlinkClick r:id="rId6"/>
          </p:cNvPr>
          <p:cNvPicPr preferRelativeResize="0"/>
          <p:nvPr/>
        </p:nvPicPr>
        <p:blipFill>
          <a:blip r:embed="rId7">
            <a:alphaModFix/>
          </a:blip>
          <a:stretch>
            <a:fillRect/>
          </a:stretch>
        </p:blipFill>
        <p:spPr>
          <a:xfrm>
            <a:off x="0" y="4025425"/>
            <a:ext cx="716450" cy="7164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5"/>
          <p:cNvSpPr txBox="1">
            <a:spLocks noGrp="1"/>
          </p:cNvSpPr>
          <p:nvPr>
            <p:ph type="title"/>
          </p:nvPr>
        </p:nvSpPr>
        <p:spPr>
          <a:xfrm>
            <a:off x="5213825" y="1698525"/>
            <a:ext cx="8520600" cy="5727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iw"/>
              <a:t>8 במאי</a:t>
            </a:r>
            <a:endParaRPr/>
          </a:p>
        </p:txBody>
      </p:sp>
      <p:sp>
        <p:nvSpPr>
          <p:cNvPr id="305" name="Google Shape;305;p45"/>
          <p:cNvSpPr txBox="1"/>
          <p:nvPr/>
        </p:nvSpPr>
        <p:spPr>
          <a:xfrm>
            <a:off x="415350" y="103950"/>
            <a:ext cx="8520600" cy="2467800"/>
          </a:xfrm>
          <a:prstGeom prst="rect">
            <a:avLst/>
          </a:prstGeom>
          <a:noFill/>
          <a:ln>
            <a:noFill/>
          </a:ln>
        </p:spPr>
        <p:txBody>
          <a:bodyPr spcFirstLastPara="1" wrap="square" lIns="91425" tIns="91425" rIns="91425" bIns="91425" anchor="ctr" anchorCtr="0">
            <a:noAutofit/>
          </a:bodyPr>
          <a:lstStyle/>
          <a:p>
            <a:pPr marL="0" lvl="0" indent="0" algn="r" rtl="1">
              <a:spcBef>
                <a:spcPts val="0"/>
              </a:spcBef>
              <a:spcAft>
                <a:spcPts val="0"/>
              </a:spcAft>
              <a:buNone/>
            </a:pPr>
            <a:r>
              <a:rPr lang="iw" b="1" u="sng">
                <a:highlight>
                  <a:srgbClr val="FFFFFF"/>
                </a:highlight>
              </a:rPr>
              <a:t>המשך 8  במאי</a:t>
            </a:r>
            <a:endParaRPr b="1">
              <a:latin typeface="David"/>
              <a:ea typeface="David"/>
              <a:cs typeface="David"/>
              <a:sym typeface="David"/>
            </a:endParaRPr>
          </a:p>
          <a:p>
            <a:pPr marL="0" lvl="0" indent="0" algn="just" rtl="1">
              <a:lnSpc>
                <a:spcPct val="150000"/>
              </a:lnSpc>
              <a:spcBef>
                <a:spcPts val="1200"/>
              </a:spcBef>
              <a:spcAft>
                <a:spcPts val="0"/>
              </a:spcAft>
              <a:buNone/>
            </a:pPr>
            <a:r>
              <a:rPr lang="iw" b="1">
                <a:latin typeface="David"/>
                <a:ea typeface="David"/>
                <a:cs typeface="David"/>
                <a:sym typeface="David"/>
              </a:rPr>
              <a:t> ונשאלת השאלה, למה זה הפחיד זה עתה את היהודי והעליבו? ולמה זה, בכלל, ממררים בני אדם את החיים איש לרעהו? הרי אין אלה אלא הפסדים בלבד! אלמלא השנאה והטינה, היו האנשים זוכים לתועלת עצומה.</a:t>
            </a:r>
            <a:endParaRPr b="1">
              <a:latin typeface="David"/>
              <a:ea typeface="David"/>
              <a:cs typeface="David"/>
              <a:sym typeface="David"/>
            </a:endParaRPr>
          </a:p>
          <a:p>
            <a:pPr marL="0" lvl="0" indent="0" algn="just" rtl="1">
              <a:lnSpc>
                <a:spcPct val="150000"/>
              </a:lnSpc>
              <a:spcBef>
                <a:spcPts val="1200"/>
              </a:spcBef>
              <a:spcAft>
                <a:spcPts val="0"/>
              </a:spcAft>
              <a:buNone/>
            </a:pPr>
            <a:r>
              <a:rPr lang="iw" b="1">
                <a:latin typeface="David"/>
                <a:ea typeface="David"/>
                <a:cs typeface="David"/>
                <a:sym typeface="David"/>
              </a:rPr>
              <a:t>בערב ובלילה היו מהבהבים כנגד עיניו דמות של תינוק, ערבה, דגה, אווזים שחוטים, ומארפה הדומה לציפור צמאה, ופניו החיוורות, העלובות של רוטשילד, ומיני פרצופים משונים עטו עליו מכל צד ומלמלו בלחש-נחש על ההפסד. והיה מתהפך מצד לצד, וכחמש פעמים קם ממיטתו לנגן על הכינור. </a:t>
            </a:r>
            <a:endParaRPr b="1">
              <a:latin typeface="David"/>
              <a:ea typeface="David"/>
              <a:cs typeface="David"/>
              <a:sym typeface="David"/>
            </a:endParaRPr>
          </a:p>
        </p:txBody>
      </p:sp>
      <p:pic>
        <p:nvPicPr>
          <p:cNvPr id="306" name="Google Shape;306;p45"/>
          <p:cNvPicPr preferRelativeResize="0"/>
          <p:nvPr/>
        </p:nvPicPr>
        <p:blipFill rotWithShape="1">
          <a:blip r:embed="rId3">
            <a:alphaModFix/>
          </a:blip>
          <a:srcRect r="6068" b="17259"/>
          <a:stretch/>
        </p:blipFill>
        <p:spPr>
          <a:xfrm>
            <a:off x="0" y="2035200"/>
            <a:ext cx="5677776" cy="3043525"/>
          </a:xfrm>
          <a:prstGeom prst="rect">
            <a:avLst/>
          </a:prstGeom>
          <a:noFill/>
          <a:ln>
            <a:noFill/>
          </a:ln>
        </p:spPr>
      </p:pic>
      <p:pic>
        <p:nvPicPr>
          <p:cNvPr id="307" name="Google Shape;307;p45" title="כינורו של רוטשילד 21.mp3">
            <a:hlinkClick r:id="rId4"/>
          </p:cNvPr>
          <p:cNvPicPr preferRelativeResize="0"/>
          <p:nvPr/>
        </p:nvPicPr>
        <p:blipFill>
          <a:blip r:embed="rId5">
            <a:alphaModFix/>
          </a:blip>
          <a:stretch>
            <a:fillRect/>
          </a:stretch>
        </p:blipFill>
        <p:spPr>
          <a:xfrm>
            <a:off x="5998600" y="3498100"/>
            <a:ext cx="1580625" cy="15806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6"/>
          <p:cNvSpPr txBox="1">
            <a:spLocks noGrp="1"/>
          </p:cNvSpPr>
          <p:nvPr>
            <p:ph type="title"/>
          </p:nvPr>
        </p:nvSpPr>
        <p:spPr>
          <a:xfrm>
            <a:off x="8383200" y="0"/>
            <a:ext cx="760800" cy="241500"/>
          </a:xfrm>
          <a:prstGeom prst="rect">
            <a:avLst/>
          </a:prstGeom>
          <a:solidFill>
            <a:srgbClr val="EFEFEF"/>
          </a:solidFill>
        </p:spPr>
        <p:txBody>
          <a:bodyPr spcFirstLastPara="1" wrap="square" lIns="91425" tIns="91425" rIns="91425" bIns="91425" anchor="t" anchorCtr="0">
            <a:noAutofit/>
          </a:bodyPr>
          <a:lstStyle/>
          <a:p>
            <a:pPr marL="0" lvl="0" indent="0" algn="r" rtl="1">
              <a:spcBef>
                <a:spcPts val="0"/>
              </a:spcBef>
              <a:spcAft>
                <a:spcPts val="0"/>
              </a:spcAft>
              <a:buNone/>
            </a:pPr>
            <a:r>
              <a:rPr lang="iw" sz="1400"/>
              <a:t>9 במאי </a:t>
            </a:r>
            <a:endParaRPr sz="1400"/>
          </a:p>
        </p:txBody>
      </p:sp>
      <p:sp>
        <p:nvSpPr>
          <p:cNvPr id="313" name="Google Shape;313;p46"/>
          <p:cNvSpPr txBox="1"/>
          <p:nvPr/>
        </p:nvSpPr>
        <p:spPr>
          <a:xfrm>
            <a:off x="310200" y="331525"/>
            <a:ext cx="8523600" cy="3000000"/>
          </a:xfrm>
          <a:prstGeom prst="rect">
            <a:avLst/>
          </a:prstGeom>
          <a:noFill/>
          <a:ln>
            <a:noFill/>
          </a:ln>
        </p:spPr>
        <p:txBody>
          <a:bodyPr spcFirstLastPara="1" wrap="square" lIns="91425" tIns="91425" rIns="91425" bIns="91425" anchor="ctr" anchorCtr="0">
            <a:noAutofit/>
          </a:bodyPr>
          <a:lstStyle/>
          <a:p>
            <a:pPr marL="0" lvl="0" indent="0" algn="just" rtl="1">
              <a:lnSpc>
                <a:spcPct val="150000"/>
              </a:lnSpc>
              <a:spcBef>
                <a:spcPts val="1200"/>
              </a:spcBef>
              <a:spcAft>
                <a:spcPts val="0"/>
              </a:spcAft>
              <a:buNone/>
            </a:pPr>
            <a:r>
              <a:rPr lang="iw" b="1">
                <a:highlight>
                  <a:srgbClr val="D3D3D3"/>
                </a:highlight>
                <a:latin typeface="David"/>
                <a:ea typeface="David"/>
                <a:cs typeface="David"/>
                <a:sym typeface="David"/>
              </a:rPr>
              <a:t>בבוקר,</a:t>
            </a:r>
            <a:r>
              <a:rPr lang="iw" b="1">
                <a:latin typeface="David"/>
                <a:ea typeface="David"/>
                <a:cs typeface="David"/>
                <a:sym typeface="David"/>
              </a:rPr>
              <a:t> בשארית כוחותיו, קם והלך לבית-החולים. אותו מאקסים ניקולאיץ' ציווהו לחבוש ראשו בתחבושת קרה, ונתן מיני אבקות, ומארשת פניו ומצליל קולו הכיר יעקב לדעת, כי העסק עסק ביש הוא, וכי שוב אין כל טעם ותכלית (מטרה) לאבקות ולתחבושות. בלכתו הביתה השיג, כי לא תצמח לו מן המוות אלא טובת-הנאה בלבד; אין צורך לאכול, ולא לשתות, ולא לשלם מִסים, ולא להעליב אנשים, כיוון שלא שנה אחת שוכב אדם בבור הקבר, אלא מאות ואלפים בשנים. נמצא, שרווח עצום צפוי לו לאדם מן המוות. החיים— הפסד הם לאדם, והמוות – רווח. ואמנם, מחשבה צודקת היא זו, ובכל זאת רע ומר; למה זה הנוהג בעולם, שאין החיים ניתנים לאדם אלא פעם אחת והם חולפים ללא כל תועלת?</a:t>
            </a:r>
            <a:endParaRPr b="1">
              <a:latin typeface="David"/>
              <a:ea typeface="David"/>
              <a:cs typeface="David"/>
              <a:sym typeface="David"/>
            </a:endParaRPr>
          </a:p>
          <a:p>
            <a:pPr marL="0" lvl="0" indent="0" algn="just" rtl="1">
              <a:lnSpc>
                <a:spcPct val="150000"/>
              </a:lnSpc>
              <a:spcBef>
                <a:spcPts val="1200"/>
              </a:spcBef>
              <a:spcAft>
                <a:spcPts val="0"/>
              </a:spcAft>
              <a:buNone/>
            </a:pPr>
            <a:r>
              <a:rPr lang="iw" b="1">
                <a:latin typeface="David"/>
                <a:ea typeface="David"/>
                <a:cs typeface="David"/>
                <a:sym typeface="David"/>
              </a:rPr>
              <a:t> </a:t>
            </a:r>
            <a:endParaRPr b="1">
              <a:latin typeface="David"/>
              <a:ea typeface="David"/>
              <a:cs typeface="David"/>
              <a:sym typeface="David"/>
            </a:endParaRPr>
          </a:p>
          <a:p>
            <a:pPr marL="0" lvl="0" indent="0" algn="just" rtl="1">
              <a:lnSpc>
                <a:spcPct val="150000"/>
              </a:lnSpc>
              <a:spcBef>
                <a:spcPts val="1200"/>
              </a:spcBef>
              <a:spcAft>
                <a:spcPts val="0"/>
              </a:spcAft>
              <a:buNone/>
            </a:pPr>
            <a:endParaRPr b="1"/>
          </a:p>
        </p:txBody>
      </p:sp>
      <p:pic>
        <p:nvPicPr>
          <p:cNvPr id="314" name="Google Shape;314;p46"/>
          <p:cNvPicPr preferRelativeResize="0"/>
          <p:nvPr/>
        </p:nvPicPr>
        <p:blipFill rotWithShape="1">
          <a:blip r:embed="rId3">
            <a:alphaModFix/>
          </a:blip>
          <a:srcRect b="16331"/>
          <a:stretch/>
        </p:blipFill>
        <p:spPr>
          <a:xfrm>
            <a:off x="116325" y="2317800"/>
            <a:ext cx="6260625" cy="2840300"/>
          </a:xfrm>
          <a:prstGeom prst="rect">
            <a:avLst/>
          </a:prstGeom>
          <a:noFill/>
          <a:ln>
            <a:noFill/>
          </a:ln>
        </p:spPr>
      </p:pic>
      <p:pic>
        <p:nvPicPr>
          <p:cNvPr id="315" name="Google Shape;315;p46" title="כינורו של רוטשילד 22.mp3">
            <a:hlinkClick r:id="rId4"/>
          </p:cNvPr>
          <p:cNvPicPr preferRelativeResize="0"/>
          <p:nvPr/>
        </p:nvPicPr>
        <p:blipFill>
          <a:blip r:embed="rId5">
            <a:alphaModFix/>
          </a:blip>
          <a:stretch>
            <a:fillRect/>
          </a:stretch>
        </p:blipFill>
        <p:spPr>
          <a:xfrm>
            <a:off x="715400" y="4299450"/>
            <a:ext cx="760800" cy="760800"/>
          </a:xfrm>
          <a:prstGeom prst="rect">
            <a:avLst/>
          </a:prstGeom>
          <a:noFill/>
          <a:ln>
            <a:noFill/>
          </a:ln>
          <a:effectLst>
            <a:reflection endPos="30000" dist="38100" dir="5400000" fadeDir="5400012" sy="-100000" algn="bl" rotWithShape="0"/>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7"/>
          <p:cNvSpPr txBox="1">
            <a:spLocks noGrp="1"/>
          </p:cNvSpPr>
          <p:nvPr>
            <p:ph type="title"/>
          </p:nvPr>
        </p:nvSpPr>
        <p:spPr>
          <a:xfrm>
            <a:off x="7864250" y="0"/>
            <a:ext cx="1279800" cy="241500"/>
          </a:xfrm>
          <a:prstGeom prst="rect">
            <a:avLst/>
          </a:prstGeom>
          <a:solidFill>
            <a:srgbClr val="EFEFEF"/>
          </a:solidFill>
        </p:spPr>
        <p:txBody>
          <a:bodyPr spcFirstLastPara="1" wrap="square" lIns="91425" tIns="91425" rIns="91425" bIns="91425" anchor="t" anchorCtr="0">
            <a:noAutofit/>
          </a:bodyPr>
          <a:lstStyle/>
          <a:p>
            <a:pPr marL="0" lvl="0" indent="0" algn="r" rtl="1">
              <a:spcBef>
                <a:spcPts val="0"/>
              </a:spcBef>
              <a:spcAft>
                <a:spcPts val="0"/>
              </a:spcAft>
              <a:buNone/>
            </a:pPr>
            <a:r>
              <a:rPr lang="iw" sz="1400"/>
              <a:t>המשך 9 במאי </a:t>
            </a:r>
            <a:endParaRPr sz="1400"/>
          </a:p>
        </p:txBody>
      </p:sp>
      <p:sp>
        <p:nvSpPr>
          <p:cNvPr id="321" name="Google Shape;321;p47"/>
          <p:cNvSpPr txBox="1"/>
          <p:nvPr/>
        </p:nvSpPr>
        <p:spPr>
          <a:xfrm>
            <a:off x="375725" y="375725"/>
            <a:ext cx="8314500" cy="2420700"/>
          </a:xfrm>
          <a:prstGeom prst="rect">
            <a:avLst/>
          </a:prstGeom>
          <a:noFill/>
          <a:ln>
            <a:noFill/>
          </a:ln>
        </p:spPr>
        <p:txBody>
          <a:bodyPr spcFirstLastPara="1" wrap="square" lIns="91425" tIns="91425" rIns="91425" bIns="91425" anchor="ctr" anchorCtr="0">
            <a:noAutofit/>
          </a:bodyPr>
          <a:lstStyle/>
          <a:p>
            <a:pPr marL="0" lvl="0" indent="0" algn="just" rtl="1">
              <a:lnSpc>
                <a:spcPct val="150000"/>
              </a:lnSpc>
              <a:spcBef>
                <a:spcPts val="1200"/>
              </a:spcBef>
              <a:spcAft>
                <a:spcPts val="0"/>
              </a:spcAft>
              <a:buNone/>
            </a:pPr>
            <a:endParaRPr b="1">
              <a:latin typeface="David"/>
              <a:ea typeface="David"/>
              <a:cs typeface="David"/>
              <a:sym typeface="David"/>
            </a:endParaRPr>
          </a:p>
          <a:p>
            <a:pPr marL="914400" lvl="0" indent="457200" algn="just" rtl="1">
              <a:lnSpc>
                <a:spcPct val="150000"/>
              </a:lnSpc>
              <a:spcBef>
                <a:spcPts val="1200"/>
              </a:spcBef>
              <a:spcAft>
                <a:spcPts val="0"/>
              </a:spcAft>
              <a:buNone/>
            </a:pPr>
            <a:r>
              <a:rPr lang="iw" sz="800" b="1">
                <a:latin typeface="David"/>
                <a:ea typeface="David"/>
                <a:cs typeface="David"/>
                <a:sym typeface="David"/>
              </a:rPr>
              <a:t> </a:t>
            </a:r>
            <a:r>
              <a:rPr lang="iw" sz="800" b="1">
                <a:solidFill>
                  <a:schemeClr val="dk1"/>
                </a:solidFill>
                <a:latin typeface="David"/>
                <a:ea typeface="David"/>
                <a:cs typeface="David"/>
                <a:sym typeface="David"/>
              </a:rPr>
              <a:t>למה זה הנוהג בעולם, שאין החיים ניתנים לאדם אלא פעם אחת והם חולפים ללא כל תועלת?</a:t>
            </a:r>
            <a:endParaRPr sz="800" b="1">
              <a:latin typeface="David"/>
              <a:ea typeface="David"/>
              <a:cs typeface="David"/>
              <a:sym typeface="David"/>
            </a:endParaRPr>
          </a:p>
          <a:p>
            <a:pPr marL="0" lvl="0" indent="0" algn="just" rtl="1">
              <a:lnSpc>
                <a:spcPct val="150000"/>
              </a:lnSpc>
              <a:spcBef>
                <a:spcPts val="1200"/>
              </a:spcBef>
              <a:spcAft>
                <a:spcPts val="0"/>
              </a:spcAft>
              <a:buNone/>
            </a:pPr>
            <a:r>
              <a:rPr lang="iw" b="1">
                <a:latin typeface="David"/>
                <a:ea typeface="David"/>
                <a:cs typeface="David"/>
                <a:sym typeface="David"/>
              </a:rPr>
              <a:t>ולא צר היה לו למות, אך משראה את הכינור בביתו, נצבט לבו וחש צער. לא תוכל לקחת את הכינור לבור קבר, ועתה יישאר הכינור ביתמותו, ויקרה לו מה שקרה לחורש-הלִבְנִים וליער-האורן. הכול בעולם דרכו ללכת לאיבוד והכול ילך לאבדון לעולם ועד! </a:t>
            </a:r>
            <a:endParaRPr b="1">
              <a:latin typeface="David"/>
              <a:ea typeface="David"/>
              <a:cs typeface="David"/>
              <a:sym typeface="David"/>
            </a:endParaRPr>
          </a:p>
          <a:p>
            <a:pPr marL="0" lvl="0" indent="0" algn="just" rtl="1">
              <a:lnSpc>
                <a:spcPct val="150000"/>
              </a:lnSpc>
              <a:spcBef>
                <a:spcPts val="1200"/>
              </a:spcBef>
              <a:spcAft>
                <a:spcPts val="0"/>
              </a:spcAft>
              <a:buNone/>
            </a:pPr>
            <a:r>
              <a:rPr lang="iw" b="1">
                <a:latin typeface="David"/>
                <a:ea typeface="David"/>
                <a:cs typeface="David"/>
                <a:sym typeface="David"/>
              </a:rPr>
              <a:t>יעקב יצא מן הבקתה וישב על הסף, בלחצו את הכינור אל חזהו. ובעודו מהרהר בחיי-שווא, בחיי-הפסד, החל לנגן, ובעצמו לא ידע מה ניגן. אך יצא משהוא עגום ומתחטא ונוגע עד הלב, והדמעות ניגרו על לחייו. וככל אשר הרבה לחשוב, כן נתעגם (נעשה עצוב) קולו של הכינור.</a:t>
            </a:r>
            <a:endParaRPr b="1">
              <a:latin typeface="David"/>
              <a:ea typeface="David"/>
              <a:cs typeface="David"/>
              <a:sym typeface="David"/>
            </a:endParaRPr>
          </a:p>
          <a:p>
            <a:pPr marL="0" lvl="0" indent="0" algn="just" rtl="1">
              <a:lnSpc>
                <a:spcPct val="150000"/>
              </a:lnSpc>
              <a:spcBef>
                <a:spcPts val="1200"/>
              </a:spcBef>
              <a:spcAft>
                <a:spcPts val="0"/>
              </a:spcAft>
              <a:buNone/>
            </a:pPr>
            <a:endParaRPr b="1"/>
          </a:p>
        </p:txBody>
      </p:sp>
      <p:pic>
        <p:nvPicPr>
          <p:cNvPr id="322" name="Google Shape;322;p47"/>
          <p:cNvPicPr preferRelativeResize="0"/>
          <p:nvPr/>
        </p:nvPicPr>
        <p:blipFill>
          <a:blip r:embed="rId3">
            <a:alphaModFix/>
          </a:blip>
          <a:stretch>
            <a:fillRect/>
          </a:stretch>
        </p:blipFill>
        <p:spPr>
          <a:xfrm>
            <a:off x="1511200" y="2141974"/>
            <a:ext cx="5346774" cy="3001525"/>
          </a:xfrm>
          <a:prstGeom prst="rect">
            <a:avLst/>
          </a:prstGeom>
          <a:noFill/>
          <a:ln>
            <a:noFill/>
          </a:ln>
        </p:spPr>
      </p:pic>
      <p:pic>
        <p:nvPicPr>
          <p:cNvPr id="323" name="Google Shape;323;p47" title="כינורו של רוטשילד 23.mp3">
            <a:hlinkClick r:id="rId4"/>
          </p:cNvPr>
          <p:cNvPicPr preferRelativeResize="0"/>
          <p:nvPr/>
        </p:nvPicPr>
        <p:blipFill>
          <a:blip r:embed="rId5">
            <a:alphaModFix/>
          </a:blip>
          <a:stretch>
            <a:fillRect/>
          </a:stretch>
        </p:blipFill>
        <p:spPr>
          <a:xfrm>
            <a:off x="142525" y="3920725"/>
            <a:ext cx="1075675" cy="107567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8"/>
          <p:cNvSpPr txBox="1">
            <a:spLocks noGrp="1"/>
          </p:cNvSpPr>
          <p:nvPr>
            <p:ph type="title"/>
          </p:nvPr>
        </p:nvSpPr>
        <p:spPr>
          <a:xfrm>
            <a:off x="6919675" y="160350"/>
            <a:ext cx="1443300" cy="209400"/>
          </a:xfrm>
          <a:prstGeom prst="rect">
            <a:avLst/>
          </a:prstGeom>
          <a:solidFill>
            <a:srgbClr val="EFEFEF"/>
          </a:solidFill>
        </p:spPr>
        <p:txBody>
          <a:bodyPr spcFirstLastPara="1" wrap="square" lIns="91425" tIns="91425" rIns="91425" bIns="91425" anchor="t" anchorCtr="0">
            <a:noAutofit/>
          </a:bodyPr>
          <a:lstStyle/>
          <a:p>
            <a:pPr marL="0" lvl="0" indent="0" algn="r" rtl="1">
              <a:spcBef>
                <a:spcPts val="0"/>
              </a:spcBef>
              <a:spcAft>
                <a:spcPts val="0"/>
              </a:spcAft>
              <a:buNone/>
            </a:pPr>
            <a:r>
              <a:rPr lang="iw" sz="1400"/>
              <a:t>  </a:t>
            </a:r>
            <a:endParaRPr sz="1400"/>
          </a:p>
        </p:txBody>
      </p:sp>
      <p:sp>
        <p:nvSpPr>
          <p:cNvPr id="329" name="Google Shape;329;p48"/>
          <p:cNvSpPr txBox="1"/>
          <p:nvPr/>
        </p:nvSpPr>
        <p:spPr>
          <a:xfrm>
            <a:off x="3252200" y="826425"/>
            <a:ext cx="5622600" cy="3436200"/>
          </a:xfrm>
          <a:prstGeom prst="rect">
            <a:avLst/>
          </a:prstGeom>
          <a:noFill/>
          <a:ln>
            <a:noFill/>
          </a:ln>
        </p:spPr>
        <p:txBody>
          <a:bodyPr spcFirstLastPara="1" wrap="square" lIns="91425" tIns="91425" rIns="91425" bIns="91425" anchor="ctr" anchorCtr="0">
            <a:noAutofit/>
          </a:bodyPr>
          <a:lstStyle/>
          <a:p>
            <a:pPr marL="0" lvl="0" indent="0" algn="just" rtl="1">
              <a:lnSpc>
                <a:spcPct val="150000"/>
              </a:lnSpc>
              <a:spcBef>
                <a:spcPts val="1200"/>
              </a:spcBef>
              <a:spcAft>
                <a:spcPts val="0"/>
              </a:spcAft>
              <a:buNone/>
            </a:pPr>
            <a:endParaRPr b="1">
              <a:highlight>
                <a:srgbClr val="D3D3D3"/>
              </a:highlight>
              <a:latin typeface="David"/>
              <a:ea typeface="David"/>
              <a:cs typeface="David"/>
              <a:sym typeface="David"/>
            </a:endParaRPr>
          </a:p>
          <a:p>
            <a:pPr marL="0" lvl="0" indent="0" algn="just" rtl="1">
              <a:lnSpc>
                <a:spcPct val="150000"/>
              </a:lnSpc>
              <a:spcBef>
                <a:spcPts val="1200"/>
              </a:spcBef>
              <a:spcAft>
                <a:spcPts val="0"/>
              </a:spcAft>
              <a:buNone/>
            </a:pPr>
            <a:r>
              <a:rPr lang="iw" b="1">
                <a:highlight>
                  <a:srgbClr val="EFEFEF"/>
                </a:highlight>
                <a:latin typeface="David"/>
                <a:ea typeface="David"/>
                <a:cs typeface="David"/>
                <a:sym typeface="David"/>
              </a:rPr>
              <a:t>המשך 9 במאי </a:t>
            </a:r>
            <a:endParaRPr sz="2000" b="1">
              <a:highlight>
                <a:srgbClr val="EFEFEF"/>
              </a:highlight>
              <a:latin typeface="David"/>
              <a:ea typeface="David"/>
              <a:cs typeface="David"/>
              <a:sym typeface="David"/>
            </a:endParaRPr>
          </a:p>
          <a:p>
            <a:pPr marL="0" lvl="0" indent="0" algn="just" rtl="1">
              <a:lnSpc>
                <a:spcPct val="150000"/>
              </a:lnSpc>
              <a:spcBef>
                <a:spcPts val="1200"/>
              </a:spcBef>
              <a:spcAft>
                <a:spcPts val="0"/>
              </a:spcAft>
              <a:buNone/>
            </a:pPr>
            <a:r>
              <a:rPr lang="iw" b="1">
                <a:latin typeface="David"/>
                <a:ea typeface="David"/>
                <a:cs typeface="David"/>
                <a:sym typeface="David"/>
              </a:rPr>
              <a:t>חרק הקרש, פעם, פעמיים, ובתוך פִשפש-החצר (שער קטן) הופיע רוטשילד.  </a:t>
            </a:r>
            <a:endParaRPr b="1">
              <a:latin typeface="David"/>
              <a:ea typeface="David"/>
              <a:cs typeface="David"/>
              <a:sym typeface="David"/>
            </a:endParaRPr>
          </a:p>
          <a:p>
            <a:pPr marL="0" lvl="0" indent="0" algn="just" rtl="1">
              <a:lnSpc>
                <a:spcPct val="150000"/>
              </a:lnSpc>
              <a:spcBef>
                <a:spcPts val="1200"/>
              </a:spcBef>
              <a:spcAft>
                <a:spcPts val="0"/>
              </a:spcAft>
              <a:buNone/>
            </a:pPr>
            <a:r>
              <a:rPr lang="iw" b="1">
                <a:latin typeface="David"/>
                <a:ea typeface="David"/>
                <a:cs typeface="David"/>
                <a:sym typeface="David"/>
              </a:rPr>
              <a:t>  כמחצית החצר עבר בעוז, אך פתאום, בראותו את יעקב, נעצר, נתקפל כולו, ומן הסתם, מחמת פחד, </a:t>
            </a:r>
            <a:endParaRPr b="1">
              <a:latin typeface="David"/>
              <a:ea typeface="David"/>
              <a:cs typeface="David"/>
              <a:sym typeface="David"/>
            </a:endParaRPr>
          </a:p>
          <a:p>
            <a:pPr marL="0" lvl="0" indent="0" algn="just" rtl="1">
              <a:lnSpc>
                <a:spcPct val="150000"/>
              </a:lnSpc>
              <a:spcBef>
                <a:spcPts val="0"/>
              </a:spcBef>
              <a:spcAft>
                <a:spcPts val="0"/>
              </a:spcAft>
              <a:buNone/>
            </a:pPr>
            <a:r>
              <a:rPr lang="iw" b="1">
                <a:latin typeface="David"/>
                <a:ea typeface="David"/>
                <a:cs typeface="David"/>
                <a:sym typeface="David"/>
              </a:rPr>
              <a:t>החל לעשות בידיו מיני סימנים, כמו שמורֶה באצבעותיו את השעה. </a:t>
            </a:r>
            <a:endParaRPr b="1">
              <a:latin typeface="David"/>
              <a:ea typeface="David"/>
              <a:cs typeface="David"/>
              <a:sym typeface="David"/>
            </a:endParaRPr>
          </a:p>
          <a:p>
            <a:pPr marL="0" lvl="0" indent="0" algn="just" rtl="1">
              <a:lnSpc>
                <a:spcPct val="150000"/>
              </a:lnSpc>
              <a:spcBef>
                <a:spcPts val="0"/>
              </a:spcBef>
              <a:spcAft>
                <a:spcPts val="0"/>
              </a:spcAft>
              <a:buNone/>
            </a:pPr>
            <a:r>
              <a:rPr lang="iw" b="1">
                <a:latin typeface="David"/>
                <a:ea typeface="David"/>
                <a:cs typeface="David"/>
                <a:sym typeface="David"/>
              </a:rPr>
              <a:t>"גש הנה, אין דבר," אמר יעקב בקול נִלבב, ורמז לו שייגש. "בוא!"</a:t>
            </a:r>
            <a:endParaRPr b="1">
              <a:latin typeface="David"/>
              <a:ea typeface="David"/>
              <a:cs typeface="David"/>
              <a:sym typeface="David"/>
            </a:endParaRPr>
          </a:p>
          <a:p>
            <a:pPr marL="0" lvl="0" indent="0" algn="just" rtl="1">
              <a:lnSpc>
                <a:spcPct val="150000"/>
              </a:lnSpc>
              <a:spcBef>
                <a:spcPts val="0"/>
              </a:spcBef>
              <a:spcAft>
                <a:spcPts val="0"/>
              </a:spcAft>
              <a:buNone/>
            </a:pPr>
            <a:r>
              <a:rPr lang="iw" b="1">
                <a:latin typeface="David"/>
                <a:ea typeface="David"/>
                <a:cs typeface="David"/>
                <a:sym typeface="David"/>
              </a:rPr>
              <a:t>בחשש ובפחד החל רוטשילד להתקרב אליו ועמד במרחק כשלוש אמות ממנו.</a:t>
            </a:r>
            <a:endParaRPr b="1">
              <a:latin typeface="David"/>
              <a:ea typeface="David"/>
              <a:cs typeface="David"/>
              <a:sym typeface="David"/>
            </a:endParaRPr>
          </a:p>
          <a:p>
            <a:pPr marL="0" lvl="0" indent="0" algn="just" rtl="1">
              <a:lnSpc>
                <a:spcPct val="150000"/>
              </a:lnSpc>
              <a:spcBef>
                <a:spcPts val="0"/>
              </a:spcBef>
              <a:spcAft>
                <a:spcPts val="0"/>
              </a:spcAft>
              <a:buNone/>
            </a:pPr>
            <a:r>
              <a:rPr lang="iw" b="1">
                <a:latin typeface="David"/>
                <a:ea typeface="David"/>
                <a:cs typeface="David"/>
                <a:sym typeface="David"/>
              </a:rPr>
              <a:t>"ואתה, עשה-נא חסד עמדי, אל תכה אותי!" אמר ונשתופף (התכופף) -- מויסיי איליץ' שלחני אליך. אל תירא, אומר הוא, חזור ולך אצל יעקב ואמור לו, כי אי אפשר לי בלעדיו. בארבעה-בשבת חתונה... כ-כן! האדון שאפולבאלוב משיא את בתו לאיש... ועתידה החתונה להיות פאר והדר. או-או-ו!" הוסיף היהודי וצמצם עין אחת.</a:t>
            </a:r>
            <a:endParaRPr b="1">
              <a:latin typeface="David"/>
              <a:ea typeface="David"/>
              <a:cs typeface="David"/>
              <a:sym typeface="David"/>
            </a:endParaRPr>
          </a:p>
          <a:p>
            <a:pPr marL="0" lvl="0" indent="0" algn="just" rtl="1">
              <a:lnSpc>
                <a:spcPct val="150000"/>
              </a:lnSpc>
              <a:spcBef>
                <a:spcPts val="0"/>
              </a:spcBef>
              <a:spcAft>
                <a:spcPts val="0"/>
              </a:spcAft>
              <a:buNone/>
            </a:pPr>
            <a:r>
              <a:rPr lang="iw" b="1">
                <a:latin typeface="David"/>
                <a:ea typeface="David"/>
                <a:cs typeface="David"/>
                <a:sym typeface="David"/>
              </a:rPr>
              <a:t>"לא אוכל..." מלמל יעקב, נשימתו כבדה, "חליתי, ידידי".</a:t>
            </a:r>
            <a:endParaRPr b="1">
              <a:latin typeface="David"/>
              <a:ea typeface="David"/>
              <a:cs typeface="David"/>
              <a:sym typeface="David"/>
            </a:endParaRPr>
          </a:p>
          <a:p>
            <a:pPr marL="0" lvl="0" indent="0" algn="r" rtl="1">
              <a:lnSpc>
                <a:spcPct val="150000"/>
              </a:lnSpc>
              <a:spcBef>
                <a:spcPts val="1200"/>
              </a:spcBef>
              <a:spcAft>
                <a:spcPts val="1200"/>
              </a:spcAft>
              <a:buNone/>
            </a:pPr>
            <a:r>
              <a:rPr lang="iw" b="1">
                <a:highlight>
                  <a:srgbClr val="D3D3D3"/>
                </a:highlight>
                <a:latin typeface="David"/>
                <a:ea typeface="David"/>
                <a:cs typeface="David"/>
                <a:sym typeface="David"/>
              </a:rPr>
              <a:t> </a:t>
            </a:r>
            <a:endParaRPr sz="1300" b="1"/>
          </a:p>
        </p:txBody>
      </p:sp>
      <p:pic>
        <p:nvPicPr>
          <p:cNvPr id="330" name="Google Shape;330;p48"/>
          <p:cNvPicPr preferRelativeResize="0"/>
          <p:nvPr/>
        </p:nvPicPr>
        <p:blipFill rotWithShape="1">
          <a:blip r:embed="rId3">
            <a:alphaModFix/>
          </a:blip>
          <a:srcRect l="24533" b="12617"/>
          <a:stretch/>
        </p:blipFill>
        <p:spPr>
          <a:xfrm>
            <a:off x="0" y="-74000"/>
            <a:ext cx="3181400" cy="2068075"/>
          </a:xfrm>
          <a:prstGeom prst="rect">
            <a:avLst/>
          </a:prstGeom>
          <a:noFill/>
          <a:ln>
            <a:noFill/>
          </a:ln>
        </p:spPr>
      </p:pic>
      <p:pic>
        <p:nvPicPr>
          <p:cNvPr id="331" name="Google Shape;331;p48"/>
          <p:cNvPicPr preferRelativeResize="0"/>
          <p:nvPr/>
        </p:nvPicPr>
        <p:blipFill>
          <a:blip r:embed="rId4">
            <a:alphaModFix/>
          </a:blip>
          <a:stretch>
            <a:fillRect/>
          </a:stretch>
        </p:blipFill>
        <p:spPr>
          <a:xfrm>
            <a:off x="0" y="3624775"/>
            <a:ext cx="3181400" cy="1645350"/>
          </a:xfrm>
          <a:prstGeom prst="rect">
            <a:avLst/>
          </a:prstGeom>
          <a:noFill/>
          <a:ln>
            <a:noFill/>
          </a:ln>
        </p:spPr>
      </p:pic>
      <p:pic>
        <p:nvPicPr>
          <p:cNvPr id="332" name="Google Shape;332;p48"/>
          <p:cNvPicPr preferRelativeResize="0"/>
          <p:nvPr/>
        </p:nvPicPr>
        <p:blipFill>
          <a:blip r:embed="rId5">
            <a:alphaModFix/>
          </a:blip>
          <a:stretch>
            <a:fillRect/>
          </a:stretch>
        </p:blipFill>
        <p:spPr>
          <a:xfrm>
            <a:off x="-125225" y="2179100"/>
            <a:ext cx="3306625" cy="1785950"/>
          </a:xfrm>
          <a:prstGeom prst="rect">
            <a:avLst/>
          </a:prstGeom>
          <a:noFill/>
          <a:ln>
            <a:noFill/>
          </a:ln>
        </p:spPr>
      </p:pic>
      <p:pic>
        <p:nvPicPr>
          <p:cNvPr id="333" name="Google Shape;333;p48" title="כינורו של רוטשילד 24.mp3">
            <a:hlinkClick r:id="rId6"/>
          </p:cNvPr>
          <p:cNvPicPr preferRelativeResize="0"/>
          <p:nvPr/>
        </p:nvPicPr>
        <p:blipFill>
          <a:blip r:embed="rId7">
            <a:alphaModFix/>
          </a:blip>
          <a:stretch>
            <a:fillRect/>
          </a:stretch>
        </p:blipFill>
        <p:spPr>
          <a:xfrm>
            <a:off x="0" y="4262625"/>
            <a:ext cx="907175" cy="9071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9"/>
          <p:cNvSpPr txBox="1">
            <a:spLocks noGrp="1"/>
          </p:cNvSpPr>
          <p:nvPr>
            <p:ph type="title"/>
          </p:nvPr>
        </p:nvSpPr>
        <p:spPr>
          <a:xfrm>
            <a:off x="6919675" y="160350"/>
            <a:ext cx="1443300" cy="641400"/>
          </a:xfrm>
          <a:prstGeom prst="rect">
            <a:avLst/>
          </a:prstGeom>
          <a:solidFill>
            <a:srgbClr val="EFEFEF"/>
          </a:solidFill>
        </p:spPr>
        <p:txBody>
          <a:bodyPr spcFirstLastPara="1" wrap="square" lIns="91425" tIns="91425" rIns="91425" bIns="91425" anchor="t" anchorCtr="0">
            <a:noAutofit/>
          </a:bodyPr>
          <a:lstStyle/>
          <a:p>
            <a:pPr marL="0" lvl="0" indent="0" algn="r" rtl="1">
              <a:spcBef>
                <a:spcPts val="0"/>
              </a:spcBef>
              <a:spcAft>
                <a:spcPts val="0"/>
              </a:spcAft>
              <a:buNone/>
            </a:pPr>
            <a:r>
              <a:rPr lang="iw" sz="1400"/>
              <a:t> המשך 9  במאי   </a:t>
            </a:r>
            <a:endParaRPr sz="1400"/>
          </a:p>
        </p:txBody>
      </p:sp>
      <p:pic>
        <p:nvPicPr>
          <p:cNvPr id="339" name="Google Shape;339;p49"/>
          <p:cNvPicPr preferRelativeResize="0"/>
          <p:nvPr/>
        </p:nvPicPr>
        <p:blipFill>
          <a:blip r:embed="rId3">
            <a:alphaModFix/>
          </a:blip>
          <a:stretch>
            <a:fillRect/>
          </a:stretch>
        </p:blipFill>
        <p:spPr>
          <a:xfrm>
            <a:off x="0" y="1569650"/>
            <a:ext cx="3256325" cy="1736000"/>
          </a:xfrm>
          <a:prstGeom prst="rect">
            <a:avLst/>
          </a:prstGeom>
          <a:noFill/>
          <a:ln>
            <a:noFill/>
          </a:ln>
        </p:spPr>
      </p:pic>
      <p:pic>
        <p:nvPicPr>
          <p:cNvPr id="340" name="Google Shape;340;p49"/>
          <p:cNvPicPr preferRelativeResize="0"/>
          <p:nvPr/>
        </p:nvPicPr>
        <p:blipFill>
          <a:blip r:embed="rId4">
            <a:alphaModFix/>
          </a:blip>
          <a:stretch>
            <a:fillRect/>
          </a:stretch>
        </p:blipFill>
        <p:spPr>
          <a:xfrm>
            <a:off x="0" y="3419800"/>
            <a:ext cx="3256325" cy="1645350"/>
          </a:xfrm>
          <a:prstGeom prst="rect">
            <a:avLst/>
          </a:prstGeom>
          <a:noFill/>
          <a:ln>
            <a:noFill/>
          </a:ln>
        </p:spPr>
      </p:pic>
      <p:pic>
        <p:nvPicPr>
          <p:cNvPr id="341" name="Google Shape;341;p49"/>
          <p:cNvPicPr preferRelativeResize="0"/>
          <p:nvPr/>
        </p:nvPicPr>
        <p:blipFill>
          <a:blip r:embed="rId5">
            <a:alphaModFix/>
          </a:blip>
          <a:stretch>
            <a:fillRect/>
          </a:stretch>
        </p:blipFill>
        <p:spPr>
          <a:xfrm>
            <a:off x="0" y="0"/>
            <a:ext cx="3256325" cy="1785950"/>
          </a:xfrm>
          <a:prstGeom prst="rect">
            <a:avLst/>
          </a:prstGeom>
          <a:noFill/>
          <a:ln>
            <a:noFill/>
          </a:ln>
        </p:spPr>
      </p:pic>
      <p:sp>
        <p:nvSpPr>
          <p:cNvPr id="342" name="Google Shape;342;p49"/>
          <p:cNvSpPr txBox="1"/>
          <p:nvPr/>
        </p:nvSpPr>
        <p:spPr>
          <a:xfrm>
            <a:off x="3638675" y="925100"/>
            <a:ext cx="4613100" cy="3941100"/>
          </a:xfrm>
          <a:prstGeom prst="rect">
            <a:avLst/>
          </a:prstGeom>
          <a:noFill/>
          <a:ln>
            <a:noFill/>
          </a:ln>
        </p:spPr>
        <p:txBody>
          <a:bodyPr spcFirstLastPara="1" wrap="square" lIns="91425" tIns="91425" rIns="91425" bIns="91425" anchor="ctr" anchorCtr="0">
            <a:noAutofit/>
          </a:bodyPr>
          <a:lstStyle/>
          <a:p>
            <a:pPr marL="0" lvl="0" indent="0" algn="just" rtl="1">
              <a:lnSpc>
                <a:spcPct val="150000"/>
              </a:lnSpc>
              <a:spcBef>
                <a:spcPts val="1200"/>
              </a:spcBef>
              <a:spcAft>
                <a:spcPts val="0"/>
              </a:spcAft>
              <a:buClr>
                <a:schemeClr val="dk1"/>
              </a:buClr>
              <a:buSzPts val="1100"/>
              <a:buFont typeface="Arial"/>
              <a:buNone/>
            </a:pPr>
            <a:endParaRPr sz="1600" b="1">
              <a:latin typeface="David"/>
              <a:ea typeface="David"/>
              <a:cs typeface="David"/>
              <a:sym typeface="David"/>
            </a:endParaRPr>
          </a:p>
          <a:p>
            <a:pPr marL="0" lvl="0" indent="0" algn="just" rtl="1">
              <a:lnSpc>
                <a:spcPct val="150000"/>
              </a:lnSpc>
              <a:spcBef>
                <a:spcPts val="1200"/>
              </a:spcBef>
              <a:spcAft>
                <a:spcPts val="0"/>
              </a:spcAft>
              <a:buClr>
                <a:schemeClr val="dk1"/>
              </a:buClr>
              <a:buSzPts val="1100"/>
              <a:buFont typeface="Arial"/>
              <a:buNone/>
            </a:pPr>
            <a:r>
              <a:rPr lang="iw" sz="1600" b="1">
                <a:solidFill>
                  <a:schemeClr val="dk1"/>
                </a:solidFill>
                <a:latin typeface="David"/>
                <a:ea typeface="David"/>
                <a:cs typeface="David"/>
                <a:sym typeface="David"/>
              </a:rPr>
              <a:t>הוא חזר וניגן, והדמעות ניתזו מעיניו על הכינור. רוטשילד הקשיב רב קשב,  עמד בצדו ושילב את זרועותיו על חזהו. הבעת הפחד והתימהון שעל פניו נתחלפה לאִטָה בארשת-יגון וסבל, הוא גִלגל עיניו כלפי מעלה, וכְמִתוך התלהבות של ייסורים פלט: "וַכך" והדמעות החלו לזלוג אט-אט על מקטורנו הירוק.</a:t>
            </a:r>
            <a:endParaRPr sz="1600" b="1">
              <a:solidFill>
                <a:schemeClr val="dk1"/>
              </a:solidFill>
              <a:latin typeface="David"/>
              <a:ea typeface="David"/>
              <a:cs typeface="David"/>
              <a:sym typeface="David"/>
            </a:endParaRPr>
          </a:p>
          <a:p>
            <a:pPr marL="0" lvl="0" indent="0" algn="just" rtl="1">
              <a:lnSpc>
                <a:spcPct val="150000"/>
              </a:lnSpc>
              <a:spcBef>
                <a:spcPts val="1200"/>
              </a:spcBef>
              <a:spcAft>
                <a:spcPts val="0"/>
              </a:spcAft>
              <a:buNone/>
            </a:pPr>
            <a:endParaRPr sz="1600" b="1">
              <a:latin typeface="David"/>
              <a:ea typeface="David"/>
              <a:cs typeface="David"/>
              <a:sym typeface="David"/>
            </a:endParaRPr>
          </a:p>
          <a:p>
            <a:pPr marL="0" lvl="0" indent="0" algn="just" rtl="1">
              <a:lnSpc>
                <a:spcPct val="150000"/>
              </a:lnSpc>
              <a:spcBef>
                <a:spcPts val="1200"/>
              </a:spcBef>
              <a:spcAft>
                <a:spcPts val="0"/>
              </a:spcAft>
              <a:buNone/>
            </a:pPr>
            <a:endParaRPr sz="1600" b="1"/>
          </a:p>
        </p:txBody>
      </p:sp>
      <p:pic>
        <p:nvPicPr>
          <p:cNvPr id="343" name="Google Shape;343;p49" title="כינורו של רוטשילד 25.mp3">
            <a:hlinkClick r:id="rId6"/>
          </p:cNvPr>
          <p:cNvPicPr preferRelativeResize="0"/>
          <p:nvPr/>
        </p:nvPicPr>
        <p:blipFill>
          <a:blip r:embed="rId7">
            <a:alphaModFix/>
          </a:blip>
          <a:stretch>
            <a:fillRect/>
          </a:stretch>
        </p:blipFill>
        <p:spPr>
          <a:xfrm>
            <a:off x="2778775" y="3919200"/>
            <a:ext cx="1062250" cy="10622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50"/>
          <p:cNvSpPr txBox="1">
            <a:spLocks noGrp="1"/>
          </p:cNvSpPr>
          <p:nvPr>
            <p:ph type="title"/>
          </p:nvPr>
        </p:nvSpPr>
        <p:spPr>
          <a:xfrm>
            <a:off x="8383200" y="0"/>
            <a:ext cx="760800" cy="241500"/>
          </a:xfrm>
          <a:prstGeom prst="rect">
            <a:avLst/>
          </a:prstGeom>
          <a:solidFill>
            <a:srgbClr val="EFEFEF"/>
          </a:solidFill>
        </p:spPr>
        <p:txBody>
          <a:bodyPr spcFirstLastPara="1" wrap="square" lIns="91425" tIns="91425" rIns="91425" bIns="91425" anchor="t" anchorCtr="0">
            <a:noAutofit/>
          </a:bodyPr>
          <a:lstStyle/>
          <a:p>
            <a:pPr marL="0" lvl="0" indent="0" algn="r" rtl="1">
              <a:spcBef>
                <a:spcPts val="0"/>
              </a:spcBef>
              <a:spcAft>
                <a:spcPts val="0"/>
              </a:spcAft>
              <a:buNone/>
            </a:pPr>
            <a:r>
              <a:rPr lang="iw" sz="1400"/>
              <a:t>9 במאי </a:t>
            </a:r>
            <a:endParaRPr sz="1400"/>
          </a:p>
        </p:txBody>
      </p:sp>
      <p:sp>
        <p:nvSpPr>
          <p:cNvPr id="349" name="Google Shape;349;p50"/>
          <p:cNvSpPr txBox="1"/>
          <p:nvPr/>
        </p:nvSpPr>
        <p:spPr>
          <a:xfrm>
            <a:off x="493375" y="-456375"/>
            <a:ext cx="8184600" cy="5484600"/>
          </a:xfrm>
          <a:prstGeom prst="rect">
            <a:avLst/>
          </a:prstGeom>
          <a:noFill/>
          <a:ln>
            <a:noFill/>
          </a:ln>
        </p:spPr>
        <p:txBody>
          <a:bodyPr spcFirstLastPara="1" wrap="square" lIns="91425" tIns="91425" rIns="91425" bIns="91425" anchor="ctr" anchorCtr="0">
            <a:noAutofit/>
          </a:bodyPr>
          <a:lstStyle/>
          <a:p>
            <a:pPr marL="0" lvl="0" indent="0" algn="just" rtl="1">
              <a:lnSpc>
                <a:spcPct val="150000"/>
              </a:lnSpc>
              <a:spcBef>
                <a:spcPts val="1200"/>
              </a:spcBef>
              <a:spcAft>
                <a:spcPts val="0"/>
              </a:spcAft>
              <a:buNone/>
            </a:pPr>
            <a:endParaRPr b="1">
              <a:highlight>
                <a:srgbClr val="D3D3D3"/>
              </a:highlight>
              <a:latin typeface="David"/>
              <a:ea typeface="David"/>
              <a:cs typeface="David"/>
              <a:sym typeface="David"/>
            </a:endParaRPr>
          </a:p>
          <a:p>
            <a:pPr marL="0" lvl="0" indent="0" algn="just" rtl="1">
              <a:lnSpc>
                <a:spcPct val="150000"/>
              </a:lnSpc>
              <a:spcBef>
                <a:spcPts val="1200"/>
              </a:spcBef>
              <a:spcAft>
                <a:spcPts val="0"/>
              </a:spcAft>
              <a:buNone/>
            </a:pPr>
            <a:r>
              <a:rPr lang="iw" b="1">
                <a:latin typeface="David"/>
                <a:ea typeface="David"/>
                <a:cs typeface="David"/>
                <a:sym typeface="David"/>
              </a:rPr>
              <a:t>ואחר-כך היה יעקב סרוח (שוכב שטוח בלי כוח) כל היום על משכבו, הומה ומַשמים (משמיע קול ולא עושה דבר). ובערב, מששאל אותו כומר השומע את וידויו, אם איננו זוכר איזו עבירה חמורה שעבר, אימץ את זכרונו, וחזר וזכר את פניה העלובים של מארפה ואת צעקת הייאוש שצעק היהודי כשנשכו הכלב, ואמר בלחש, כל עוד נשמע קולו: "את הכינור תנו לרוטשילד!"</a:t>
            </a:r>
            <a:endParaRPr b="1">
              <a:latin typeface="David"/>
              <a:ea typeface="David"/>
              <a:cs typeface="David"/>
              <a:sym typeface="David"/>
            </a:endParaRPr>
          </a:p>
          <a:p>
            <a:pPr marL="0" lvl="0" indent="0" algn="just" rtl="1">
              <a:lnSpc>
                <a:spcPct val="150000"/>
              </a:lnSpc>
              <a:spcBef>
                <a:spcPts val="0"/>
              </a:spcBef>
              <a:spcAft>
                <a:spcPts val="0"/>
              </a:spcAft>
              <a:buNone/>
            </a:pPr>
            <a:r>
              <a:rPr lang="iw" b="1">
                <a:latin typeface="David"/>
                <a:ea typeface="David"/>
                <a:cs typeface="David"/>
                <a:sym typeface="David"/>
              </a:rPr>
              <a:t>"בסדר" אמר הכומר.</a:t>
            </a:r>
            <a:endParaRPr b="1">
              <a:latin typeface="David"/>
              <a:ea typeface="David"/>
              <a:cs typeface="David"/>
              <a:sym typeface="David"/>
            </a:endParaRPr>
          </a:p>
          <a:p>
            <a:pPr marL="0" lvl="0" indent="0" algn="just" rtl="1">
              <a:lnSpc>
                <a:spcPct val="150000"/>
              </a:lnSpc>
              <a:spcBef>
                <a:spcPts val="1200"/>
              </a:spcBef>
              <a:spcAft>
                <a:spcPts val="0"/>
              </a:spcAft>
              <a:buNone/>
            </a:pPr>
            <a:endParaRPr b="1">
              <a:latin typeface="David"/>
              <a:ea typeface="David"/>
              <a:cs typeface="David"/>
              <a:sym typeface="David"/>
            </a:endParaRPr>
          </a:p>
          <a:p>
            <a:pPr marL="0" lvl="0" indent="0" algn="just" rtl="1">
              <a:lnSpc>
                <a:spcPct val="150000"/>
              </a:lnSpc>
              <a:spcBef>
                <a:spcPts val="1200"/>
              </a:spcBef>
              <a:spcAft>
                <a:spcPts val="0"/>
              </a:spcAft>
              <a:buNone/>
            </a:pPr>
            <a:endParaRPr b="1">
              <a:latin typeface="David"/>
              <a:ea typeface="David"/>
              <a:cs typeface="David"/>
              <a:sym typeface="David"/>
            </a:endParaRPr>
          </a:p>
          <a:p>
            <a:pPr marL="0" lvl="0" indent="0" algn="just" rtl="1">
              <a:lnSpc>
                <a:spcPct val="150000"/>
              </a:lnSpc>
              <a:spcBef>
                <a:spcPts val="1200"/>
              </a:spcBef>
              <a:spcAft>
                <a:spcPts val="0"/>
              </a:spcAft>
              <a:buNone/>
            </a:pPr>
            <a:endParaRPr b="1">
              <a:latin typeface="David"/>
              <a:ea typeface="David"/>
              <a:cs typeface="David"/>
              <a:sym typeface="David"/>
            </a:endParaRPr>
          </a:p>
          <a:p>
            <a:pPr marL="0" lvl="0" indent="0" algn="just" rtl="1">
              <a:lnSpc>
                <a:spcPct val="150000"/>
              </a:lnSpc>
              <a:spcBef>
                <a:spcPts val="1200"/>
              </a:spcBef>
              <a:spcAft>
                <a:spcPts val="1000"/>
              </a:spcAft>
              <a:buNone/>
            </a:pPr>
            <a:endParaRPr sz="1300" b="1"/>
          </a:p>
        </p:txBody>
      </p:sp>
      <p:pic>
        <p:nvPicPr>
          <p:cNvPr id="350" name="Google Shape;350;p50"/>
          <p:cNvPicPr preferRelativeResize="0"/>
          <p:nvPr/>
        </p:nvPicPr>
        <p:blipFill rotWithShape="1">
          <a:blip r:embed="rId3">
            <a:alphaModFix/>
          </a:blip>
          <a:srcRect b="10201"/>
          <a:stretch/>
        </p:blipFill>
        <p:spPr>
          <a:xfrm>
            <a:off x="1655300" y="2168800"/>
            <a:ext cx="5338374" cy="2691000"/>
          </a:xfrm>
          <a:prstGeom prst="rect">
            <a:avLst/>
          </a:prstGeom>
          <a:noFill/>
          <a:ln>
            <a:noFill/>
          </a:ln>
        </p:spPr>
      </p:pic>
      <p:pic>
        <p:nvPicPr>
          <p:cNvPr id="351" name="Google Shape;351;p50" title="כינורו של רוטשילד 26.mp3">
            <a:hlinkClick r:id="rId4"/>
          </p:cNvPr>
          <p:cNvPicPr preferRelativeResize="0"/>
          <p:nvPr/>
        </p:nvPicPr>
        <p:blipFill>
          <a:blip r:embed="rId5">
            <a:alphaModFix/>
          </a:blip>
          <a:stretch>
            <a:fillRect/>
          </a:stretch>
        </p:blipFill>
        <p:spPr>
          <a:xfrm>
            <a:off x="0" y="4034225"/>
            <a:ext cx="994000" cy="994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1"/>
          <p:cNvSpPr txBox="1">
            <a:spLocks noGrp="1"/>
          </p:cNvSpPr>
          <p:nvPr>
            <p:ph type="title"/>
          </p:nvPr>
        </p:nvSpPr>
        <p:spPr>
          <a:xfrm>
            <a:off x="394725" y="642225"/>
            <a:ext cx="8547900" cy="857400"/>
          </a:xfrm>
          <a:prstGeom prst="rect">
            <a:avLst/>
          </a:prstGeom>
          <a:noFill/>
          <a:ln>
            <a:noFill/>
          </a:ln>
        </p:spPr>
        <p:txBody>
          <a:bodyPr spcFirstLastPara="1" wrap="square" lIns="91425" tIns="45700" rIns="91425" bIns="45700" anchor="ctr" anchorCtr="0">
            <a:noAutofit/>
          </a:bodyPr>
          <a:lstStyle/>
          <a:p>
            <a:pPr marL="0" lvl="0" indent="0" algn="just" rtl="1">
              <a:lnSpc>
                <a:spcPct val="150000"/>
              </a:lnSpc>
              <a:spcBef>
                <a:spcPts val="1200"/>
              </a:spcBef>
              <a:spcAft>
                <a:spcPts val="0"/>
              </a:spcAft>
              <a:buSzPts val="1100"/>
              <a:buNone/>
            </a:pPr>
            <a:endParaRPr sz="1600" b="1">
              <a:solidFill>
                <a:schemeClr val="dk1"/>
              </a:solidFill>
              <a:latin typeface="David"/>
              <a:ea typeface="David"/>
              <a:cs typeface="David"/>
              <a:sym typeface="David"/>
            </a:endParaRPr>
          </a:p>
          <a:p>
            <a:pPr marL="0" lvl="0" indent="0" algn="just" rtl="1">
              <a:lnSpc>
                <a:spcPct val="150000"/>
              </a:lnSpc>
              <a:spcBef>
                <a:spcPts val="1200"/>
              </a:spcBef>
              <a:spcAft>
                <a:spcPts val="0"/>
              </a:spcAft>
              <a:buSzPts val="1100"/>
              <a:buNone/>
            </a:pPr>
            <a:endParaRPr sz="1600" b="1">
              <a:solidFill>
                <a:schemeClr val="dk1"/>
              </a:solidFill>
              <a:latin typeface="David"/>
              <a:ea typeface="David"/>
              <a:cs typeface="David"/>
              <a:sym typeface="David"/>
            </a:endParaRPr>
          </a:p>
          <a:p>
            <a:pPr marL="0" lvl="0" indent="0" algn="just" rtl="1">
              <a:lnSpc>
                <a:spcPct val="150000"/>
              </a:lnSpc>
              <a:spcBef>
                <a:spcPts val="1200"/>
              </a:spcBef>
              <a:spcAft>
                <a:spcPts val="0"/>
              </a:spcAft>
              <a:buSzPts val="1100"/>
              <a:buNone/>
            </a:pPr>
            <a:r>
              <a:rPr lang="iw" sz="1600" b="1">
                <a:solidFill>
                  <a:schemeClr val="dk1"/>
                </a:solidFill>
                <a:highlight>
                  <a:srgbClr val="FFFF00"/>
                </a:highlight>
                <a:latin typeface="David"/>
                <a:ea typeface="David"/>
                <a:cs typeface="David"/>
                <a:sym typeface="David"/>
              </a:rPr>
              <a:t>ועכשיו (שנה אחרי מותו של יעקב),</a:t>
            </a:r>
            <a:r>
              <a:rPr lang="iw" sz="1600" b="1">
                <a:solidFill>
                  <a:schemeClr val="dk1"/>
                </a:solidFill>
                <a:latin typeface="David"/>
                <a:ea typeface="David"/>
                <a:cs typeface="David"/>
                <a:sym typeface="David"/>
              </a:rPr>
              <a:t> שואלים כל אנשי העיר: מנין לו, לרוטשילד, כינור טוב כזה? קנה אותו, או שמא גנב, או אולי הופקד בידיו? זה כבר משך ידו מחלילו ואינו מנגן עוד אלא בכינור בלבד. ממיתרי כינורו מתמשכים צלילי-צער, כשם שניתמשכו לפנים (קודם) מפי חלילו, אך בנסותו לחזור על המנגינה שניגן יעקב, בשבתו בפתח ביתו, יוצא מתחת ידיו משהו עגום (עצוב) ומלא יגון (עצב, צער) כל-כך, שכל שומעיו בוכים, והוא עצמו, כתום המנגינה, מגלגל עיניו כלפי מעלה ופולט: "וַכך!"</a:t>
            </a:r>
            <a:r>
              <a:rPr lang="iw" sz="1500" b="1">
                <a:solidFill>
                  <a:schemeClr val="dk1"/>
                </a:solidFill>
                <a:latin typeface="Arial"/>
                <a:ea typeface="Arial"/>
                <a:cs typeface="Arial"/>
                <a:sym typeface="Arial"/>
              </a:rPr>
              <a:t> </a:t>
            </a:r>
            <a:endParaRPr sz="1600" b="1">
              <a:solidFill>
                <a:schemeClr val="dk1"/>
              </a:solidFill>
              <a:latin typeface="David"/>
              <a:ea typeface="David"/>
              <a:cs typeface="David"/>
              <a:sym typeface="David"/>
            </a:endParaRPr>
          </a:p>
          <a:p>
            <a:pPr marL="0" lvl="0" indent="0" algn="just" rtl="1">
              <a:lnSpc>
                <a:spcPct val="150000"/>
              </a:lnSpc>
              <a:spcBef>
                <a:spcPts val="1000"/>
              </a:spcBef>
              <a:spcAft>
                <a:spcPts val="1000"/>
              </a:spcAft>
              <a:buSzPts val="1100"/>
              <a:buNone/>
            </a:pPr>
            <a:r>
              <a:rPr lang="iw" sz="1600" b="1">
                <a:solidFill>
                  <a:schemeClr val="dk1"/>
                </a:solidFill>
                <a:latin typeface="David"/>
                <a:ea typeface="David"/>
                <a:cs typeface="David"/>
                <a:sym typeface="David"/>
              </a:rPr>
              <a:t>וכל-כך נתחבב השיר החדש הזה על בני העיר, שבלי הרף (בלי להפסיק) מזמינים הסוחרים והפקידים את רוטשילד ומכריחים אותו שינגן לפניהם כעשר פעמים ויותר.</a:t>
            </a:r>
            <a:endParaRPr sz="4600" b="1"/>
          </a:p>
        </p:txBody>
      </p:sp>
      <p:pic>
        <p:nvPicPr>
          <p:cNvPr id="357" name="Google Shape;357;p51"/>
          <p:cNvPicPr preferRelativeResize="0">
            <a:picLocks noGrp="1"/>
          </p:cNvPicPr>
          <p:nvPr>
            <p:ph type="body" idx="1"/>
          </p:nvPr>
        </p:nvPicPr>
        <p:blipFill rotWithShape="1">
          <a:blip r:embed="rId3">
            <a:alphaModFix/>
          </a:blip>
          <a:srcRect/>
          <a:stretch/>
        </p:blipFill>
        <p:spPr>
          <a:xfrm>
            <a:off x="2380062" y="2825338"/>
            <a:ext cx="4429200" cy="2257500"/>
          </a:xfrm>
          <a:prstGeom prst="rect">
            <a:avLst/>
          </a:prstGeom>
          <a:noFill/>
          <a:ln>
            <a:noFill/>
          </a:ln>
        </p:spPr>
      </p:pic>
      <p:pic>
        <p:nvPicPr>
          <p:cNvPr id="358" name="Google Shape;358;p51" title="כינורו של רוטשילד 27.mp3">
            <a:hlinkClick r:id="rId4"/>
          </p:cNvPr>
          <p:cNvPicPr preferRelativeResize="0"/>
          <p:nvPr/>
        </p:nvPicPr>
        <p:blipFill>
          <a:blip r:embed="rId5">
            <a:alphaModFix/>
          </a:blip>
          <a:stretch>
            <a:fillRect/>
          </a:stretch>
        </p:blipFill>
        <p:spPr>
          <a:xfrm>
            <a:off x="152400" y="4231450"/>
            <a:ext cx="745425" cy="7454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2"/>
          <p:cNvSpPr txBox="1">
            <a:spLocks noGrp="1"/>
          </p:cNvSpPr>
          <p:nvPr>
            <p:ph type="ctrTitle"/>
          </p:nvPr>
        </p:nvSpPr>
        <p:spPr>
          <a:xfrm>
            <a:off x="140375" y="45100"/>
            <a:ext cx="8520600" cy="537600"/>
          </a:xfrm>
          <a:prstGeom prst="rect">
            <a:avLst/>
          </a:prstGeom>
        </p:spPr>
        <p:txBody>
          <a:bodyPr spcFirstLastPara="1" wrap="square" lIns="91425" tIns="91425" rIns="91425" bIns="91425" anchor="b" anchorCtr="0">
            <a:noAutofit/>
          </a:bodyPr>
          <a:lstStyle/>
          <a:p>
            <a:pPr marL="0" lvl="0" indent="0" algn="r" rtl="1">
              <a:spcBef>
                <a:spcPts val="0"/>
              </a:spcBef>
              <a:spcAft>
                <a:spcPts val="0"/>
              </a:spcAft>
              <a:buNone/>
            </a:pPr>
            <a:r>
              <a:rPr lang="iw" sz="3000"/>
              <a:t>נשאלתי: איך מכינים מצגת בגוגל עם קובץ קול?</a:t>
            </a:r>
            <a:endParaRPr sz="3000"/>
          </a:p>
        </p:txBody>
      </p:sp>
      <p:sp>
        <p:nvSpPr>
          <p:cNvPr id="364" name="Google Shape;364;p52"/>
          <p:cNvSpPr txBox="1">
            <a:spLocks noGrp="1"/>
          </p:cNvSpPr>
          <p:nvPr>
            <p:ph type="subTitle" idx="1"/>
          </p:nvPr>
        </p:nvSpPr>
        <p:spPr>
          <a:xfrm>
            <a:off x="455975" y="823175"/>
            <a:ext cx="8520600" cy="7926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iw"/>
              <a:t>ש</a:t>
            </a:r>
            <a:r>
              <a:rPr lang="iw" sz="1800"/>
              <a:t>לב א: מכינים מצגת ולצידה מכינים קובץ קול שמור בדרייב. לשמור קובץ נפרד עבור כל שקף. </a:t>
            </a:r>
            <a:endParaRPr sz="1800"/>
          </a:p>
          <a:p>
            <a:pPr marL="0" lvl="0" indent="0" algn="r" rtl="1">
              <a:spcBef>
                <a:spcPts val="0"/>
              </a:spcBef>
              <a:spcAft>
                <a:spcPts val="0"/>
              </a:spcAft>
              <a:buNone/>
            </a:pPr>
            <a:r>
              <a:rPr lang="iw" sz="1800"/>
              <a:t>		  אפשר להקליט בעזרת הטלפון, </a:t>
            </a:r>
            <a:endParaRPr sz="1800"/>
          </a:p>
          <a:p>
            <a:pPr marL="914400" lvl="0" indent="0" algn="r" rtl="1">
              <a:spcBef>
                <a:spcPts val="0"/>
              </a:spcBef>
              <a:spcAft>
                <a:spcPts val="0"/>
              </a:spcAft>
              <a:buNone/>
            </a:pPr>
            <a:r>
              <a:rPr lang="iw" sz="1800"/>
              <a:t>  אני העדפתי להעזר בתוכנת עריכת קול :  audacity  </a:t>
            </a:r>
            <a:endParaRPr sz="1800"/>
          </a:p>
          <a:p>
            <a:pPr marL="914400" lvl="0" indent="0" algn="r" rtl="1">
              <a:spcBef>
                <a:spcPts val="0"/>
              </a:spcBef>
              <a:spcAft>
                <a:spcPts val="0"/>
              </a:spcAft>
              <a:buNone/>
            </a:pPr>
            <a:r>
              <a:rPr lang="iw" sz="1800"/>
              <a:t>  זו תוכנה שמאפשרת עריכה.    </a:t>
            </a:r>
            <a:endParaRPr sz="1800"/>
          </a:p>
          <a:p>
            <a:pPr marL="914400" lvl="0" indent="0" algn="r" rtl="1">
              <a:spcBef>
                <a:spcPts val="0"/>
              </a:spcBef>
              <a:spcAft>
                <a:spcPts val="0"/>
              </a:spcAft>
              <a:buNone/>
            </a:pPr>
            <a:r>
              <a:rPr lang="iw" sz="1800"/>
              <a:t>  רלוונטי לך רק אם יש לך מיומנות או סקרנות בתחום. (לי יש סקרנות) גם אם בחרת </a:t>
            </a:r>
            <a:br>
              <a:rPr lang="iw" sz="1800"/>
            </a:br>
            <a:r>
              <a:rPr lang="iw" sz="1800"/>
              <a:t>  בדרך זו יש לפתוח קובץ קול  "חדש" עבור כל שקף . בתוכנה זו קל לגזור החוצה חלקים מיותרים מתוך הקובץ. </a:t>
            </a:r>
            <a:endParaRPr sz="1800"/>
          </a:p>
          <a:p>
            <a:pPr marL="914400" lvl="0" indent="0" algn="r" rtl="1">
              <a:spcBef>
                <a:spcPts val="0"/>
              </a:spcBef>
              <a:spcAft>
                <a:spcPts val="0"/>
              </a:spcAft>
              <a:buNone/>
            </a:pPr>
            <a:endParaRPr sz="1800"/>
          </a:p>
          <a:p>
            <a:pPr marL="0" lvl="0" indent="0" algn="r" rtl="1">
              <a:spcBef>
                <a:spcPts val="0"/>
              </a:spcBef>
              <a:spcAft>
                <a:spcPts val="0"/>
              </a:spcAft>
              <a:buNone/>
            </a:pPr>
            <a:r>
              <a:rPr lang="iw" sz="1800"/>
              <a:t>שלב ב: פותחים  את המצגת , בכל שקף מחפשים למעלה בסרגל את המילה: הוספה, בשורה  </a:t>
            </a:r>
            <a:endParaRPr sz="1800"/>
          </a:p>
          <a:p>
            <a:pPr marL="0" lvl="0" indent="0" algn="r" rtl="1">
              <a:spcBef>
                <a:spcPts val="0"/>
              </a:spcBef>
              <a:spcAft>
                <a:spcPts val="0"/>
              </a:spcAft>
              <a:buNone/>
            </a:pPr>
            <a:r>
              <a:rPr lang="iw" sz="1800"/>
              <a:t>           השלישית כתוב - אודיו  . נפתח חלון, בעזרתו מחפשים ומעלים את קובץ הקול הרלוונטי </a:t>
            </a:r>
            <a:br>
              <a:rPr lang="iw" sz="1800"/>
            </a:br>
            <a:r>
              <a:rPr lang="iw" sz="1800"/>
              <a:t>           לשקף שפתחת. מתווסף סימן של רמקול, אפשר לעצב אותו ולבחור את המקום בו הוא </a:t>
            </a:r>
            <a:br>
              <a:rPr lang="iw" sz="1800"/>
            </a:br>
            <a:r>
              <a:rPr lang="iw" sz="1800"/>
              <a:t>           יעמוד בשקף . </a:t>
            </a:r>
            <a:endParaRPr sz="1800"/>
          </a:p>
          <a:p>
            <a:pPr marL="914400" lvl="0" indent="0" algn="r" rtl="1">
              <a:spcBef>
                <a:spcPts val="0"/>
              </a:spcBef>
              <a:spcAft>
                <a:spcPts val="0"/>
              </a:spcAft>
              <a:buNone/>
            </a:pPr>
            <a:r>
              <a:rPr lang="iw"/>
              <a:t>                                    </a:t>
            </a:r>
            <a:r>
              <a:rPr lang="iw" sz="3700">
                <a:solidFill>
                  <a:schemeClr val="dk1"/>
                </a:solidFill>
              </a:rPr>
              <a:t>שביט בר-און</a:t>
            </a:r>
            <a:endParaRPr/>
          </a:p>
          <a:p>
            <a:pPr marL="0" lvl="0" indent="0" algn="r" rtl="1">
              <a:spcBef>
                <a:spcPts val="0"/>
              </a:spcBef>
              <a:spcAft>
                <a:spcPts val="0"/>
              </a:spcAft>
              <a:buNone/>
            </a:pPr>
            <a:r>
              <a:rPr lang="iw"/>
              <a:t>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7"/>
          <p:cNvSpPr txBox="1"/>
          <p:nvPr/>
        </p:nvSpPr>
        <p:spPr>
          <a:xfrm>
            <a:off x="0" y="100025"/>
            <a:ext cx="8964900" cy="5043600"/>
          </a:xfrm>
          <a:prstGeom prst="rect">
            <a:avLst/>
          </a:prstGeom>
          <a:noFill/>
          <a:ln>
            <a:noFill/>
          </a:ln>
        </p:spPr>
        <p:txBody>
          <a:bodyPr spcFirstLastPara="1" wrap="square" lIns="91425" tIns="91425" rIns="91425" bIns="91425" anchor="ctr" anchorCtr="0">
            <a:noAutofit/>
          </a:bodyPr>
          <a:lstStyle/>
          <a:p>
            <a:pPr marL="0" lvl="0" indent="0" algn="just" rtl="1">
              <a:lnSpc>
                <a:spcPct val="150000"/>
              </a:lnSpc>
              <a:spcBef>
                <a:spcPts val="1200"/>
              </a:spcBef>
              <a:spcAft>
                <a:spcPts val="0"/>
              </a:spcAft>
              <a:buNone/>
            </a:pPr>
            <a:r>
              <a:rPr lang="iw" b="1">
                <a:latin typeface="David"/>
                <a:ea typeface="David"/>
                <a:cs typeface="David"/>
                <a:sym typeface="David"/>
              </a:rPr>
              <a:t>, </a:t>
            </a:r>
            <a:endParaRPr b="1">
              <a:latin typeface="David"/>
              <a:ea typeface="David"/>
              <a:cs typeface="David"/>
              <a:sym typeface="David"/>
            </a:endParaRPr>
          </a:p>
          <a:p>
            <a:pPr marL="0" lvl="0" indent="0" algn="just" rtl="1">
              <a:lnSpc>
                <a:spcPct val="150000"/>
              </a:lnSpc>
              <a:spcBef>
                <a:spcPts val="1200"/>
              </a:spcBef>
              <a:spcAft>
                <a:spcPts val="0"/>
              </a:spcAft>
              <a:buNone/>
            </a:pPr>
            <a:endParaRPr sz="600" b="1">
              <a:latin typeface="David"/>
              <a:ea typeface="David"/>
              <a:cs typeface="David"/>
              <a:sym typeface="David"/>
            </a:endParaRPr>
          </a:p>
          <a:p>
            <a:pPr marL="0" lvl="0" indent="0" algn="just" rtl="1">
              <a:lnSpc>
                <a:spcPct val="150000"/>
              </a:lnSpc>
              <a:spcBef>
                <a:spcPts val="1200"/>
              </a:spcBef>
              <a:spcAft>
                <a:spcPts val="0"/>
              </a:spcAft>
              <a:buNone/>
            </a:pPr>
            <a:endParaRPr b="1">
              <a:latin typeface="David"/>
              <a:ea typeface="David"/>
              <a:cs typeface="David"/>
              <a:sym typeface="David"/>
            </a:endParaRPr>
          </a:p>
          <a:p>
            <a:pPr marL="0" lvl="0" indent="0" algn="just" rtl="1">
              <a:lnSpc>
                <a:spcPct val="150000"/>
              </a:lnSpc>
              <a:spcBef>
                <a:spcPts val="1200"/>
              </a:spcBef>
              <a:spcAft>
                <a:spcPts val="0"/>
              </a:spcAft>
              <a:buNone/>
            </a:pPr>
            <a:r>
              <a:rPr lang="iw" b="1">
                <a:latin typeface="David"/>
                <a:ea typeface="David"/>
                <a:cs typeface="David"/>
                <a:sym typeface="David"/>
              </a:rPr>
              <a:t>אילו היה יעקב איוואנוב עושה ארונות-מתים בעיר הפלך (עיר של המחוז, עיר גדולה באזור)</a:t>
            </a:r>
            <a:endParaRPr b="1">
              <a:latin typeface="David"/>
              <a:ea typeface="David"/>
              <a:cs typeface="David"/>
              <a:sym typeface="David"/>
            </a:endParaRPr>
          </a:p>
          <a:p>
            <a:pPr marL="0" lvl="0" indent="0" algn="just" rtl="1">
              <a:lnSpc>
                <a:spcPct val="150000"/>
              </a:lnSpc>
              <a:spcBef>
                <a:spcPts val="1200"/>
              </a:spcBef>
              <a:spcAft>
                <a:spcPts val="0"/>
              </a:spcAft>
              <a:buNone/>
            </a:pPr>
            <a:r>
              <a:rPr lang="iw" b="1">
                <a:latin typeface="David"/>
                <a:ea typeface="David"/>
                <a:cs typeface="David"/>
                <a:sym typeface="David"/>
              </a:rPr>
              <a:t>ודאי שזכה להיות בעל בעמיו (אדם נכבד, מבוסס מבחינה כלכלית, שמעמדו החברתי טוב )</a:t>
            </a:r>
            <a:endParaRPr b="1">
              <a:latin typeface="David"/>
              <a:ea typeface="David"/>
              <a:cs typeface="David"/>
              <a:sym typeface="David"/>
            </a:endParaRPr>
          </a:p>
          <a:p>
            <a:pPr marL="0" lvl="0" indent="0" algn="just" rtl="1">
              <a:lnSpc>
                <a:spcPct val="150000"/>
              </a:lnSpc>
              <a:spcBef>
                <a:spcPts val="1200"/>
              </a:spcBef>
              <a:spcAft>
                <a:spcPts val="0"/>
              </a:spcAft>
              <a:buNone/>
            </a:pPr>
            <a:r>
              <a:rPr lang="iw" b="1">
                <a:latin typeface="David"/>
                <a:ea typeface="David"/>
                <a:cs typeface="David"/>
                <a:sym typeface="David"/>
              </a:rPr>
              <a:t> והבריות היו קוראים לו יעקב מאטוויאיץ'; ואילו כאן, בעיירה, קראו לו בתכלית הפשטות: </a:t>
            </a:r>
            <a:endParaRPr b="1">
              <a:latin typeface="David"/>
              <a:ea typeface="David"/>
              <a:cs typeface="David"/>
              <a:sym typeface="David"/>
            </a:endParaRPr>
          </a:p>
          <a:p>
            <a:pPr marL="0" lvl="0" indent="0" algn="just" rtl="1">
              <a:lnSpc>
                <a:spcPct val="150000"/>
              </a:lnSpc>
              <a:spcBef>
                <a:spcPts val="1200"/>
              </a:spcBef>
              <a:spcAft>
                <a:spcPts val="0"/>
              </a:spcAft>
              <a:buNone/>
            </a:pPr>
            <a:r>
              <a:rPr lang="iw" b="1">
                <a:latin typeface="David"/>
                <a:ea typeface="David"/>
                <a:cs typeface="David"/>
                <a:sym typeface="David"/>
              </a:rPr>
              <a:t>יעקב, וכינויו שברחוב היה,  משום-מה - ברונזה. וחייו חיי עוני.</a:t>
            </a:r>
            <a:endParaRPr b="1">
              <a:latin typeface="David"/>
              <a:ea typeface="David"/>
              <a:cs typeface="David"/>
              <a:sym typeface="David"/>
            </a:endParaRPr>
          </a:p>
          <a:p>
            <a:pPr marL="0" lvl="0" indent="0" algn="just" rtl="1">
              <a:lnSpc>
                <a:spcPct val="150000"/>
              </a:lnSpc>
              <a:spcBef>
                <a:spcPts val="1200"/>
              </a:spcBef>
              <a:spcAft>
                <a:spcPts val="0"/>
              </a:spcAft>
              <a:buNone/>
            </a:pPr>
            <a:r>
              <a:rPr lang="iw" b="1">
                <a:latin typeface="David"/>
                <a:ea typeface="David"/>
                <a:cs typeface="David"/>
                <a:sym typeface="David"/>
              </a:rPr>
              <a:t>כאיכר פשוט הוא חי,  בבקתה (בית קטן ופשוט העשוי בדרך כלל מעץ או אדמה) </a:t>
            </a:r>
            <a:endParaRPr b="1">
              <a:latin typeface="David"/>
              <a:ea typeface="David"/>
              <a:cs typeface="David"/>
              <a:sym typeface="David"/>
            </a:endParaRPr>
          </a:p>
          <a:p>
            <a:pPr marL="0" lvl="0" indent="0" algn="just" rtl="1">
              <a:lnSpc>
                <a:spcPct val="150000"/>
              </a:lnSpc>
              <a:spcBef>
                <a:spcPts val="1200"/>
              </a:spcBef>
              <a:spcAft>
                <a:spcPts val="0"/>
              </a:spcAft>
              <a:buNone/>
            </a:pPr>
            <a:r>
              <a:rPr lang="iw" b="1">
                <a:latin typeface="David"/>
                <a:ea typeface="David"/>
                <a:cs typeface="David"/>
                <a:sym typeface="David"/>
              </a:rPr>
              <a:t>ישנה וקטנה, שאין בה אלא חדר אחד בלבד, </a:t>
            </a:r>
            <a:endParaRPr b="1">
              <a:latin typeface="David"/>
              <a:ea typeface="David"/>
              <a:cs typeface="David"/>
              <a:sym typeface="David"/>
            </a:endParaRPr>
          </a:p>
          <a:p>
            <a:pPr marL="0" lvl="0" indent="0" algn="just" rtl="1">
              <a:lnSpc>
                <a:spcPct val="150000"/>
              </a:lnSpc>
              <a:spcBef>
                <a:spcPts val="1200"/>
              </a:spcBef>
              <a:spcAft>
                <a:spcPts val="0"/>
              </a:spcAft>
              <a:buNone/>
            </a:pPr>
            <a:r>
              <a:rPr lang="iw" b="1">
                <a:latin typeface="David"/>
                <a:ea typeface="David"/>
                <a:cs typeface="David"/>
                <a:sym typeface="David"/>
              </a:rPr>
              <a:t>ובחדר זה היו שרויים (נמצאים, בפנים)   הוא, מארפה, תנור, מיטת-שניים (מיטה זוגית), </a:t>
            </a:r>
            <a:endParaRPr b="1">
              <a:latin typeface="David"/>
              <a:ea typeface="David"/>
              <a:cs typeface="David"/>
              <a:sym typeface="David"/>
            </a:endParaRPr>
          </a:p>
          <a:p>
            <a:pPr marL="0" lvl="0" indent="0" algn="just" rtl="1">
              <a:lnSpc>
                <a:spcPct val="150000"/>
              </a:lnSpc>
              <a:spcBef>
                <a:spcPts val="1200"/>
              </a:spcBef>
              <a:spcAft>
                <a:spcPts val="0"/>
              </a:spcAft>
              <a:buNone/>
            </a:pPr>
            <a:r>
              <a:rPr lang="iw" b="1">
                <a:latin typeface="David"/>
                <a:ea typeface="David"/>
                <a:cs typeface="David"/>
                <a:sym typeface="David"/>
              </a:rPr>
              <a:t>ארונות-מתים, כלי מלאכתו וכל משקו.             </a:t>
            </a:r>
            <a:endParaRPr b="1">
              <a:latin typeface="David"/>
              <a:ea typeface="David"/>
              <a:cs typeface="David"/>
              <a:sym typeface="David"/>
            </a:endParaRPr>
          </a:p>
          <a:p>
            <a:pPr marL="0" lvl="0" indent="0" algn="just" rtl="1">
              <a:lnSpc>
                <a:spcPct val="150000"/>
              </a:lnSpc>
              <a:spcBef>
                <a:spcPts val="1200"/>
              </a:spcBef>
              <a:spcAft>
                <a:spcPts val="0"/>
              </a:spcAft>
              <a:buNone/>
            </a:pPr>
            <a:endParaRPr b="1">
              <a:latin typeface="David"/>
              <a:ea typeface="David"/>
              <a:cs typeface="David"/>
              <a:sym typeface="David"/>
            </a:endParaRPr>
          </a:p>
        </p:txBody>
      </p:sp>
      <p:pic>
        <p:nvPicPr>
          <p:cNvPr id="145" name="Google Shape;145;p27"/>
          <p:cNvPicPr preferRelativeResize="0">
            <a:picLocks noGrp="1"/>
          </p:cNvPicPr>
          <p:nvPr>
            <p:ph type="body" idx="1"/>
          </p:nvPr>
        </p:nvPicPr>
        <p:blipFill rotWithShape="1">
          <a:blip r:embed="rId3">
            <a:alphaModFix/>
          </a:blip>
          <a:srcRect b="44994"/>
          <a:stretch/>
        </p:blipFill>
        <p:spPr>
          <a:xfrm>
            <a:off x="31950" y="0"/>
            <a:ext cx="8901000" cy="1252500"/>
          </a:xfrm>
          <a:prstGeom prst="rect">
            <a:avLst/>
          </a:prstGeom>
          <a:noFill/>
          <a:ln>
            <a:noFill/>
          </a:ln>
        </p:spPr>
      </p:pic>
      <p:pic>
        <p:nvPicPr>
          <p:cNvPr id="146" name="Google Shape;146;p27"/>
          <p:cNvPicPr preferRelativeResize="0"/>
          <p:nvPr/>
        </p:nvPicPr>
        <p:blipFill rotWithShape="1">
          <a:blip r:embed="rId4">
            <a:alphaModFix/>
          </a:blip>
          <a:srcRect l="49766" t="15311"/>
          <a:stretch/>
        </p:blipFill>
        <p:spPr>
          <a:xfrm>
            <a:off x="58000" y="900425"/>
            <a:ext cx="2948289" cy="3342650"/>
          </a:xfrm>
          <a:prstGeom prst="rect">
            <a:avLst/>
          </a:prstGeom>
          <a:noFill/>
          <a:ln>
            <a:noFill/>
          </a:ln>
        </p:spPr>
      </p:pic>
      <p:sp>
        <p:nvSpPr>
          <p:cNvPr id="147" name="Google Shape;147;p27"/>
          <p:cNvSpPr txBox="1"/>
          <p:nvPr/>
        </p:nvSpPr>
        <p:spPr>
          <a:xfrm>
            <a:off x="7342225" y="818125"/>
            <a:ext cx="1476900" cy="285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 sz="2100" b="1"/>
              <a:t>עיר הפלך</a:t>
            </a:r>
            <a:r>
              <a:rPr lang="iw" sz="1800" b="1"/>
              <a:t> </a:t>
            </a:r>
            <a:endParaRPr sz="1800" b="1"/>
          </a:p>
        </p:txBody>
      </p:sp>
      <p:pic>
        <p:nvPicPr>
          <p:cNvPr id="148" name="Google Shape;148;p27" title="כינורו של רוטשילד 3.mp3">
            <a:hlinkClick r:id="rId5"/>
          </p:cNvPr>
          <p:cNvPicPr preferRelativeResize="0"/>
          <p:nvPr/>
        </p:nvPicPr>
        <p:blipFill>
          <a:blip r:embed="rId6">
            <a:alphaModFix/>
          </a:blip>
          <a:stretch>
            <a:fillRect/>
          </a:stretch>
        </p:blipFill>
        <p:spPr>
          <a:xfrm>
            <a:off x="58000" y="4464525"/>
            <a:ext cx="678975" cy="6789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8"/>
          <p:cNvSpPr txBox="1"/>
          <p:nvPr/>
        </p:nvSpPr>
        <p:spPr>
          <a:xfrm>
            <a:off x="315200" y="116600"/>
            <a:ext cx="8728800" cy="4912200"/>
          </a:xfrm>
          <a:prstGeom prst="rect">
            <a:avLst/>
          </a:prstGeom>
          <a:noFill/>
          <a:ln>
            <a:noFill/>
          </a:ln>
        </p:spPr>
        <p:txBody>
          <a:bodyPr spcFirstLastPara="1" wrap="square" lIns="91425" tIns="91425" rIns="91425" bIns="91425" anchor="ctr" anchorCtr="0">
            <a:noAutofit/>
          </a:bodyPr>
          <a:lstStyle/>
          <a:p>
            <a:pPr marL="0" lvl="0" indent="0" algn="just" rtl="1">
              <a:lnSpc>
                <a:spcPct val="150000"/>
              </a:lnSpc>
              <a:spcBef>
                <a:spcPts val="1200"/>
              </a:spcBef>
              <a:spcAft>
                <a:spcPts val="0"/>
              </a:spcAft>
              <a:buNone/>
            </a:pPr>
            <a:r>
              <a:rPr lang="iw" b="1">
                <a:latin typeface="David"/>
                <a:ea typeface="David"/>
                <a:cs typeface="David"/>
                <a:sym typeface="David"/>
              </a:rPr>
              <a:t>          </a:t>
            </a:r>
            <a:endParaRPr b="1">
              <a:latin typeface="David"/>
              <a:ea typeface="David"/>
              <a:cs typeface="David"/>
              <a:sym typeface="David"/>
            </a:endParaRPr>
          </a:p>
          <a:p>
            <a:pPr marL="0" lvl="0" indent="0" algn="just" rtl="1">
              <a:lnSpc>
                <a:spcPct val="150000"/>
              </a:lnSpc>
              <a:spcBef>
                <a:spcPts val="1200"/>
              </a:spcBef>
              <a:spcAft>
                <a:spcPts val="0"/>
              </a:spcAft>
              <a:buNone/>
            </a:pPr>
            <a:r>
              <a:rPr lang="iw" b="1">
                <a:latin typeface="David"/>
                <a:ea typeface="David"/>
                <a:cs typeface="David"/>
                <a:sym typeface="David"/>
              </a:rPr>
              <a:t>יעקב עשה ארונות הגונים, ארונות של קיימא. לאיכרים ולאזרחים היה עושה אותם לפי גובהו שלו, ואפילו פעם אחת לא טעה, שהרי בשום מקום, ואפילו בארמון-הכלא, לא היו אנשים גבוהים וחסונים ממנו, אף-על-פי שבן-שבעים היה. ואילו לאצילים ולנשים עשה על-פי מידה ולשם כך השתמש באמת ברזל (סרגל). </a:t>
            </a:r>
            <a:endParaRPr b="1">
              <a:latin typeface="David"/>
              <a:ea typeface="David"/>
              <a:cs typeface="David"/>
              <a:sym typeface="David"/>
            </a:endParaRPr>
          </a:p>
          <a:p>
            <a:pPr marL="0" lvl="0" indent="0" algn="just" rtl="1">
              <a:lnSpc>
                <a:spcPct val="150000"/>
              </a:lnSpc>
              <a:spcBef>
                <a:spcPts val="1200"/>
              </a:spcBef>
              <a:spcAft>
                <a:spcPts val="0"/>
              </a:spcAft>
              <a:buNone/>
            </a:pPr>
            <a:endParaRPr b="1">
              <a:latin typeface="David"/>
              <a:ea typeface="David"/>
              <a:cs typeface="David"/>
              <a:sym typeface="David"/>
            </a:endParaRPr>
          </a:p>
          <a:p>
            <a:pPr marL="0" lvl="0" indent="0" algn="just" rtl="1">
              <a:lnSpc>
                <a:spcPct val="150000"/>
              </a:lnSpc>
              <a:spcBef>
                <a:spcPts val="1200"/>
              </a:spcBef>
              <a:spcAft>
                <a:spcPts val="0"/>
              </a:spcAft>
              <a:buNone/>
            </a:pPr>
            <a:endParaRPr b="1">
              <a:latin typeface="David"/>
              <a:ea typeface="David"/>
              <a:cs typeface="David"/>
              <a:sym typeface="David"/>
            </a:endParaRPr>
          </a:p>
          <a:p>
            <a:pPr marL="0" lvl="0" indent="0" algn="just" rtl="1">
              <a:lnSpc>
                <a:spcPct val="150000"/>
              </a:lnSpc>
              <a:spcBef>
                <a:spcPts val="1200"/>
              </a:spcBef>
              <a:spcAft>
                <a:spcPts val="0"/>
              </a:spcAft>
              <a:buNone/>
            </a:pPr>
            <a:endParaRPr b="1">
              <a:latin typeface="David"/>
              <a:ea typeface="David"/>
              <a:cs typeface="David"/>
              <a:sym typeface="David"/>
            </a:endParaRPr>
          </a:p>
          <a:p>
            <a:pPr marL="0" lvl="0" indent="0" algn="just" rtl="1">
              <a:lnSpc>
                <a:spcPct val="150000"/>
              </a:lnSpc>
              <a:spcBef>
                <a:spcPts val="1200"/>
              </a:spcBef>
              <a:spcAft>
                <a:spcPts val="0"/>
              </a:spcAft>
              <a:buNone/>
            </a:pPr>
            <a:endParaRPr b="1">
              <a:latin typeface="David"/>
              <a:ea typeface="David"/>
              <a:cs typeface="David"/>
              <a:sym typeface="David"/>
            </a:endParaRPr>
          </a:p>
          <a:p>
            <a:pPr marL="0" lvl="0" indent="0" algn="just" rtl="1">
              <a:lnSpc>
                <a:spcPct val="150000"/>
              </a:lnSpc>
              <a:spcBef>
                <a:spcPts val="1200"/>
              </a:spcBef>
              <a:spcAft>
                <a:spcPts val="0"/>
              </a:spcAft>
              <a:buNone/>
            </a:pPr>
            <a:r>
              <a:rPr lang="iw" b="1">
                <a:latin typeface="David"/>
                <a:ea typeface="David"/>
                <a:cs typeface="David"/>
                <a:sym typeface="David"/>
              </a:rPr>
              <a:t>הזמנות לארונות ילדים היה מקבל בלי חפץ (ללא רצון), והיה עושה אותם כך-סתם בלא מידה, מתוך ביטול גמור, וכל פעם שקיבל שכר עבודתו, היה חוזר ואומר:  </a:t>
            </a:r>
            <a:endParaRPr b="1">
              <a:latin typeface="David"/>
              <a:ea typeface="David"/>
              <a:cs typeface="David"/>
              <a:sym typeface="David"/>
            </a:endParaRPr>
          </a:p>
          <a:p>
            <a:pPr marL="0" lvl="0" indent="0" algn="just" rtl="1">
              <a:lnSpc>
                <a:spcPct val="150000"/>
              </a:lnSpc>
              <a:spcBef>
                <a:spcPts val="1200"/>
              </a:spcBef>
              <a:spcAft>
                <a:spcPts val="0"/>
              </a:spcAft>
              <a:buNone/>
            </a:pPr>
            <a:r>
              <a:rPr lang="iw" b="1">
                <a:latin typeface="David"/>
                <a:ea typeface="David"/>
                <a:cs typeface="David"/>
                <a:sym typeface="David"/>
              </a:rPr>
              <a:t>"אודה על האמת, אינני אוהב לעסוק בדברים של מה בכך (דברים לא חשובים)".</a:t>
            </a:r>
            <a:endParaRPr b="1">
              <a:latin typeface="David"/>
              <a:ea typeface="David"/>
              <a:cs typeface="David"/>
              <a:sym typeface="David"/>
            </a:endParaRPr>
          </a:p>
          <a:p>
            <a:pPr marL="0" lvl="0" indent="0" algn="just" rtl="1">
              <a:lnSpc>
                <a:spcPct val="150000"/>
              </a:lnSpc>
              <a:spcBef>
                <a:spcPts val="1200"/>
              </a:spcBef>
              <a:spcAft>
                <a:spcPts val="0"/>
              </a:spcAft>
              <a:buNone/>
            </a:pPr>
            <a:r>
              <a:rPr lang="iw" b="1">
                <a:latin typeface="David"/>
                <a:ea typeface="David"/>
                <a:cs typeface="David"/>
                <a:sym typeface="David"/>
              </a:rPr>
              <a:t> </a:t>
            </a:r>
            <a:endParaRPr b="1"/>
          </a:p>
        </p:txBody>
      </p:sp>
      <p:pic>
        <p:nvPicPr>
          <p:cNvPr id="154" name="Google Shape;154;p28"/>
          <p:cNvPicPr preferRelativeResize="0"/>
          <p:nvPr/>
        </p:nvPicPr>
        <p:blipFill rotWithShape="1">
          <a:blip r:embed="rId3">
            <a:alphaModFix/>
          </a:blip>
          <a:srcRect l="35035" b="18804"/>
          <a:stretch/>
        </p:blipFill>
        <p:spPr>
          <a:xfrm>
            <a:off x="315200" y="1141825"/>
            <a:ext cx="3584525" cy="2375550"/>
          </a:xfrm>
          <a:prstGeom prst="rect">
            <a:avLst/>
          </a:prstGeom>
          <a:noFill/>
          <a:ln>
            <a:noFill/>
          </a:ln>
        </p:spPr>
      </p:pic>
      <p:pic>
        <p:nvPicPr>
          <p:cNvPr id="155" name="Google Shape;155;p28"/>
          <p:cNvPicPr preferRelativeResize="0"/>
          <p:nvPr/>
        </p:nvPicPr>
        <p:blipFill>
          <a:blip r:embed="rId4">
            <a:alphaModFix/>
          </a:blip>
          <a:stretch>
            <a:fillRect/>
          </a:stretch>
        </p:blipFill>
        <p:spPr>
          <a:xfrm>
            <a:off x="4412800" y="1544581"/>
            <a:ext cx="3659500" cy="2054340"/>
          </a:xfrm>
          <a:prstGeom prst="rect">
            <a:avLst/>
          </a:prstGeom>
          <a:noFill/>
          <a:ln>
            <a:noFill/>
          </a:ln>
        </p:spPr>
      </p:pic>
      <p:pic>
        <p:nvPicPr>
          <p:cNvPr id="156" name="Google Shape;156;p28" title="כינורו של רוטשילד 4.mp3">
            <a:hlinkClick r:id="rId5"/>
          </p:cNvPr>
          <p:cNvPicPr preferRelativeResize="0"/>
          <p:nvPr/>
        </p:nvPicPr>
        <p:blipFill>
          <a:blip r:embed="rId6">
            <a:alphaModFix/>
          </a:blip>
          <a:stretch>
            <a:fillRect/>
          </a:stretch>
        </p:blipFill>
        <p:spPr>
          <a:xfrm>
            <a:off x="0" y="4328050"/>
            <a:ext cx="815450" cy="8154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9"/>
          <p:cNvSpPr txBox="1"/>
          <p:nvPr/>
        </p:nvSpPr>
        <p:spPr>
          <a:xfrm>
            <a:off x="354425" y="686675"/>
            <a:ext cx="7646700" cy="2568000"/>
          </a:xfrm>
          <a:prstGeom prst="rect">
            <a:avLst/>
          </a:prstGeom>
          <a:noFill/>
          <a:ln>
            <a:noFill/>
          </a:ln>
        </p:spPr>
        <p:txBody>
          <a:bodyPr spcFirstLastPara="1" wrap="square" lIns="91425" tIns="91425" rIns="91425" bIns="91425" anchor="ctr" anchorCtr="0">
            <a:noAutofit/>
          </a:bodyPr>
          <a:lstStyle/>
          <a:p>
            <a:pPr marL="0" lvl="0" indent="0" algn="just" rtl="1">
              <a:lnSpc>
                <a:spcPct val="150000"/>
              </a:lnSpc>
              <a:spcBef>
                <a:spcPts val="1200"/>
              </a:spcBef>
              <a:spcAft>
                <a:spcPts val="0"/>
              </a:spcAft>
              <a:buNone/>
            </a:pPr>
            <a:r>
              <a:rPr lang="iw">
                <a:latin typeface="David"/>
                <a:ea typeface="David"/>
                <a:cs typeface="David"/>
                <a:sym typeface="David"/>
              </a:rPr>
              <a:t> .</a:t>
            </a:r>
            <a:endParaRPr>
              <a:latin typeface="David"/>
              <a:ea typeface="David"/>
              <a:cs typeface="David"/>
              <a:sym typeface="David"/>
            </a:endParaRPr>
          </a:p>
          <a:p>
            <a:pPr marL="0" lvl="0" indent="0" algn="just" rtl="1">
              <a:lnSpc>
                <a:spcPct val="150000"/>
              </a:lnSpc>
              <a:spcBef>
                <a:spcPts val="1200"/>
              </a:spcBef>
              <a:spcAft>
                <a:spcPts val="0"/>
              </a:spcAft>
              <a:buNone/>
            </a:pPr>
            <a:r>
              <a:rPr lang="iw">
                <a:latin typeface="David"/>
                <a:ea typeface="David"/>
                <a:cs typeface="David"/>
                <a:sym typeface="David"/>
              </a:rPr>
              <a:t>נוסף על מלאכתו היה משתכר (מקבל משכורת, כסף) קצת בנגינתו על כינור. בעיירה, בשעת חתונות, היו מנגנים, כנהוג, כליזמר (תזמורת) יהודים, שעליהם ניצח רתך-המתכת מויסיי איליץ' שאכקס, שהיה לוקח לעצמו יותר ממחצית הרווח. ומאחר שהיטיב יעקב ביותר לנגן על כינור, ובייחוד- שירים רוסיים, היה שאכקס, לפרקים, מזמינו לתזמורת ומשלם לו חמישים קופיקות ליום, מלבד מתנות האורחים. משישב ברונזה בין הכליזמר, מיד היו פניו מסמיקות והזיעה נוטפת מהן; החום היה גדול, ריח-שום נדף מן הכול עד כדי מחנק, הכינור יילל, ליד אוזנו הימנית חרחר  הבַּטְנוּן</a:t>
            </a:r>
            <a:r>
              <a:rPr lang="iw"/>
              <a:t> </a:t>
            </a:r>
            <a:r>
              <a:rPr lang="iw">
                <a:latin typeface="David"/>
                <a:ea typeface="David"/>
                <a:cs typeface="David"/>
                <a:sym typeface="David"/>
              </a:rPr>
              <a:t>(קוֹנְטְרַבָּס - כלי נגינה גדול במשפחת כלי הקשת ), ליד השמאלית- בכה החליל, שבו ניגן יהודי צנום (רזה מאוד) ואדמוני, שעל פניו רשת שלמה של ורידים אדומים וכחולים, ושם-משפחתו כשם אותו הגביר המפורסם - רוטשילד. ואותו יהודי ארור הצליח לנגן בקול מעורר רחמים אפילו את הדברים העליזים ביותר. אט-אט, ללא שום סיבה וטעם, החל יעקב לשנוא את היהודים ולבזותם, ויותר מכולם - את רוטשילד זה; החל להתגרות בו, מגדפו במילים של גנאי, ופעם אחת אף ביקש להכותו, ורוטשילד נעלב ואמר בהעיפו בו מבט פרא:</a:t>
            </a:r>
            <a:endParaRPr>
              <a:latin typeface="David"/>
              <a:ea typeface="David"/>
              <a:cs typeface="David"/>
              <a:sym typeface="David"/>
            </a:endParaRPr>
          </a:p>
          <a:p>
            <a:pPr marL="0" lvl="0" indent="0" algn="just" rtl="1">
              <a:lnSpc>
                <a:spcPct val="150000"/>
              </a:lnSpc>
              <a:spcBef>
                <a:spcPts val="1200"/>
              </a:spcBef>
              <a:spcAft>
                <a:spcPts val="0"/>
              </a:spcAft>
              <a:buNone/>
            </a:pPr>
            <a:r>
              <a:rPr lang="iw">
                <a:latin typeface="David"/>
                <a:ea typeface="David"/>
                <a:cs typeface="David"/>
                <a:sym typeface="David"/>
              </a:rPr>
              <a:t>"אלמלא כיבדתי את כשרונך היית עף אצלי דרך החלון זה כבר".</a:t>
            </a:r>
            <a:endParaRPr>
              <a:latin typeface="David"/>
              <a:ea typeface="David"/>
              <a:cs typeface="David"/>
              <a:sym typeface="David"/>
            </a:endParaRPr>
          </a:p>
          <a:p>
            <a:pPr marL="0" lvl="0" indent="0" algn="just" rtl="1">
              <a:lnSpc>
                <a:spcPct val="150000"/>
              </a:lnSpc>
              <a:spcBef>
                <a:spcPts val="1200"/>
              </a:spcBef>
              <a:spcAft>
                <a:spcPts val="0"/>
              </a:spcAft>
              <a:buNone/>
            </a:pPr>
            <a:endParaRPr/>
          </a:p>
        </p:txBody>
      </p:sp>
      <p:pic>
        <p:nvPicPr>
          <p:cNvPr id="162" name="Google Shape;162;p29"/>
          <p:cNvPicPr preferRelativeResize="0">
            <a:picLocks noGrp="1"/>
          </p:cNvPicPr>
          <p:nvPr>
            <p:ph type="body" idx="1"/>
          </p:nvPr>
        </p:nvPicPr>
        <p:blipFill rotWithShape="1">
          <a:blip r:embed="rId3">
            <a:alphaModFix/>
          </a:blip>
          <a:srcRect l="66667" t="7410" r="15518" b="13507"/>
          <a:stretch/>
        </p:blipFill>
        <p:spPr>
          <a:xfrm>
            <a:off x="8001000" y="35400"/>
            <a:ext cx="1143000" cy="5072700"/>
          </a:xfrm>
          <a:prstGeom prst="rect">
            <a:avLst/>
          </a:prstGeom>
          <a:noFill/>
          <a:ln>
            <a:noFill/>
          </a:ln>
        </p:spPr>
      </p:pic>
      <p:pic>
        <p:nvPicPr>
          <p:cNvPr id="163" name="Google Shape;163;p29"/>
          <p:cNvPicPr preferRelativeResize="0"/>
          <p:nvPr/>
        </p:nvPicPr>
        <p:blipFill rotWithShape="1">
          <a:blip r:embed="rId4">
            <a:alphaModFix/>
          </a:blip>
          <a:srcRect b="15952"/>
          <a:stretch/>
        </p:blipFill>
        <p:spPr>
          <a:xfrm>
            <a:off x="0" y="3329675"/>
            <a:ext cx="3844400" cy="1813825"/>
          </a:xfrm>
          <a:prstGeom prst="rect">
            <a:avLst/>
          </a:prstGeom>
          <a:noFill/>
          <a:ln>
            <a:noFill/>
          </a:ln>
        </p:spPr>
      </p:pic>
      <p:pic>
        <p:nvPicPr>
          <p:cNvPr id="164" name="Google Shape;164;p29" title="כינורו של רוטשילד 5.mp3">
            <a:hlinkClick r:id="rId5"/>
          </p:cNvPr>
          <p:cNvPicPr preferRelativeResize="0"/>
          <p:nvPr/>
        </p:nvPicPr>
        <p:blipFill>
          <a:blip r:embed="rId6">
            <a:alphaModFix/>
          </a:blip>
          <a:stretch>
            <a:fillRect/>
          </a:stretch>
        </p:blipFill>
        <p:spPr>
          <a:xfrm>
            <a:off x="3688925" y="3653525"/>
            <a:ext cx="1454575" cy="14545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0"/>
          <p:cNvSpPr txBox="1"/>
          <p:nvPr/>
        </p:nvSpPr>
        <p:spPr>
          <a:xfrm>
            <a:off x="207300" y="297975"/>
            <a:ext cx="8719500" cy="4353300"/>
          </a:xfrm>
          <a:prstGeom prst="rect">
            <a:avLst/>
          </a:prstGeom>
          <a:noFill/>
          <a:ln>
            <a:noFill/>
          </a:ln>
        </p:spPr>
        <p:txBody>
          <a:bodyPr spcFirstLastPara="1" wrap="square" lIns="91425" tIns="91425" rIns="91425" bIns="91425" anchor="ctr" anchorCtr="0">
            <a:noAutofit/>
          </a:bodyPr>
          <a:lstStyle/>
          <a:p>
            <a:pPr marL="0" lvl="0" indent="0" algn="just" rtl="1">
              <a:lnSpc>
                <a:spcPct val="150000"/>
              </a:lnSpc>
              <a:spcBef>
                <a:spcPts val="1200"/>
              </a:spcBef>
              <a:spcAft>
                <a:spcPts val="0"/>
              </a:spcAft>
              <a:buNone/>
            </a:pPr>
            <a:endParaRPr b="1">
              <a:latin typeface="David"/>
              <a:ea typeface="David"/>
              <a:cs typeface="David"/>
              <a:sym typeface="David"/>
            </a:endParaRPr>
          </a:p>
          <a:p>
            <a:pPr marL="0" lvl="0" indent="0" algn="just" rtl="1">
              <a:lnSpc>
                <a:spcPct val="150000"/>
              </a:lnSpc>
              <a:spcBef>
                <a:spcPts val="1200"/>
              </a:spcBef>
              <a:spcAft>
                <a:spcPts val="0"/>
              </a:spcAft>
              <a:buNone/>
            </a:pPr>
            <a:r>
              <a:rPr lang="iw" b="1">
                <a:latin typeface="David"/>
                <a:ea typeface="David"/>
                <a:cs typeface="David"/>
                <a:sym typeface="David"/>
              </a:rPr>
              <a:t>ואחרי כן פרץ (רוטשילד)  בבכי. לפיכך לא הרבו להזמין את ברונזה לתזמורת, אלא כשלא היתה אפשרות להימנע מכך, בשעה שהיה חסר אחד היהודים.</a:t>
            </a:r>
            <a:endParaRPr b="1">
              <a:latin typeface="David"/>
              <a:ea typeface="David"/>
              <a:cs typeface="David"/>
              <a:sym typeface="David"/>
            </a:endParaRPr>
          </a:p>
          <a:p>
            <a:pPr marL="0" lvl="0" indent="0" algn="just" rtl="1">
              <a:lnSpc>
                <a:spcPct val="150000"/>
              </a:lnSpc>
              <a:spcBef>
                <a:spcPts val="1200"/>
              </a:spcBef>
              <a:spcAft>
                <a:spcPts val="0"/>
              </a:spcAft>
              <a:buNone/>
            </a:pPr>
            <a:r>
              <a:rPr lang="iw" b="1">
                <a:latin typeface="David"/>
                <a:ea typeface="David"/>
                <a:cs typeface="David"/>
                <a:sym typeface="David"/>
              </a:rPr>
              <a:t>לבו של יעקב לא היה טוב עליו מעודו (מעולם), לפי שתמיד היה מפסיד הפסדים איומים. הנה, למשל, באחד-בשבת (יום ראשון) ובימי המועדים העבודה בחזקת עבירה היא, והשניים-בשבת (יום שני) – יום ביש(לא טוב, בלי מזל)  הוא, והרי בדרך זו מצטברים במשך השנה כמאתיים יום, שבהם חייב אתה לשבת בחיבוק-ידיים על כורחך. והרי זה הפסד! ואם היתה בעיר חתונה בלא נגינה, או לא הזמין שאכקס את יעקב, הרי גם זהו הפסד. שנתיים היה מפקח-המשטרה חולה, גוסס (כמעט מת) והולך. בקוצר-רוח חיכה יעקב ליום מותו, אך המפקח נסע לעיר-הפלך להירפא, ושם מת מיתה חטופה (מהירה) . הרי לכם הפסד, לפחות, עשרה רובלים, שלולא כן (שאם לא כך, אם המפקח לא היה מת מחוץ לעיירה), היה עושה לו ארון-מתים יקר, עטור רקמת זהב. המחשבות על ההפסדים היו מייסרות את לבו של יעקב, בעיקר בלילות;</a:t>
            </a:r>
            <a:endParaRPr b="1">
              <a:latin typeface="David"/>
              <a:ea typeface="David"/>
              <a:cs typeface="David"/>
              <a:sym typeface="David"/>
            </a:endParaRPr>
          </a:p>
          <a:p>
            <a:pPr marL="0" lvl="0" indent="0" algn="just" rtl="1">
              <a:lnSpc>
                <a:spcPct val="150000"/>
              </a:lnSpc>
              <a:spcBef>
                <a:spcPts val="0"/>
              </a:spcBef>
              <a:spcAft>
                <a:spcPts val="0"/>
              </a:spcAft>
              <a:buNone/>
            </a:pPr>
            <a:r>
              <a:rPr lang="iw" b="1">
                <a:latin typeface="David"/>
                <a:ea typeface="David"/>
                <a:cs typeface="David"/>
                <a:sym typeface="David"/>
              </a:rPr>
              <a:t>היה שם את הכינור בצדו על המיטה, למראשותיו (ליד הראש שלו), </a:t>
            </a:r>
            <a:endParaRPr b="1">
              <a:latin typeface="David"/>
              <a:ea typeface="David"/>
              <a:cs typeface="David"/>
              <a:sym typeface="David"/>
            </a:endParaRPr>
          </a:p>
          <a:p>
            <a:pPr marL="0" lvl="0" indent="0" algn="just" rtl="1">
              <a:lnSpc>
                <a:spcPct val="150000"/>
              </a:lnSpc>
              <a:spcBef>
                <a:spcPts val="0"/>
              </a:spcBef>
              <a:spcAft>
                <a:spcPts val="0"/>
              </a:spcAft>
              <a:buNone/>
            </a:pPr>
            <a:r>
              <a:rPr lang="iw" b="1">
                <a:latin typeface="David"/>
                <a:ea typeface="David"/>
                <a:cs typeface="David"/>
                <a:sym typeface="David"/>
              </a:rPr>
              <a:t>נוגע במיתרים, הכינור היה משמיע צליל בחשכה, ורווח לו.</a:t>
            </a:r>
            <a:endParaRPr b="1">
              <a:latin typeface="David"/>
              <a:ea typeface="David"/>
              <a:cs typeface="David"/>
              <a:sym typeface="David"/>
            </a:endParaRPr>
          </a:p>
          <a:p>
            <a:pPr marL="0" lvl="0" indent="0" algn="just" rtl="1">
              <a:lnSpc>
                <a:spcPct val="150000"/>
              </a:lnSpc>
              <a:spcBef>
                <a:spcPts val="1200"/>
              </a:spcBef>
              <a:spcAft>
                <a:spcPts val="0"/>
              </a:spcAft>
              <a:buNone/>
            </a:pPr>
            <a:r>
              <a:rPr lang="iw" b="1"/>
              <a:t>(סיום האקספוזיציה)</a:t>
            </a:r>
            <a:endParaRPr b="1"/>
          </a:p>
          <a:p>
            <a:pPr marL="0" lvl="0" indent="0" algn="just" rtl="1">
              <a:lnSpc>
                <a:spcPct val="150000"/>
              </a:lnSpc>
              <a:spcBef>
                <a:spcPts val="1200"/>
              </a:spcBef>
              <a:spcAft>
                <a:spcPts val="0"/>
              </a:spcAft>
              <a:buNone/>
            </a:pPr>
            <a:endParaRPr b="1"/>
          </a:p>
        </p:txBody>
      </p:sp>
      <p:pic>
        <p:nvPicPr>
          <p:cNvPr id="170" name="Google Shape;170;p30"/>
          <p:cNvPicPr preferRelativeResize="0"/>
          <p:nvPr/>
        </p:nvPicPr>
        <p:blipFill rotWithShape="1">
          <a:blip r:embed="rId3">
            <a:alphaModFix/>
          </a:blip>
          <a:srcRect l="-10924" r="32499"/>
          <a:stretch/>
        </p:blipFill>
        <p:spPr>
          <a:xfrm>
            <a:off x="4286950" y="4093700"/>
            <a:ext cx="1439575" cy="1049800"/>
          </a:xfrm>
          <a:prstGeom prst="rect">
            <a:avLst/>
          </a:prstGeom>
          <a:noFill/>
          <a:ln>
            <a:noFill/>
          </a:ln>
        </p:spPr>
      </p:pic>
      <p:pic>
        <p:nvPicPr>
          <p:cNvPr id="171" name="Google Shape;171;p30"/>
          <p:cNvPicPr preferRelativeResize="0"/>
          <p:nvPr/>
        </p:nvPicPr>
        <p:blipFill>
          <a:blip r:embed="rId4">
            <a:alphaModFix/>
          </a:blip>
          <a:stretch>
            <a:fillRect/>
          </a:stretch>
        </p:blipFill>
        <p:spPr>
          <a:xfrm>
            <a:off x="0" y="3096598"/>
            <a:ext cx="4286950" cy="2406602"/>
          </a:xfrm>
          <a:prstGeom prst="rect">
            <a:avLst/>
          </a:prstGeom>
          <a:noFill/>
          <a:ln>
            <a:noFill/>
          </a:ln>
        </p:spPr>
      </p:pic>
      <p:pic>
        <p:nvPicPr>
          <p:cNvPr id="172" name="Google Shape;172;p30" title="כינורו של רוטשילד 6.mp3">
            <a:hlinkClick r:id="rId5"/>
          </p:cNvPr>
          <p:cNvPicPr preferRelativeResize="0"/>
          <p:nvPr/>
        </p:nvPicPr>
        <p:blipFill>
          <a:blip r:embed="rId6">
            <a:alphaModFix/>
          </a:blip>
          <a:stretch>
            <a:fillRect/>
          </a:stretch>
        </p:blipFill>
        <p:spPr>
          <a:xfrm>
            <a:off x="119576" y="4241663"/>
            <a:ext cx="753875" cy="7538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1"/>
          <p:cNvSpPr txBox="1"/>
          <p:nvPr/>
        </p:nvSpPr>
        <p:spPr>
          <a:xfrm>
            <a:off x="4651175" y="51825"/>
            <a:ext cx="4292700" cy="4632300"/>
          </a:xfrm>
          <a:prstGeom prst="rect">
            <a:avLst/>
          </a:prstGeom>
          <a:noFill/>
          <a:ln>
            <a:noFill/>
          </a:ln>
        </p:spPr>
        <p:txBody>
          <a:bodyPr spcFirstLastPara="1" wrap="square" lIns="91425" tIns="91425" rIns="91425" bIns="91425" anchor="t" anchorCtr="0">
            <a:noAutofit/>
          </a:bodyPr>
          <a:lstStyle/>
          <a:p>
            <a:pPr marL="0" lvl="0" indent="0" algn="just" rtl="1">
              <a:lnSpc>
                <a:spcPct val="150000"/>
              </a:lnSpc>
              <a:spcBef>
                <a:spcPts val="1200"/>
              </a:spcBef>
              <a:spcAft>
                <a:spcPts val="0"/>
              </a:spcAft>
              <a:buNone/>
            </a:pPr>
            <a:r>
              <a:rPr lang="iw" b="1">
                <a:solidFill>
                  <a:schemeClr val="dk1"/>
                </a:solidFill>
                <a:highlight>
                  <a:srgbClr val="FFFF00"/>
                </a:highlight>
                <a:latin typeface="David"/>
                <a:ea typeface="David"/>
                <a:cs typeface="David"/>
                <a:sym typeface="David"/>
              </a:rPr>
              <a:t>בשישה במאי אשתקד (</a:t>
            </a:r>
            <a:r>
              <a:rPr lang="iw" b="1">
                <a:solidFill>
                  <a:schemeClr val="dk1"/>
                </a:solidFill>
                <a:latin typeface="David"/>
                <a:ea typeface="David"/>
                <a:cs typeface="David"/>
                <a:sym typeface="David"/>
              </a:rPr>
              <a:t>שנה שעברה) תקפה את מארפה מחלה חטופה. הזקנה נשמה בכבדות, הרבתה בשתיית מים והייתה מתנודדת ומועדת,</a:t>
            </a:r>
            <a:endParaRPr b="1">
              <a:solidFill>
                <a:schemeClr val="dk1"/>
              </a:solidFill>
              <a:latin typeface="David"/>
              <a:ea typeface="David"/>
              <a:cs typeface="David"/>
              <a:sym typeface="David"/>
            </a:endParaRPr>
          </a:p>
          <a:p>
            <a:pPr marL="0" lvl="0" indent="0" algn="just" rtl="1">
              <a:lnSpc>
                <a:spcPct val="150000"/>
              </a:lnSpc>
              <a:spcBef>
                <a:spcPts val="0"/>
              </a:spcBef>
              <a:spcAft>
                <a:spcPts val="0"/>
              </a:spcAft>
              <a:buNone/>
            </a:pPr>
            <a:r>
              <a:rPr lang="iw" b="1">
                <a:solidFill>
                  <a:schemeClr val="dk1"/>
                </a:solidFill>
                <a:latin typeface="David"/>
                <a:ea typeface="David"/>
                <a:cs typeface="David"/>
                <a:sym typeface="David"/>
              </a:rPr>
              <a:t>ואף-על-פי-כן בבוקר הסיקה (הדליקה) בעצמה את התנור, ואפילו הלכה לשאוב מים. אך בערב נפלה למשכב  (למחלה). כל אותו יום ניגן יעקב על כינורו; אך משהחשיך היום, נטל את הפנקס שהיה רושם בו יום-יום את הפסדיו, ומרוב שעמום החל לחשב את חשבון המאזן השנתי. נמצא שהפסיד יותר מאלף רובל. דבר זה זעזע אותו כל-כך, שהשליך את החשבונייה ארצה, והחל לרקוע ברגליו. אחר-כך הרים את החשבונייה, שקשק עליה שעה ארוכה ונאנח אנחות עמוקות ומאומצות. פניו היו כעין הארגמן ורטובות מזיעה. חשב בלבו, שאילו הפקיד בבנק את האלף האבוד הזה, כי עתה הגיעו האחוזים לפחות, - לארבעים רובל. משמע, כי גם ארבעים הרובל בחזקת הפסד הם. קיצורו של דבר, לכל אשר יפנה - שם ההפסד, ותו לא.</a:t>
            </a:r>
            <a:endParaRPr b="1">
              <a:solidFill>
                <a:schemeClr val="dk1"/>
              </a:solidFill>
              <a:latin typeface="David"/>
              <a:ea typeface="David"/>
              <a:cs typeface="David"/>
              <a:sym typeface="David"/>
            </a:endParaRPr>
          </a:p>
          <a:p>
            <a:pPr marL="0" lvl="0" indent="0" algn="just" rtl="1">
              <a:lnSpc>
                <a:spcPct val="150000"/>
              </a:lnSpc>
              <a:spcBef>
                <a:spcPts val="1200"/>
              </a:spcBef>
              <a:spcAft>
                <a:spcPts val="0"/>
              </a:spcAft>
              <a:buNone/>
            </a:pPr>
            <a:endParaRPr b="1">
              <a:solidFill>
                <a:schemeClr val="dk1"/>
              </a:solidFill>
              <a:latin typeface="David"/>
              <a:ea typeface="David"/>
              <a:cs typeface="David"/>
              <a:sym typeface="David"/>
            </a:endParaRPr>
          </a:p>
        </p:txBody>
      </p:sp>
      <p:sp>
        <p:nvSpPr>
          <p:cNvPr id="178" name="Google Shape;178;p31"/>
          <p:cNvSpPr txBox="1"/>
          <p:nvPr/>
        </p:nvSpPr>
        <p:spPr>
          <a:xfrm>
            <a:off x="7890150" y="-51825"/>
            <a:ext cx="1253700" cy="298200"/>
          </a:xfrm>
          <a:prstGeom prst="rect">
            <a:avLst/>
          </a:prstGeom>
          <a:solidFill>
            <a:srgbClr val="EFEFEF"/>
          </a:solid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
              <a:t>6 במאי </a:t>
            </a:r>
            <a:endParaRPr/>
          </a:p>
        </p:txBody>
      </p:sp>
      <p:pic>
        <p:nvPicPr>
          <p:cNvPr id="179" name="Google Shape;179;p31"/>
          <p:cNvPicPr preferRelativeResize="0"/>
          <p:nvPr/>
        </p:nvPicPr>
        <p:blipFill>
          <a:blip r:embed="rId3">
            <a:alphaModFix/>
          </a:blip>
          <a:stretch>
            <a:fillRect/>
          </a:stretch>
        </p:blipFill>
        <p:spPr>
          <a:xfrm>
            <a:off x="30675" y="2584875"/>
            <a:ext cx="4408076" cy="2406225"/>
          </a:xfrm>
          <a:prstGeom prst="rect">
            <a:avLst/>
          </a:prstGeom>
          <a:noFill/>
          <a:ln>
            <a:noFill/>
          </a:ln>
        </p:spPr>
      </p:pic>
      <p:pic>
        <p:nvPicPr>
          <p:cNvPr id="180" name="Google Shape;180;p31"/>
          <p:cNvPicPr preferRelativeResize="0"/>
          <p:nvPr/>
        </p:nvPicPr>
        <p:blipFill rotWithShape="1">
          <a:blip r:embed="rId4">
            <a:alphaModFix/>
          </a:blip>
          <a:srcRect b="12041"/>
          <a:stretch/>
        </p:blipFill>
        <p:spPr>
          <a:xfrm>
            <a:off x="30675" y="0"/>
            <a:ext cx="4408076" cy="2176600"/>
          </a:xfrm>
          <a:prstGeom prst="rect">
            <a:avLst/>
          </a:prstGeom>
          <a:noFill/>
          <a:ln>
            <a:noFill/>
          </a:ln>
        </p:spPr>
      </p:pic>
      <p:sp>
        <p:nvSpPr>
          <p:cNvPr id="181" name="Google Shape;181;p31"/>
          <p:cNvSpPr txBox="1"/>
          <p:nvPr/>
        </p:nvSpPr>
        <p:spPr>
          <a:xfrm>
            <a:off x="790300" y="1800650"/>
            <a:ext cx="440400" cy="298200"/>
          </a:xfrm>
          <a:prstGeom prst="rect">
            <a:avLst/>
          </a:prstGeom>
          <a:solidFill>
            <a:srgbClr val="000000"/>
          </a:solid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 sz="700">
                <a:solidFill>
                  <a:srgbClr val="FFFFFF"/>
                </a:solidFill>
              </a:rPr>
              <a:t>הסיקה</a:t>
            </a:r>
            <a:endParaRPr sz="700">
              <a:solidFill>
                <a:srgbClr val="FFFFFF"/>
              </a:solidFill>
              <a:highlight>
                <a:srgbClr val="000000"/>
              </a:highlight>
            </a:endParaRPr>
          </a:p>
        </p:txBody>
      </p:sp>
      <p:pic>
        <p:nvPicPr>
          <p:cNvPr id="182" name="Google Shape;182;p31" title="כינורו של רוטשילד 7.mp3">
            <a:hlinkClick r:id="rId5"/>
          </p:cNvPr>
          <p:cNvPicPr preferRelativeResize="0"/>
          <p:nvPr/>
        </p:nvPicPr>
        <p:blipFill>
          <a:blip r:embed="rId6">
            <a:alphaModFix/>
          </a:blip>
          <a:stretch>
            <a:fillRect/>
          </a:stretch>
        </p:blipFill>
        <p:spPr>
          <a:xfrm>
            <a:off x="30673" y="4217475"/>
            <a:ext cx="651400" cy="651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2"/>
          <p:cNvSpPr txBox="1"/>
          <p:nvPr/>
        </p:nvSpPr>
        <p:spPr>
          <a:xfrm>
            <a:off x="362775" y="2390375"/>
            <a:ext cx="8512200" cy="2604000"/>
          </a:xfrm>
          <a:prstGeom prst="rect">
            <a:avLst/>
          </a:prstGeom>
          <a:noFill/>
          <a:ln>
            <a:noFill/>
          </a:ln>
        </p:spPr>
        <p:txBody>
          <a:bodyPr spcFirstLastPara="1" wrap="square" lIns="91425" tIns="91425" rIns="91425" bIns="91425" anchor="t" anchorCtr="0">
            <a:noAutofit/>
          </a:bodyPr>
          <a:lstStyle/>
          <a:p>
            <a:pPr marL="0" lvl="0" indent="0" algn="just" rtl="1">
              <a:lnSpc>
                <a:spcPct val="150000"/>
              </a:lnSpc>
              <a:spcBef>
                <a:spcPts val="1200"/>
              </a:spcBef>
              <a:spcAft>
                <a:spcPts val="0"/>
              </a:spcAft>
              <a:buNone/>
            </a:pPr>
            <a:r>
              <a:rPr lang="iw" b="1">
                <a:solidFill>
                  <a:schemeClr val="dk1"/>
                </a:solidFill>
                <a:latin typeface="David"/>
                <a:ea typeface="David"/>
                <a:cs typeface="David"/>
                <a:sym typeface="David"/>
              </a:rPr>
              <a:t>"יעקב"! קראה מארפה לפתע,</a:t>
            </a:r>
            <a:endParaRPr b="1">
              <a:solidFill>
                <a:schemeClr val="dk1"/>
              </a:solidFill>
              <a:latin typeface="David"/>
              <a:ea typeface="David"/>
              <a:cs typeface="David"/>
              <a:sym typeface="David"/>
            </a:endParaRPr>
          </a:p>
          <a:p>
            <a:pPr marL="0" lvl="0" indent="0" algn="just" rtl="1">
              <a:lnSpc>
                <a:spcPct val="150000"/>
              </a:lnSpc>
              <a:spcBef>
                <a:spcPts val="1200"/>
              </a:spcBef>
              <a:spcAft>
                <a:spcPts val="0"/>
              </a:spcAft>
              <a:buNone/>
            </a:pPr>
            <a:r>
              <a:rPr lang="iw" b="1">
                <a:solidFill>
                  <a:schemeClr val="dk1"/>
                </a:solidFill>
                <a:latin typeface="David"/>
                <a:ea typeface="David"/>
                <a:cs typeface="David"/>
                <a:sym typeface="David"/>
              </a:rPr>
              <a:t> "אני גוססת"!</a:t>
            </a:r>
            <a:endParaRPr b="1">
              <a:solidFill>
                <a:schemeClr val="dk1"/>
              </a:solidFill>
              <a:latin typeface="David"/>
              <a:ea typeface="David"/>
              <a:cs typeface="David"/>
              <a:sym typeface="David"/>
            </a:endParaRPr>
          </a:p>
          <a:p>
            <a:pPr marL="0" lvl="0" indent="0" algn="just" rtl="1">
              <a:lnSpc>
                <a:spcPct val="150000"/>
              </a:lnSpc>
              <a:spcBef>
                <a:spcPts val="1200"/>
              </a:spcBef>
              <a:spcAft>
                <a:spcPts val="0"/>
              </a:spcAft>
              <a:buNone/>
            </a:pPr>
            <a:r>
              <a:rPr lang="iw" b="1">
                <a:solidFill>
                  <a:schemeClr val="dk1"/>
                </a:solidFill>
                <a:latin typeface="David"/>
                <a:ea typeface="David"/>
                <a:cs typeface="David"/>
                <a:sym typeface="David"/>
              </a:rPr>
              <a:t>הציץ באשתו. פניה היו ורודים מחמת החום, והיו בהירים ומלאי-חדווה (שמחה) להפליא. ברונזה, שהורגל לראות את פניה, חיוורות תמיד, רהויות (בלי ביטחון)  ועלובות, נבוך עתה. ניכרים הדברים, שאמנם גוססת היא ושמחה שסוף-סוף מסתלקת לְעוֹלָם וָעֶד מן הבקתה הזאת, מארונות המתים, מיעקב... והיא הביטה אל התקרה, הנידה (הזיזה) שפתיה וארשת פניה היתה מאושרת, כאילו ראתה את המוות כראות את המלאך הגואל והיא מתלחשת עמו. </a:t>
            </a:r>
            <a:endParaRPr b="1">
              <a:solidFill>
                <a:schemeClr val="dk1"/>
              </a:solidFill>
              <a:latin typeface="David"/>
              <a:ea typeface="David"/>
              <a:cs typeface="David"/>
              <a:sym typeface="David"/>
            </a:endParaRPr>
          </a:p>
        </p:txBody>
      </p:sp>
      <p:sp>
        <p:nvSpPr>
          <p:cNvPr id="188" name="Google Shape;188;p32"/>
          <p:cNvSpPr txBox="1"/>
          <p:nvPr/>
        </p:nvSpPr>
        <p:spPr>
          <a:xfrm>
            <a:off x="7669900" y="-51825"/>
            <a:ext cx="1473900" cy="298200"/>
          </a:xfrm>
          <a:prstGeom prst="rect">
            <a:avLst/>
          </a:prstGeom>
          <a:solidFill>
            <a:srgbClr val="EFEFEF"/>
          </a:solid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
              <a:t> המשך: 6   במאי </a:t>
            </a:r>
            <a:endParaRPr/>
          </a:p>
        </p:txBody>
      </p:sp>
      <p:pic>
        <p:nvPicPr>
          <p:cNvPr id="189" name="Google Shape;189;p32"/>
          <p:cNvPicPr preferRelativeResize="0"/>
          <p:nvPr/>
        </p:nvPicPr>
        <p:blipFill rotWithShape="1">
          <a:blip r:embed="rId3">
            <a:alphaModFix/>
          </a:blip>
          <a:srcRect l="4113" b="10546"/>
          <a:stretch/>
        </p:blipFill>
        <p:spPr>
          <a:xfrm>
            <a:off x="51825" y="0"/>
            <a:ext cx="6646400" cy="3480775"/>
          </a:xfrm>
          <a:prstGeom prst="rect">
            <a:avLst/>
          </a:prstGeom>
          <a:noFill/>
          <a:ln>
            <a:noFill/>
          </a:ln>
        </p:spPr>
      </p:pic>
      <p:pic>
        <p:nvPicPr>
          <p:cNvPr id="190" name="Google Shape;190;p32" title="כינורו של רוטשילד 8.mp3">
            <a:hlinkClick r:id="rId4"/>
          </p:cNvPr>
          <p:cNvPicPr preferRelativeResize="0"/>
          <p:nvPr/>
        </p:nvPicPr>
        <p:blipFill>
          <a:blip r:embed="rId5">
            <a:alphaModFix/>
          </a:blip>
          <a:stretch>
            <a:fillRect/>
          </a:stretch>
        </p:blipFill>
        <p:spPr>
          <a:xfrm>
            <a:off x="0" y="4482238"/>
            <a:ext cx="661263" cy="66126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graphicFrame>
        <p:nvGraphicFramePr>
          <p:cNvPr id="195" name="Google Shape;195;p33"/>
          <p:cNvGraphicFramePr/>
          <p:nvPr/>
        </p:nvGraphicFramePr>
        <p:xfrm>
          <a:off x="8410575" y="0"/>
          <a:ext cx="3000000" cy="3000000"/>
        </p:xfrm>
        <a:graphic>
          <a:graphicData uri="http://schemas.openxmlformats.org/drawingml/2006/table">
            <a:tbl>
              <a:tblPr>
                <a:noFill/>
                <a:tableStyleId>{7E23C8AD-B696-4EF2-BE4E-592E4B6F5627}</a:tableStyleId>
              </a:tblPr>
              <a:tblGrid>
                <a:gridCol w="733425">
                  <a:extLst>
                    <a:ext uri="{9D8B030D-6E8A-4147-A177-3AD203B41FA5}">
                      <a16:colId xmlns:a16="http://schemas.microsoft.com/office/drawing/2014/main" val="20000"/>
                    </a:ext>
                  </a:extLst>
                </a:gridCol>
              </a:tblGrid>
              <a:tr h="381000">
                <a:tc>
                  <a:txBody>
                    <a:bodyPr/>
                    <a:lstStyle/>
                    <a:p>
                      <a:pPr marL="0" lvl="0" indent="0" algn="r" rtl="1">
                        <a:spcBef>
                          <a:spcPts val="0"/>
                        </a:spcBef>
                        <a:spcAft>
                          <a:spcPts val="0"/>
                        </a:spcAft>
                        <a:buNone/>
                      </a:pPr>
                      <a:r>
                        <a:rPr lang="iw"/>
                        <a:t> 7 במאי </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extLst>
                  <a:ext uri="{0D108BD9-81ED-4DB2-BD59-A6C34878D82A}">
                    <a16:rowId xmlns:a16="http://schemas.microsoft.com/office/drawing/2014/main" val="10000"/>
                  </a:ext>
                </a:extLst>
              </a:tr>
            </a:tbl>
          </a:graphicData>
        </a:graphic>
      </p:graphicFrame>
      <p:sp>
        <p:nvSpPr>
          <p:cNvPr id="196" name="Google Shape;196;p33"/>
          <p:cNvSpPr txBox="1"/>
          <p:nvPr/>
        </p:nvSpPr>
        <p:spPr>
          <a:xfrm>
            <a:off x="289200" y="2143500"/>
            <a:ext cx="8565600" cy="3000000"/>
          </a:xfrm>
          <a:prstGeom prst="rect">
            <a:avLst/>
          </a:prstGeom>
          <a:noFill/>
          <a:ln>
            <a:noFill/>
          </a:ln>
        </p:spPr>
        <p:txBody>
          <a:bodyPr spcFirstLastPara="1" wrap="square" lIns="91425" tIns="91425" rIns="91425" bIns="91425" anchor="ctr" anchorCtr="0">
            <a:noAutofit/>
          </a:bodyPr>
          <a:lstStyle/>
          <a:p>
            <a:pPr marL="0" lvl="0" indent="0" algn="just" rtl="1">
              <a:lnSpc>
                <a:spcPct val="100000"/>
              </a:lnSpc>
              <a:spcBef>
                <a:spcPts val="1200"/>
              </a:spcBef>
              <a:spcAft>
                <a:spcPts val="0"/>
              </a:spcAft>
              <a:buNone/>
            </a:pPr>
            <a:r>
              <a:rPr lang="iw" b="1">
                <a:highlight>
                  <a:srgbClr val="D3D3D3"/>
                </a:highlight>
                <a:latin typeface="David"/>
                <a:ea typeface="David"/>
                <a:cs typeface="David"/>
                <a:sym typeface="David"/>
              </a:rPr>
              <a:t>כבר הנץ הבוקר</a:t>
            </a:r>
            <a:r>
              <a:rPr lang="iw" b="1">
                <a:latin typeface="David"/>
                <a:ea typeface="David"/>
                <a:cs typeface="David"/>
                <a:sym typeface="David"/>
              </a:rPr>
              <a:t> (אור ראשון) ובעד החלון נשקפה איילת השחר בלהטה. </a:t>
            </a:r>
            <a:r>
              <a:rPr lang="iw" b="1">
                <a:solidFill>
                  <a:srgbClr val="5B0F00"/>
                </a:solidFill>
                <a:latin typeface="David"/>
                <a:ea typeface="David"/>
                <a:cs typeface="David"/>
                <a:sym typeface="David"/>
              </a:rPr>
              <a:t>בהתבוננו בזְקנה, </a:t>
            </a:r>
            <a:r>
              <a:rPr lang="iw" sz="1700" b="1">
                <a:solidFill>
                  <a:srgbClr val="5B0F00"/>
                </a:solidFill>
                <a:latin typeface="David"/>
                <a:ea typeface="David"/>
                <a:cs typeface="David"/>
                <a:sym typeface="David"/>
              </a:rPr>
              <a:t>זכר</a:t>
            </a:r>
            <a:r>
              <a:rPr lang="iw" b="1">
                <a:solidFill>
                  <a:srgbClr val="5B0F00"/>
                </a:solidFill>
                <a:latin typeface="David"/>
                <a:ea typeface="David"/>
                <a:cs typeface="David"/>
                <a:sym typeface="David"/>
              </a:rPr>
              <a:t> יעקב, משום-מה, כי במשך כל ימי חייו לא ליטף אותה, לא ריחם עליה אפילו פעם אחת, מעודו לא עלתה על דעתו המחשבה לקנות לה מטפחת, או להביא לה מאחת החתונות דבר של מתיקה; ולא היה אלא גוער בה, מחרף אותה על ההפסדים, מתנפל עליה באגרופים;  אמנם, מעודה לא היכה אותה, ובכל זאת היה מטיל עליה אימה (פחד), ופעם בפעם היתה נתקפת חלחלה (פחד). הוא אסר עליה לשתות תה, לפי שגם בלעדי זאת היו הוצאות-המחיה גדולות, ולא שתתה אלא רותחין (מים רותחים) בלבד. והוא הבין, משום מה פניה עכשיו מוזרים ומלאי חדווה רבה כל-כך, - ופחד נפל עליו.</a:t>
            </a:r>
            <a:endParaRPr b="1">
              <a:solidFill>
                <a:srgbClr val="5B0F00"/>
              </a:solidFill>
              <a:latin typeface="David"/>
              <a:ea typeface="David"/>
              <a:cs typeface="David"/>
              <a:sym typeface="David"/>
            </a:endParaRPr>
          </a:p>
          <a:p>
            <a:pPr marL="0" lvl="0" indent="0" algn="just" rtl="1">
              <a:lnSpc>
                <a:spcPct val="100000"/>
              </a:lnSpc>
              <a:spcBef>
                <a:spcPts val="1200"/>
              </a:spcBef>
              <a:spcAft>
                <a:spcPts val="0"/>
              </a:spcAft>
              <a:buNone/>
            </a:pPr>
            <a:r>
              <a:rPr lang="iw" b="1">
                <a:highlight>
                  <a:srgbClr val="D3D3D3"/>
                </a:highlight>
                <a:latin typeface="David"/>
                <a:ea typeface="David"/>
                <a:cs typeface="David"/>
                <a:sym typeface="David"/>
              </a:rPr>
              <a:t>ומשבא הבוקר</a:t>
            </a:r>
            <a:r>
              <a:rPr lang="iw" b="1">
                <a:latin typeface="David"/>
                <a:ea typeface="David"/>
                <a:cs typeface="David"/>
                <a:sym typeface="David"/>
              </a:rPr>
              <a:t>, שאל (לקח לזמן מה) סוס מן השכנים והוביל את מארפה לבית-החולים. החולים לא היו מרובים ביותר, ולפיכך הוצרך לחכות זמן לא רב, בסך-הכל כשלוש שעות. לרוב שמחתו קיבל הפעם את החולים לא הרופא, שהיה חולה בעצמו, אלא החובש מאקסים ניקולאיץ', איש זקן, שכל בני העיר אמרו עליו, כי אף-על-פי שהוא נותן בכוס עינו (שותה הרבה אלכוהול) ומרביץ לחוליו, מכל מקום מבין הוא יותר מן הרופא.</a:t>
            </a:r>
            <a:endParaRPr b="1">
              <a:latin typeface="David"/>
              <a:ea typeface="David"/>
              <a:cs typeface="David"/>
              <a:sym typeface="David"/>
            </a:endParaRPr>
          </a:p>
          <a:p>
            <a:pPr marL="0" lvl="0" indent="0" algn="just" rtl="1">
              <a:lnSpc>
                <a:spcPct val="100000"/>
              </a:lnSpc>
              <a:spcBef>
                <a:spcPts val="1200"/>
              </a:spcBef>
              <a:spcAft>
                <a:spcPts val="0"/>
              </a:spcAft>
              <a:buNone/>
            </a:pPr>
            <a:r>
              <a:rPr lang="iw" b="1">
                <a:latin typeface="David"/>
                <a:ea typeface="David"/>
                <a:cs typeface="David"/>
                <a:sym typeface="David"/>
              </a:rPr>
              <a:t> </a:t>
            </a:r>
            <a:endParaRPr b="1">
              <a:latin typeface="David"/>
              <a:ea typeface="David"/>
              <a:cs typeface="David"/>
              <a:sym typeface="David"/>
            </a:endParaRPr>
          </a:p>
        </p:txBody>
      </p:sp>
      <p:pic>
        <p:nvPicPr>
          <p:cNvPr id="197" name="Google Shape;197;p33"/>
          <p:cNvPicPr preferRelativeResize="0"/>
          <p:nvPr/>
        </p:nvPicPr>
        <p:blipFill rotWithShape="1">
          <a:blip r:embed="rId3">
            <a:alphaModFix/>
          </a:blip>
          <a:srcRect b="11715"/>
          <a:stretch/>
        </p:blipFill>
        <p:spPr>
          <a:xfrm>
            <a:off x="3500555" y="64775"/>
            <a:ext cx="4783746" cy="2370925"/>
          </a:xfrm>
          <a:prstGeom prst="rect">
            <a:avLst/>
          </a:prstGeom>
          <a:noFill/>
          <a:ln>
            <a:noFill/>
          </a:ln>
        </p:spPr>
      </p:pic>
      <p:pic>
        <p:nvPicPr>
          <p:cNvPr id="198" name="Google Shape;198;p33" title="כינורו של רוטשילד 9.mp3">
            <a:hlinkClick r:id="rId4"/>
          </p:cNvPr>
          <p:cNvPicPr preferRelativeResize="0"/>
          <p:nvPr/>
        </p:nvPicPr>
        <p:blipFill>
          <a:blip r:embed="rId5">
            <a:alphaModFix/>
          </a:blip>
          <a:stretch>
            <a:fillRect/>
          </a:stretch>
        </p:blipFill>
        <p:spPr>
          <a:xfrm>
            <a:off x="0" y="4410075"/>
            <a:ext cx="733425" cy="733425"/>
          </a:xfrm>
          <a:prstGeom prst="rect">
            <a:avLst/>
          </a:prstGeom>
          <a:noFill/>
          <a:ln>
            <a:noFill/>
          </a:ln>
          <a:effectLst>
            <a:outerShdw blurRad="57150" dist="19050" dir="5400000" algn="bl" rotWithShape="0">
              <a:srgbClr val="000000">
                <a:alpha val="50000"/>
              </a:srgbClr>
            </a:outerShdw>
          </a:effectLst>
        </p:spPr>
      </p:pic>
      <p:pic>
        <p:nvPicPr>
          <p:cNvPr id="199" name="Google Shape;199;p33"/>
          <p:cNvPicPr preferRelativeResize="0"/>
          <p:nvPr/>
        </p:nvPicPr>
        <p:blipFill>
          <a:blip r:embed="rId6">
            <a:alphaModFix/>
          </a:blip>
          <a:stretch>
            <a:fillRect/>
          </a:stretch>
        </p:blipFill>
        <p:spPr>
          <a:xfrm>
            <a:off x="0" y="321471"/>
            <a:ext cx="3374275" cy="16607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יצוב ברירת מחדל">
  <a:themeElements>
    <a:clrScheme name="עיצוב ברירת מחדל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4171</Words>
  <Application>Microsoft Office PowerPoint</Application>
  <PresentationFormat>‫הצגה על המסך (16:9)</PresentationFormat>
  <Paragraphs>181</Paragraphs>
  <Slides>28</Slides>
  <Notes>28</Notes>
  <HiddenSlides>0</HiddenSlides>
  <MMClips>0</MMClips>
  <ScaleCrop>false</ScaleCrop>
  <HeadingPairs>
    <vt:vector size="6" baseType="variant">
      <vt:variant>
        <vt:lpstr>גופנים בשימוש</vt:lpstr>
      </vt:variant>
      <vt:variant>
        <vt:i4>4</vt:i4>
      </vt:variant>
      <vt:variant>
        <vt:lpstr>ערכת נושא</vt:lpstr>
      </vt:variant>
      <vt:variant>
        <vt:i4>2</vt:i4>
      </vt:variant>
      <vt:variant>
        <vt:lpstr>כותרות שקופיות</vt:lpstr>
      </vt:variant>
      <vt:variant>
        <vt:i4>28</vt:i4>
      </vt:variant>
    </vt:vector>
  </HeadingPairs>
  <TitlesOfParts>
    <vt:vector size="34" baseType="lpstr">
      <vt:lpstr>Arial</vt:lpstr>
      <vt:lpstr>Times New Roman</vt:lpstr>
      <vt:lpstr>David</vt:lpstr>
      <vt:lpstr>Assistant</vt:lpstr>
      <vt:lpstr>Simple Light</vt:lpstr>
      <vt:lpstr>עיצוב ברירת מחדל</vt:lpstr>
      <vt:lpstr>מצגת של PowerPoint‏</vt:lpstr>
      <vt:lpstr>העיירה הקטנה היתה גרועה מכפר,  וכמעט שלא גרו בה אלא זקנים בלבד,  שהיו נפטרים (מתים) לעתים רחוקות  מאוד, עד כדי להרגיז.  ולבית-החולים   וארמון-הכלא (מבצר שבו בית סוהר)  נדרשו ארונות מתים מעטים ביותר.  קיצורו של דבר, העסק עסק ביש (עניין לא טוב) היה.</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8 במאי</vt:lpstr>
      <vt:lpstr>8 במאי</vt:lpstr>
      <vt:lpstr>8 במאי</vt:lpstr>
      <vt:lpstr>8 במאי</vt:lpstr>
      <vt:lpstr>8 במאי</vt:lpstr>
      <vt:lpstr>8 במאי</vt:lpstr>
      <vt:lpstr>8 במאי</vt:lpstr>
      <vt:lpstr>8 במאי</vt:lpstr>
      <vt:lpstr>9 במאי </vt:lpstr>
      <vt:lpstr>המשך 9 במאי </vt:lpstr>
      <vt:lpstr>  </vt:lpstr>
      <vt:lpstr> המשך 9  במאי   </vt:lpstr>
      <vt:lpstr>9 במאי </vt:lpstr>
      <vt:lpstr>  ועכשיו (שנה אחרי מותו של יעקב), שואלים כל אנשי העיר: מנין לו, לרוטשילד, כינור טוב כזה? קנה אותו, או שמא גנב, או אולי הופקד בידיו? זה כבר משך ידו מחלילו ואינו מנגן עוד אלא בכינור בלבד. ממיתרי כינורו מתמשכים צלילי-צער, כשם שניתמשכו לפנים (קודם) מפי חלילו, אך בנסותו לחזור על המנגינה שניגן יעקב, בשבתו בפתח ביתו, יוצא מתחת ידיו משהו עגום (עצוב) ומלא יגון (עצב, צער) כל-כך, שכל שומעיו בוכים, והוא עצמו, כתום המנגינה, מגלגל עיניו כלפי מעלה ופולט: "וַכך!"  וכל-כך נתחבב השיר החדש הזה על בני העיר, שבלי הרף (בלי להפסיק) מזמינים הסוחרים והפקידים את רוטשילד ומכריחים אותו שינגן לפניהם כעשר פעמים ויותר.</vt:lpstr>
      <vt:lpstr>נשאלתי: איך מכינים מצגת בגוגל עם קובץ קול?</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TAMI</dc:creator>
  <cp:lastModifiedBy>תמר גבאי</cp:lastModifiedBy>
  <cp:revision>1</cp:revision>
  <dcterms:modified xsi:type="dcterms:W3CDTF">2020-10-27T07:29:50Z</dcterms:modified>
</cp:coreProperties>
</file>