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3" r:id="rId1"/>
  </p:sldMasterIdLst>
  <p:notesMasterIdLst>
    <p:notesMasterId r:id="rId3"/>
  </p:notesMasterIdLst>
  <p:sldIdLst>
    <p:sldId id="1446" r:id="rId2"/>
  </p:sldIdLst>
  <p:sldSz cx="6858000" cy="9906000" type="A4"/>
  <p:notesSz cx="6858000" cy="9144000"/>
  <p:embeddedFontLst>
    <p:embeddedFont>
      <p:font typeface="Assistant" pitchFamily="2" charset="-79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Rubik Light" panose="02000604000000020004" pitchFamily="2" charset="-79"/>
      <p:regular r:id="rId12"/>
      <p:italic r:id="rId13"/>
    </p:embeddedFont>
  </p:embeddedFontLst>
  <p:custShowLst>
    <p:custShow name="כלי המאזניים" id="0">
      <p:sldLst/>
    </p:custShow>
    <p:custShow name="כלי המסלולים" id="1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6C77D2"/>
    <a:srgbClr val="8F25AC"/>
    <a:srgbClr val="FF9900"/>
    <a:srgbClr val="EAB200"/>
    <a:srgbClr val="D4ECBA"/>
    <a:srgbClr val="B7208C"/>
    <a:srgbClr val="E9E9E9"/>
    <a:srgbClr val="181B2C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87974" autoAdjust="0"/>
  </p:normalViewPr>
  <p:slideViewPr>
    <p:cSldViewPr snapToGrid="0">
      <p:cViewPr>
        <p:scale>
          <a:sx n="53" d="100"/>
          <a:sy n="53" d="100"/>
        </p:scale>
        <p:origin x="2045" y="-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AB055-C358-4EFB-A254-36F0BA9C893B}" type="datetimeFigureOut">
              <a:rPr lang="en-IL" smtClean="0"/>
              <a:t>13/11/2023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90FAA-653A-4DE1-88B3-BB5233AE524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0089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b="0" dirty="0">
                <a:solidFill>
                  <a:prstClr val="black"/>
                </a:solidFill>
                <a:latin typeface="Rubik Light" pitchFamily="2" charset="-79"/>
                <a:cs typeface="Rubik Light" pitchFamily="2" charset="-79"/>
              </a:rPr>
              <a:t>דוגמאות לנאדג'ים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F1627-D3C0-4B22-9E3D-293FDC52C2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4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4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48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877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5034-BDA8-314C-8B77-08CCBE46F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0180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EAEB-4FB9-EC4C-9218-4C4C54E15C68}" type="datetimeFigureOut">
              <a:rPr lang="en-IL" smtClean="0"/>
              <a:t>13/11/2023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AD73-3968-AD47-833E-FFBD08E8A9C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9194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5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EAEB-4FB9-EC4C-9218-4C4C54E15C68}" type="datetimeFigureOut">
              <a:rPr lang="en-IL" smtClean="0"/>
              <a:t>13/11/2023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AD73-3968-AD47-833E-FFBD08E8A9C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8596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3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4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6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0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4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3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6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46E28B-8CEB-53E4-B62B-720692228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6" y="183310"/>
            <a:ext cx="1291590" cy="621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173C8-DD6F-1917-6BEF-98C7E3587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8940800"/>
            <a:ext cx="5930900" cy="96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5C6404-C7FA-0EB9-FCE1-DBF5B281D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90" y="0"/>
            <a:ext cx="4994910" cy="8417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34B000-7504-7452-3313-7F499F6EFD7C}"/>
              </a:ext>
            </a:extLst>
          </p:cNvPr>
          <p:cNvSpPr txBox="1"/>
          <p:nvPr/>
        </p:nvSpPr>
        <p:spPr>
          <a:xfrm>
            <a:off x="1933374" y="159247"/>
            <a:ext cx="4854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800" b="1" dirty="0">
                <a:solidFill>
                  <a:srgbClr val="3C3C3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צ'ק ליסט </a:t>
            </a:r>
            <a:r>
              <a:rPr lang="he-IL" sz="2800" dirty="0">
                <a:solidFill>
                  <a:srgbClr val="3C3C3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ללמידה שיתופית רשתית</a:t>
            </a:r>
            <a:endParaRPr lang="en-IL" sz="28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8276AA7-C024-4061-5C24-EC5D359E3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535180"/>
              </p:ext>
            </p:extLst>
          </p:nvPr>
        </p:nvGraphicFramePr>
        <p:xfrm>
          <a:off x="549000" y="1290928"/>
          <a:ext cx="5760000" cy="4904338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75085907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4016241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9363685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264596626"/>
                    </a:ext>
                  </a:extLst>
                </a:gridCol>
              </a:tblGrid>
              <a:tr h="561503"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endParaRPr lang="he-IL" sz="16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  <a:p>
                      <a:pPr marL="0" algn="ctr" defTabSz="457200" rtl="1" eaLnBrk="1" latinLnBrk="0" hangingPunct="1"/>
                      <a:endParaRPr lang="he-IL" sz="16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  <a:p>
                      <a:pPr marL="0" algn="ctr" defTabSz="457200" rtl="1" eaLnBrk="1" latinLnBrk="0" hangingPunct="1"/>
                      <a:r>
                        <a:rPr lang="he-IL" sz="1600" b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עד מתי?</a:t>
                      </a:r>
                    </a:p>
                  </a:txBody>
                  <a:tcPr marL="87539" marR="87539" marT="43769" marB="43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endParaRPr lang="he-IL" sz="16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  <a:p>
                      <a:pPr marL="0" algn="ctr" defTabSz="457200" rtl="1" eaLnBrk="1" latinLnBrk="0" hangingPunct="1"/>
                      <a:endParaRPr lang="he-IL" sz="16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  <a:p>
                      <a:pPr marL="0" algn="ctr" defTabSz="457200" rtl="1" eaLnBrk="1" latinLnBrk="0" hangingPunct="1"/>
                      <a:r>
                        <a:rPr lang="he-IL" sz="1600" b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מה?</a:t>
                      </a:r>
                    </a:p>
                  </a:txBody>
                  <a:tcPr marL="87539" marR="87539" marT="43769" marB="43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endParaRPr lang="he-IL" sz="16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  <a:p>
                      <a:pPr marL="0" algn="ctr" defTabSz="457200" rtl="1" eaLnBrk="1" latinLnBrk="0" hangingPunct="1"/>
                      <a:endParaRPr lang="he-IL" sz="16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  <a:p>
                      <a:pPr marL="0" algn="ctr" defTabSz="457200" rtl="1" eaLnBrk="1" latinLnBrk="0" hangingPunct="1"/>
                      <a:r>
                        <a:rPr lang="he-IL" sz="1600" b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עם מי?</a:t>
                      </a:r>
                    </a:p>
                  </a:txBody>
                  <a:tcPr marL="87539" marR="87539" marT="43769" marB="43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endParaRPr lang="he-IL" sz="16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  <a:p>
                      <a:pPr marL="0" algn="ctr" defTabSz="457200" rtl="1" eaLnBrk="1" latinLnBrk="0" hangingPunct="1"/>
                      <a:endParaRPr lang="he-IL" sz="16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  <a:p>
                      <a:pPr marL="0" algn="ctr" defTabSz="457200" rtl="1" eaLnBrk="1" latinLnBrk="0" hangingPunct="1"/>
                      <a:r>
                        <a:rPr lang="he-IL" sz="1600" b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סיימתי!</a:t>
                      </a:r>
                    </a:p>
                  </a:txBody>
                  <a:tcPr marL="87539" marR="87539" marT="43769" marB="43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08771"/>
                  </a:ext>
                </a:extLst>
              </a:tr>
              <a:tr h="453920"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367770"/>
                  </a:ext>
                </a:extLst>
              </a:tr>
              <a:tr h="453920"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201212"/>
                  </a:ext>
                </a:extLst>
              </a:tr>
              <a:tr h="453920">
                <a:tc>
                  <a:txBody>
                    <a:bodyPr/>
                    <a:lstStyle/>
                    <a:p>
                      <a:pPr algn="ctr" rtl="1"/>
                      <a:endParaRPr lang="he-IL" sz="110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592183"/>
                  </a:ext>
                </a:extLst>
              </a:tr>
              <a:tr h="453920">
                <a:tc>
                  <a:txBody>
                    <a:bodyPr/>
                    <a:lstStyle/>
                    <a:p>
                      <a:pPr algn="ctr" rtl="1"/>
                      <a:endParaRPr lang="he-IL" sz="110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917207"/>
                  </a:ext>
                </a:extLst>
              </a:tr>
              <a:tr h="453920"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103990"/>
                  </a:ext>
                </a:extLst>
              </a:tr>
              <a:tr h="453920"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05033"/>
                  </a:ext>
                </a:extLst>
              </a:tr>
              <a:tr h="453920">
                <a:tc>
                  <a:txBody>
                    <a:bodyPr/>
                    <a:lstStyle/>
                    <a:p>
                      <a:pPr algn="ctr" rtl="1"/>
                      <a:endParaRPr lang="he-IL" sz="110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822991"/>
                  </a:ext>
                </a:extLst>
              </a:tr>
              <a:tr h="453920"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359360"/>
                  </a:ext>
                </a:extLst>
              </a:tr>
              <a:tr h="453920"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06"/>
                  </a:ext>
                </a:extLst>
              </a:tr>
            </a:tbl>
          </a:graphicData>
        </a:graphic>
      </p:graphicFrame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25D09B1-D2DB-E0B4-F82E-299A9FE358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386" y="1462892"/>
            <a:ext cx="306005" cy="306005"/>
          </a:xfrm>
          <a:prstGeom prst="rect">
            <a:avLst/>
          </a:prstGeom>
        </p:spPr>
      </p:pic>
      <p:pic>
        <p:nvPicPr>
          <p:cNvPr id="13" name="Picture 1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9EFE6D94-5606-2A49-D939-FCF10869469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010" y="1462892"/>
            <a:ext cx="341154" cy="32932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5C10A0C0-54D9-D8AA-67B8-AB834A4A66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521" y="1389321"/>
            <a:ext cx="396649" cy="365717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E488EF3D-3730-A994-35F8-03DAFA2F4D9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041" y="1389321"/>
            <a:ext cx="336606" cy="413024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3951004-3691-6855-14E6-3CFEE8122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877435"/>
              </p:ext>
            </p:extLst>
          </p:nvPr>
        </p:nvGraphicFramePr>
        <p:xfrm>
          <a:off x="549001" y="6960121"/>
          <a:ext cx="5759999" cy="1822521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822857">
                  <a:extLst>
                    <a:ext uri="{9D8B030D-6E8A-4147-A177-3AD203B41FA5}">
                      <a16:colId xmlns:a16="http://schemas.microsoft.com/office/drawing/2014/main" val="3750859070"/>
                    </a:ext>
                  </a:extLst>
                </a:gridCol>
                <a:gridCol w="822857">
                  <a:extLst>
                    <a:ext uri="{9D8B030D-6E8A-4147-A177-3AD203B41FA5}">
                      <a16:colId xmlns:a16="http://schemas.microsoft.com/office/drawing/2014/main" val="2840162412"/>
                    </a:ext>
                  </a:extLst>
                </a:gridCol>
                <a:gridCol w="822857">
                  <a:extLst>
                    <a:ext uri="{9D8B030D-6E8A-4147-A177-3AD203B41FA5}">
                      <a16:colId xmlns:a16="http://schemas.microsoft.com/office/drawing/2014/main" val="3936368534"/>
                    </a:ext>
                  </a:extLst>
                </a:gridCol>
                <a:gridCol w="822857">
                  <a:extLst>
                    <a:ext uri="{9D8B030D-6E8A-4147-A177-3AD203B41FA5}">
                      <a16:colId xmlns:a16="http://schemas.microsoft.com/office/drawing/2014/main" val="2264596626"/>
                    </a:ext>
                  </a:extLst>
                </a:gridCol>
                <a:gridCol w="822857">
                  <a:extLst>
                    <a:ext uri="{9D8B030D-6E8A-4147-A177-3AD203B41FA5}">
                      <a16:colId xmlns:a16="http://schemas.microsoft.com/office/drawing/2014/main" val="2686771332"/>
                    </a:ext>
                  </a:extLst>
                </a:gridCol>
                <a:gridCol w="822857">
                  <a:extLst>
                    <a:ext uri="{9D8B030D-6E8A-4147-A177-3AD203B41FA5}">
                      <a16:colId xmlns:a16="http://schemas.microsoft.com/office/drawing/2014/main" val="1052042295"/>
                    </a:ext>
                  </a:extLst>
                </a:gridCol>
                <a:gridCol w="822857">
                  <a:extLst>
                    <a:ext uri="{9D8B030D-6E8A-4147-A177-3AD203B41FA5}">
                      <a16:colId xmlns:a16="http://schemas.microsoft.com/office/drawing/2014/main" val="825049967"/>
                    </a:ext>
                  </a:extLst>
                </a:gridCol>
              </a:tblGrid>
              <a:tr h="561503"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sz="1600" b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א</a:t>
                      </a:r>
                    </a:p>
                  </a:txBody>
                  <a:tcPr marL="87539" marR="87539" marT="43769" marB="43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77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sz="1600" b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ב</a:t>
                      </a:r>
                    </a:p>
                  </a:txBody>
                  <a:tcPr marL="87539" marR="87539" marT="43769" marB="43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77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sz="1600" b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ג</a:t>
                      </a:r>
                    </a:p>
                  </a:txBody>
                  <a:tcPr marL="87539" marR="87539" marT="43769" marB="43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77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sz="1600" b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ד</a:t>
                      </a:r>
                    </a:p>
                  </a:txBody>
                  <a:tcPr marL="87539" marR="87539" marT="43769" marB="43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77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sz="1600" b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ה</a:t>
                      </a:r>
                    </a:p>
                  </a:txBody>
                  <a:tcPr marL="87539" marR="87539" marT="43769" marB="43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77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sz="1600" b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ו</a:t>
                      </a:r>
                    </a:p>
                  </a:txBody>
                  <a:tcPr marL="87539" marR="87539" marT="43769" marB="43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77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he-IL" sz="1600" b="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ש</a:t>
                      </a:r>
                    </a:p>
                  </a:txBody>
                  <a:tcPr marL="87539" marR="87539" marT="43769" marB="43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77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08771"/>
                  </a:ext>
                </a:extLst>
              </a:tr>
              <a:tr h="453920"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87539" marR="87539" marT="43769" marB="43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36777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D113A8B-DEE5-5B72-B7F9-2A18C686C9F6}"/>
              </a:ext>
            </a:extLst>
          </p:cNvPr>
          <p:cNvSpPr txBox="1"/>
          <p:nvPr/>
        </p:nvSpPr>
        <p:spPr>
          <a:xfrm>
            <a:off x="1444149" y="6570632"/>
            <a:ext cx="48543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600" b="1" dirty="0">
                <a:solidFill>
                  <a:srgbClr val="6C77D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תכנון שבועי</a:t>
            </a:r>
            <a:endParaRPr lang="en-IL" sz="1600" dirty="0">
              <a:solidFill>
                <a:srgbClr val="6C77D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3C866E-DDCC-60B0-1824-A1A515113802}"/>
              </a:ext>
            </a:extLst>
          </p:cNvPr>
          <p:cNvSpPr txBox="1"/>
          <p:nvPr/>
        </p:nvSpPr>
        <p:spPr>
          <a:xfrm>
            <a:off x="1449280" y="960104"/>
            <a:ext cx="48543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600" b="1" dirty="0">
                <a:solidFill>
                  <a:srgbClr val="CC00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ניהול משימות</a:t>
            </a:r>
            <a:endParaRPr lang="en-IL" sz="16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22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56412</TotalTime>
  <Words>29</Words>
  <Application>Microsoft Office PowerPoint</Application>
  <PresentationFormat>A4 Paper (210x297 mm)</PresentationFormat>
  <Paragraphs>29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  <vt:variant>
        <vt:lpstr>Custom Shows</vt:lpstr>
      </vt:variant>
      <vt:variant>
        <vt:i4>2</vt:i4>
      </vt:variant>
    </vt:vector>
  </HeadingPairs>
  <TitlesOfParts>
    <vt:vector size="9" baseType="lpstr">
      <vt:lpstr>Calibri</vt:lpstr>
      <vt:lpstr>Arial</vt:lpstr>
      <vt:lpstr>Rubik Light</vt:lpstr>
      <vt:lpstr>Assistant</vt:lpstr>
      <vt:lpstr>Calibri Light</vt:lpstr>
      <vt:lpstr>Office Theme</vt:lpstr>
      <vt:lpstr>PowerPoint Presentation</vt:lpstr>
      <vt:lpstr>כלי המאזניים</vt:lpstr>
      <vt:lpstr>כלי המסלולים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Mika Damari</cp:lastModifiedBy>
  <cp:revision>315</cp:revision>
  <dcterms:created xsi:type="dcterms:W3CDTF">2022-10-30T09:45:32Z</dcterms:created>
  <dcterms:modified xsi:type="dcterms:W3CDTF">2023-11-13T21:40:08Z</dcterms:modified>
</cp:coreProperties>
</file>