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6" r:id="rId3"/>
    <p:sldId id="294" r:id="rId4"/>
    <p:sldId id="295" r:id="rId5"/>
    <p:sldId id="297" r:id="rId6"/>
    <p:sldId id="296" r:id="rId7"/>
    <p:sldId id="298" r:id="rId8"/>
    <p:sldId id="299" r:id="rId9"/>
    <p:sldId id="277" r:id="rId10"/>
    <p:sldId id="300" r:id="rId11"/>
    <p:sldId id="279" r:id="rId12"/>
    <p:sldId id="280" r:id="rId13"/>
    <p:sldId id="281" r:id="rId14"/>
    <p:sldId id="301" r:id="rId15"/>
    <p:sldId id="282" r:id="rId16"/>
    <p:sldId id="283" r:id="rId17"/>
    <p:sldId id="302" r:id="rId18"/>
    <p:sldId id="30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‏‏משתמש Windows" initials="‏W" lastIdx="1" clrIdx="0">
    <p:extLst>
      <p:ext uri="{19B8F6BF-5375-455C-9EA6-DF929625EA0E}">
        <p15:presenceInfo xmlns:p15="http://schemas.microsoft.com/office/powerpoint/2012/main" userId="‏‏משתמש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8T21:03:09.333" idx="1">
    <p:pos x="4312" y="2592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A983EC4-19B3-403B-98AC-DAE712EA78AF}" type="datetimeFigureOut">
              <a:rPr lang="he-IL" smtClean="0"/>
              <a:t>כ"ו/תמוז/תש"ף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72A578-6ABC-427E-B849-9273ACFD02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682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15" y="1531531"/>
            <a:ext cx="10058400" cy="2323317"/>
          </a:xfrm>
        </p:spPr>
        <p:txBody>
          <a:bodyPr/>
          <a:lstStyle/>
          <a:p>
            <a:r>
              <a:rPr lang="he-IL" dirty="0" smtClean="0"/>
              <a:t>נוף בישראל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7" y="3985358"/>
            <a:ext cx="10058400" cy="787588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/>
              <a:t>רצועת הרים, בקעות, מישור החוף, קו פרשת מים,  נוף בנגב, מכתשים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61778"/>
            <a:ext cx="6138454" cy="44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1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733006" y="795241"/>
            <a:ext cx="12422777" cy="1450757"/>
          </a:xfrm>
        </p:spPr>
        <p:txBody>
          <a:bodyPr>
            <a:noAutofit/>
          </a:bodyPr>
          <a:lstStyle/>
          <a:p>
            <a:r>
              <a:rPr lang="he-IL" sz="3200" dirty="0"/>
              <a:t>בקעת הירדן, ים המלח </a:t>
            </a:r>
            <a:r>
              <a:rPr lang="he-IL" sz="3200" dirty="0" smtClean="0"/>
              <a:t>והערבה נוצרו </a:t>
            </a:r>
            <a:r>
              <a:rPr lang="he-IL" sz="3200" dirty="0"/>
              <a:t>בשל התרחקות </a:t>
            </a:r>
            <a:r>
              <a:rPr lang="he-IL" sz="3200" dirty="0" smtClean="0"/>
              <a:t>לוחות </a:t>
            </a:r>
            <a:br>
              <a:rPr lang="he-IL" sz="3200" dirty="0" smtClean="0"/>
            </a:br>
            <a:r>
              <a:rPr lang="he-IL" sz="3200" dirty="0" smtClean="0"/>
              <a:t>באזור השבר </a:t>
            </a:r>
            <a:r>
              <a:rPr lang="he-IL" sz="3200" dirty="0"/>
              <a:t>הסורי-אפריקני</a:t>
            </a:r>
            <a:br>
              <a:rPr lang="he-IL" sz="3200" dirty="0"/>
            </a:br>
            <a:endParaRPr lang="he-IL" sz="32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88" y="2044337"/>
            <a:ext cx="3511739" cy="41789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005" y="2044337"/>
            <a:ext cx="1887197" cy="423776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380" y="3167603"/>
            <a:ext cx="5450025" cy="213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6833" y="3294554"/>
            <a:ext cx="7184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בקעת הירדן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מישור החוף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561702" y="2103120"/>
            <a:ext cx="10750731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/>
              <a:t>מישור </a:t>
            </a:r>
            <a:r>
              <a:rPr lang="he-IL" b="1" dirty="0"/>
              <a:t>החוף הצפוני</a:t>
            </a:r>
            <a:r>
              <a:rPr lang="he-IL" dirty="0"/>
              <a:t> נקטע ברכס ראש-הנקרה וברכס הכרמל. </a:t>
            </a:r>
            <a:endParaRPr lang="he-IL" dirty="0" smtClean="0"/>
          </a:p>
          <a:p>
            <a:pPr algn="r"/>
            <a:r>
              <a:rPr lang="he-IL" dirty="0" smtClean="0"/>
              <a:t>זהו </a:t>
            </a:r>
            <a:r>
              <a:rPr lang="he-IL" b="1" dirty="0"/>
              <a:t>חוף סחיפה צר </a:t>
            </a:r>
            <a:r>
              <a:rPr lang="he-IL" dirty="0"/>
              <a:t>(חוף צר). </a:t>
            </a:r>
            <a:r>
              <a:rPr lang="he-IL" dirty="0" smtClean="0"/>
              <a:t>לאורך </a:t>
            </a:r>
            <a:r>
              <a:rPr lang="he-IL" dirty="0"/>
              <a:t>החוף יש רכס של סלעי כורכר, אם כי הגלים פוגעים בכורכר (</a:t>
            </a:r>
            <a:r>
              <a:rPr lang="he-IL" b="1" dirty="0"/>
              <a:t>גידוד</a:t>
            </a:r>
            <a:r>
              <a:rPr lang="he-IL" dirty="0"/>
              <a:t>) שעלול לקרוס. לחופים אלה לא מגיע עוד סחף מהנילוס בגלל מבנים בולטים (כמו נמלים) שבולמים את החול.                           </a:t>
            </a:r>
          </a:p>
          <a:p>
            <a:pPr algn="r"/>
            <a:endParaRPr lang="he-IL" dirty="0"/>
          </a:p>
          <a:p>
            <a:pPr algn="r"/>
            <a:r>
              <a:rPr lang="he-IL" b="1" dirty="0"/>
              <a:t>מישור החוף הדרומי </a:t>
            </a:r>
            <a:r>
              <a:rPr lang="he-IL" dirty="0"/>
              <a:t>הוא </a:t>
            </a:r>
            <a:r>
              <a:rPr lang="he-IL" b="1" dirty="0"/>
              <a:t>חוף צבירה רחב </a:t>
            </a:r>
            <a:r>
              <a:rPr lang="he-IL" dirty="0"/>
              <a:t>(שיפוע מתון לים).</a:t>
            </a:r>
          </a:p>
          <a:p>
            <a:pPr algn="r"/>
            <a:r>
              <a:rPr lang="he-IL" dirty="0"/>
              <a:t> </a:t>
            </a:r>
            <a:endParaRPr lang="en-US" dirty="0" smtClean="0"/>
          </a:p>
          <a:p>
            <a:pPr algn="r"/>
            <a:endParaRPr lang="he-IL" dirty="0"/>
          </a:p>
          <a:p>
            <a:pPr algn="r"/>
            <a:r>
              <a:rPr lang="he-IL" dirty="0"/>
              <a:t>היווצרות מישור החוף: </a:t>
            </a:r>
          </a:p>
          <a:p>
            <a:pPr algn="r"/>
            <a:r>
              <a:rPr lang="he-IL" dirty="0" smtClean="0"/>
              <a:t>א. בימי </a:t>
            </a:r>
            <a:r>
              <a:rPr lang="he-IL" dirty="0"/>
              <a:t>הפשרת הקרחונים, הים הציף את המישור ושקע בו חול. לכן יש באזור                             </a:t>
            </a:r>
          </a:p>
          <a:p>
            <a:pPr algn="r"/>
            <a:r>
              <a:rPr lang="he-IL" dirty="0"/>
              <a:t>      דיונות (חוליות) שהפכו לכורכר או לאדמת חמרה.                                                                                          </a:t>
            </a:r>
            <a:endParaRPr lang="he-IL" dirty="0" smtClean="0"/>
          </a:p>
          <a:p>
            <a:pPr algn="r"/>
            <a:r>
              <a:rPr lang="he-IL" dirty="0" smtClean="0"/>
              <a:t>ב</a:t>
            </a:r>
            <a:r>
              <a:rPr lang="he-IL" dirty="0"/>
              <a:t>. הכורכר וחלק מהקרקע נבנו מחול שבא מדלתא של הנילוס ומסיני בזרמי ים. </a:t>
            </a:r>
          </a:p>
          <a:p>
            <a:pPr algn="r"/>
            <a:r>
              <a:rPr lang="he-IL" dirty="0"/>
              <a:t>    לכן בצפון החוף צר כי הוא יותר רחוק מהנילוס                                                                                                                                                  ג. חלק מהמישור בנוי משכבות של סחף שנסחף מהרי הגליל ויו"ש</a:t>
            </a:r>
          </a:p>
        </p:txBody>
      </p:sp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קו פרשת </a:t>
            </a:r>
            <a:r>
              <a:rPr lang="he-IL" dirty="0" smtClean="0"/>
              <a:t>המים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8543110" y="2286000"/>
            <a:ext cx="3487782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הנגר העילי (גשם) הנאסף לאפיקי הנחלים מוצא את דרכו ל-2 בסיסי סחיפה (אגני היקוות) מ-2 </a:t>
            </a:r>
            <a:r>
              <a:rPr lang="he-IL" sz="2000" dirty="0" err="1"/>
              <a:t>צידי</a:t>
            </a:r>
            <a:r>
              <a:rPr lang="he-IL" sz="2000" dirty="0"/>
              <a:t> קו פרשת המים: </a:t>
            </a:r>
            <a:endParaRPr lang="he-IL" sz="2000" dirty="0" smtClean="0"/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נחלים שזורמים מערבה לים-תיכון (כמו נחל הירקון, נחל אלכסנדר ונחל קישון</a:t>
            </a:r>
            <a:r>
              <a:rPr lang="he-IL" sz="2000" dirty="0" smtClean="0"/>
              <a:t>)</a:t>
            </a:r>
          </a:p>
          <a:p>
            <a:pPr algn="r"/>
            <a:r>
              <a:rPr lang="he-IL" sz="2000" dirty="0" smtClean="0"/>
              <a:t> </a:t>
            </a:r>
            <a:endParaRPr lang="he-IL" sz="2000" dirty="0"/>
          </a:p>
          <a:p>
            <a:pPr algn="r"/>
            <a:r>
              <a:rPr lang="he-IL" sz="2000" dirty="0"/>
              <a:t>ונחלים שזורמים מזרחה לבקעת </a:t>
            </a:r>
            <a:r>
              <a:rPr lang="he-IL" sz="2000" dirty="0" smtClean="0"/>
              <a:t>הירדן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5" y="2843077"/>
            <a:ext cx="79629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קו פרשת המים בישרא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8" y="122526"/>
            <a:ext cx="3181782" cy="63059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79818" y="470263"/>
            <a:ext cx="8166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מט"ח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516983" y="1489166"/>
            <a:ext cx="120178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הקו השחור הוא קו פרשת המים</a:t>
            </a:r>
            <a:endParaRPr lang="he-IL" dirty="0"/>
          </a:p>
        </p:txBody>
      </p:sp>
      <p:cxnSp>
        <p:nvCxnSpPr>
          <p:cNvPr id="6" name="מחבר ישר 5"/>
          <p:cNvCxnSpPr/>
          <p:nvPr/>
        </p:nvCxnSpPr>
        <p:spPr>
          <a:xfrm flipV="1">
            <a:off x="6753497" y="1920240"/>
            <a:ext cx="2011680" cy="13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5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קשר בין נוף לתפרוסת יישובים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809898" y="2259875"/>
            <a:ext cx="944444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/>
              <a:t>עד קום המדינה היישובים שכנו בהרי הגליל התחתון ויו"ש</a:t>
            </a:r>
            <a:r>
              <a:rPr lang="he-IL" dirty="0"/>
              <a:t>.                                                    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גורמי מיקום</a:t>
            </a:r>
            <a:r>
              <a:rPr lang="he-IL" dirty="0"/>
              <a:t>:                                                                                                            </a:t>
            </a:r>
          </a:p>
          <a:p>
            <a:pPr algn="r"/>
            <a:r>
              <a:rPr lang="he-IL" dirty="0" smtClean="0"/>
              <a:t>- בטחון</a:t>
            </a:r>
            <a:endParaRPr lang="he-IL" dirty="0"/>
          </a:p>
          <a:p>
            <a:pPr algn="r"/>
            <a:r>
              <a:rPr lang="he-IL" dirty="0" smtClean="0"/>
              <a:t>- לחסוך </a:t>
            </a:r>
            <a:r>
              <a:rPr lang="he-IL" dirty="0"/>
              <a:t>בשימוש קרקע בעמק הפורה לטובת חקלאות</a:t>
            </a:r>
          </a:p>
          <a:p>
            <a:pPr algn="r"/>
            <a:r>
              <a:rPr lang="he-IL" dirty="0" smtClean="0"/>
              <a:t>- צמחיית </a:t>
            </a:r>
            <a:r>
              <a:rPr lang="he-IL" dirty="0"/>
              <a:t>הרים לצאן. </a:t>
            </a:r>
          </a:p>
          <a:p>
            <a:pPr algn="r"/>
            <a:r>
              <a:rPr lang="he-IL" dirty="0" smtClean="0"/>
              <a:t>- פחות </a:t>
            </a:r>
            <a:r>
              <a:rPr lang="he-IL" dirty="0"/>
              <a:t>חם בהר. זה גם לא הר מאד גבוה</a:t>
            </a:r>
          </a:p>
          <a:p>
            <a:pPr algn="r"/>
            <a:r>
              <a:rPr lang="he-IL" dirty="0" smtClean="0"/>
              <a:t>- במישור </a:t>
            </a:r>
            <a:r>
              <a:rPr lang="he-IL" dirty="0"/>
              <a:t>היו ביצות וחול נודד שלא טוב לחקלאות. </a:t>
            </a:r>
          </a:p>
          <a:p>
            <a:pPr algn="r"/>
            <a:endParaRPr lang="he-IL" dirty="0"/>
          </a:p>
          <a:p>
            <a:pPr algn="r"/>
            <a:r>
              <a:rPr lang="he-IL" b="1" dirty="0"/>
              <a:t>כיום רוב היישובים נמצאים במישור החוף</a:t>
            </a:r>
            <a:r>
              <a:rPr lang="he-IL" dirty="0"/>
              <a:t>.                                                                           </a:t>
            </a:r>
            <a:endParaRPr lang="he-IL" dirty="0" smtClean="0"/>
          </a:p>
          <a:p>
            <a:pPr algn="r"/>
            <a:r>
              <a:rPr lang="he-IL" dirty="0" smtClean="0"/>
              <a:t>העולים </a:t>
            </a:r>
            <a:r>
              <a:rPr lang="he-IL" dirty="0"/>
              <a:t>ייבשו ביצות ודישנו את אדמת החול. האזור נהיה מבוקש.                                             </a:t>
            </a:r>
            <a:endParaRPr lang="he-IL" dirty="0" smtClean="0"/>
          </a:p>
          <a:p>
            <a:pPr algn="r"/>
            <a:r>
              <a:rPr lang="he-IL" dirty="0" smtClean="0"/>
              <a:t>יותר </a:t>
            </a:r>
            <a:r>
              <a:rPr lang="he-IL" dirty="0"/>
              <a:t>קל, מהיר וזול לבנות במישור. יש גם גישה לים </a:t>
            </a:r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נוף במדבר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6526" y="2194560"/>
            <a:ext cx="792915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/>
              <a:t>עוצמת </a:t>
            </a:r>
            <a:r>
              <a:rPr lang="he-IL" b="1" dirty="0" smtClean="0"/>
              <a:t>הבלייה במדבר נמוכה </a:t>
            </a:r>
            <a:r>
              <a:rPr lang="he-IL" dirty="0"/>
              <a:t>כי אין הרבה גשם ונחלים.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סחיפת קרקע וחול נוצרת משיטפון </a:t>
            </a:r>
            <a:r>
              <a:rPr lang="he-IL" dirty="0" smtClean="0"/>
              <a:t>ורוח. 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במדבר יש </a:t>
            </a:r>
            <a:r>
              <a:rPr lang="he-IL" b="1" dirty="0" smtClean="0"/>
              <a:t>שיטפונות</a:t>
            </a:r>
            <a:r>
              <a:rPr lang="he-IL" dirty="0" smtClean="0"/>
              <a:t> כי:</a:t>
            </a:r>
          </a:p>
          <a:p>
            <a:pPr algn="r"/>
            <a:r>
              <a:rPr lang="he-IL" dirty="0" smtClean="0"/>
              <a:t>- אדמת </a:t>
            </a:r>
            <a:r>
              <a:rPr lang="he-IL" dirty="0"/>
              <a:t>לס לא סופגת </a:t>
            </a:r>
            <a:r>
              <a:rPr lang="he-IL" dirty="0" smtClean="0"/>
              <a:t>מים</a:t>
            </a:r>
            <a:endParaRPr lang="he-IL" dirty="0"/>
          </a:p>
          <a:p>
            <a:pPr algn="r"/>
            <a:r>
              <a:rPr lang="he-IL" dirty="0" smtClean="0"/>
              <a:t>- אין </a:t>
            </a:r>
            <a:r>
              <a:rPr lang="he-IL" dirty="0"/>
              <a:t>צמחים שיבלמו את המים או את החול הנודד ברוח. </a:t>
            </a:r>
          </a:p>
          <a:p>
            <a:pPr algn="r"/>
            <a:endParaRPr lang="he-IL" dirty="0"/>
          </a:p>
          <a:p>
            <a:pPr algn="r"/>
            <a:r>
              <a:rPr lang="he-IL" b="1" dirty="0"/>
              <a:t>חולות, דיונות</a:t>
            </a:r>
            <a:r>
              <a:rPr lang="he-IL" dirty="0"/>
              <a:t>: </a:t>
            </a:r>
          </a:p>
          <a:p>
            <a:pPr algn="r"/>
            <a:r>
              <a:rPr lang="he-IL" dirty="0"/>
              <a:t>נוצרו מבליית סלעים (כמו סלעי תהום וסלעי אבן חול). חלק מהחול בא מהנילוס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מכתשים</a:t>
            </a:r>
          </a:p>
        </p:txBody>
      </p:sp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88" y="1463992"/>
            <a:ext cx="9563443" cy="43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6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34" y="1131841"/>
            <a:ext cx="755499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8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" y="234184"/>
            <a:ext cx="12192000" cy="1450757"/>
          </a:xfrm>
        </p:spPr>
        <p:txBody>
          <a:bodyPr>
            <a:normAutofit/>
          </a:bodyPr>
          <a:lstStyle/>
          <a:p>
            <a:r>
              <a:rPr lang="he-IL" sz="4000" dirty="0"/>
              <a:t>בנגב יש 3 </a:t>
            </a:r>
            <a:r>
              <a:rPr lang="he-IL" sz="4000" dirty="0" smtClean="0"/>
              <a:t>מכתשים- </a:t>
            </a:r>
            <a:r>
              <a:rPr lang="he-IL" sz="4000" dirty="0"/>
              <a:t>מכתש רמון, המכתש הגדול והמכתש הקטן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206" y="2011680"/>
            <a:ext cx="1123405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היווצרות המכתש: </a:t>
            </a:r>
          </a:p>
          <a:p>
            <a:pPr algn="r"/>
            <a:r>
              <a:rPr lang="he-IL" sz="2400" dirty="0" smtClean="0"/>
              <a:t>1. הים </a:t>
            </a:r>
            <a:r>
              <a:rPr lang="he-IL" sz="2400" dirty="0"/>
              <a:t>כיסה את האזור ועל אבן-החול נוצרו סלעי גיר. </a:t>
            </a:r>
          </a:p>
          <a:p>
            <a:pPr algn="r"/>
            <a:r>
              <a:rPr lang="he-IL" sz="2400" dirty="0" smtClean="0"/>
              <a:t>2. קימוט </a:t>
            </a:r>
            <a:r>
              <a:rPr lang="he-IL" sz="2400" dirty="0"/>
              <a:t>יצר קמרים\בליטות. </a:t>
            </a:r>
          </a:p>
          <a:p>
            <a:pPr algn="r"/>
            <a:r>
              <a:rPr lang="he-IL" sz="2400" dirty="0" smtClean="0"/>
              <a:t>3. הים </a:t>
            </a:r>
            <a:r>
              <a:rPr lang="he-IL" sz="2400" dirty="0"/>
              <a:t>נסוג ונוצרה בליה וסחיפה שיצרה </a:t>
            </a:r>
            <a:r>
              <a:rPr lang="he-IL" sz="2400" dirty="0" smtClean="0"/>
              <a:t>מכתש. מכתש הוא </a:t>
            </a:r>
            <a:r>
              <a:rPr lang="he-IL" sz="2400" dirty="0"/>
              <a:t>עמק מוקף בקירות תלולים המנוקז ע"י נחל שיצר את צורות </a:t>
            </a:r>
            <a:r>
              <a:rPr lang="he-IL" sz="2400" dirty="0" smtClean="0"/>
              <a:t>הקיר                    </a:t>
            </a:r>
          </a:p>
          <a:p>
            <a:pPr algn="r"/>
            <a:endParaRPr lang="he-IL" sz="2400" dirty="0" smtClean="0"/>
          </a:p>
          <a:p>
            <a:pPr algn="r"/>
            <a:r>
              <a:rPr lang="he-IL" sz="2400" dirty="0" smtClean="0"/>
              <a:t>היובש </a:t>
            </a:r>
            <a:r>
              <a:rPr lang="he-IL" sz="2400" dirty="0"/>
              <a:t>במדבר שומר על </a:t>
            </a:r>
            <a:r>
              <a:rPr lang="he-IL" sz="2400" dirty="0" smtClean="0"/>
              <a:t>הקיר התלול מפני בלייה</a:t>
            </a:r>
            <a:endParaRPr lang="he-IL" sz="2400" dirty="0"/>
          </a:p>
          <a:p>
            <a:pPr algn="r"/>
            <a:endParaRPr lang="he-IL" sz="2400" dirty="0"/>
          </a:p>
          <a:p>
            <a:pPr algn="r"/>
            <a:r>
              <a:rPr lang="he-IL" sz="2400" dirty="0"/>
              <a:t>ניצול מכתשים: </a:t>
            </a:r>
            <a:endParaRPr lang="he-IL" sz="2400" dirty="0" smtClean="0"/>
          </a:p>
          <a:p>
            <a:pPr algn="r"/>
            <a:r>
              <a:rPr lang="he-IL" sz="2400" dirty="0" smtClean="0"/>
              <a:t>- תיירות </a:t>
            </a:r>
            <a:r>
              <a:rPr lang="he-IL" sz="2400" dirty="0"/>
              <a:t>מדבר </a:t>
            </a:r>
            <a:endParaRPr lang="he-IL" sz="2400" dirty="0" smtClean="0"/>
          </a:p>
          <a:p>
            <a:pPr algn="r"/>
            <a:r>
              <a:rPr lang="he-IL" sz="2400" dirty="0" smtClean="0"/>
              <a:t>- מחצבים: גבס </a:t>
            </a:r>
            <a:r>
              <a:rPr lang="he-IL" sz="2400" dirty="0"/>
              <a:t>וחול כחומר לתעשייה </a:t>
            </a:r>
            <a:r>
              <a:rPr lang="he-IL" sz="2400" dirty="0" smtClean="0"/>
              <a:t>ובנייה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mtClean="0"/>
              <a:t>תוכן עניינים</a:t>
            </a:r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2884805"/>
            <a:ext cx="5603966" cy="1907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מלבן 3"/>
          <p:cNvSpPr/>
          <p:nvPr/>
        </p:nvSpPr>
        <p:spPr>
          <a:xfrm>
            <a:off x="5516880" y="220701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dirty="0"/>
              <a:t>רצועת ההרים </a:t>
            </a:r>
            <a:r>
              <a:rPr lang="he-IL" dirty="0" smtClean="0"/>
              <a:t>המרכזית: גליל עליון ותחתון, יו"ש והרי הנגב </a:t>
            </a:r>
            <a:r>
              <a:rPr lang="he-IL" sz="1200" dirty="0" smtClean="0"/>
              <a:t>עמוד 9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/>
              <a:t>בקעת הירדן, בקעת ים המלח </a:t>
            </a:r>
            <a:r>
              <a:rPr lang="he-IL" dirty="0" smtClean="0"/>
              <a:t>והערבה </a:t>
            </a:r>
            <a:r>
              <a:rPr lang="he-IL" sz="1200" dirty="0" smtClean="0"/>
              <a:t>עמוד 11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/>
              <a:t>מישור </a:t>
            </a:r>
            <a:r>
              <a:rPr lang="he-IL" dirty="0" smtClean="0"/>
              <a:t>החוף </a:t>
            </a:r>
            <a:r>
              <a:rPr lang="he-IL" sz="1200" dirty="0" smtClean="0"/>
              <a:t>עמוד 12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/>
              <a:t>קו פרשת המים והנחלים שזורמים למזרח </a:t>
            </a:r>
            <a:r>
              <a:rPr lang="he-IL" dirty="0" smtClean="0"/>
              <a:t>ולמערב </a:t>
            </a:r>
            <a:r>
              <a:rPr lang="he-IL" sz="1200" dirty="0" smtClean="0"/>
              <a:t>עמוד 14-13</a:t>
            </a:r>
            <a:endParaRPr lang="he-IL" dirty="0" smtClean="0"/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הקשר בין נוף לבין תפרוסת אוכלוסייה </a:t>
            </a:r>
            <a:r>
              <a:rPr lang="he-IL" sz="1200" dirty="0" smtClean="0"/>
              <a:t>עמוד 15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מדבר ו-3 המכתשים </a:t>
            </a:r>
            <a:r>
              <a:rPr lang="he-IL" dirty="0" smtClean="0"/>
              <a:t>בנגב </a:t>
            </a:r>
            <a:r>
              <a:rPr lang="he-IL" sz="1200" dirty="0" smtClean="0"/>
              <a:t>עמוד 19-16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87" y="302821"/>
            <a:ext cx="2646367" cy="594251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120" y="577166"/>
            <a:ext cx="2124371" cy="5668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5668" y="1553027"/>
            <a:ext cx="574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נגב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941855" y="1214846"/>
            <a:ext cx="1158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ערבה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689566" y="2233749"/>
            <a:ext cx="14107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ים המלח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941854" y="4114800"/>
            <a:ext cx="19030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רמת הגולן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296297" y="2603081"/>
            <a:ext cx="7577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מישור החוף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5512526" y="4872446"/>
            <a:ext cx="15415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הגליל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562908" y="3497440"/>
            <a:ext cx="7053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יו"ש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2510826" y="-8096"/>
            <a:ext cx="90864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העבר קו או הזז את המילה למקום הנכון במפה ואז תצלם ושלח למורה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493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519" y="296881"/>
            <a:ext cx="2124371" cy="566816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6" y="899506"/>
            <a:ext cx="6826568" cy="5065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186" y="213986"/>
            <a:ext cx="85639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העבירי קו בין קבוצת הכדורגל לבין המיקום שלה במפה ואז צלמי את העמוד הזה ושלחי למורה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88186" y="5845696"/>
            <a:ext cx="12076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one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8483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584" y="1471475"/>
            <a:ext cx="10039356" cy="41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9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372" y="1273220"/>
            <a:ext cx="5657850" cy="397192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754" y="1273220"/>
            <a:ext cx="1808253" cy="46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3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18" y="1463992"/>
            <a:ext cx="60483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9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354999"/>
            <a:ext cx="69342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2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רצועת ההרים המרכזית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792" y="2068830"/>
            <a:ext cx="71913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51</TotalTime>
  <Words>545</Words>
  <Application>Microsoft Office PowerPoint</Application>
  <PresentationFormat>מסך רחב</PresentationFormat>
  <Paragraphs>84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מצגות קמפוס</vt:lpstr>
      <vt:lpstr>נוף בישראל</vt:lpstr>
      <vt:lpstr>תוכן עניינים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רצועת ההרים המרכזית</vt:lpstr>
      <vt:lpstr>מצגת של PowerPoint‏</vt:lpstr>
      <vt:lpstr>בקעת הירדן, ים המלח והערבה נוצרו בשל התרחקות לוחות  באזור השבר הסורי-אפריקני </vt:lpstr>
      <vt:lpstr>מישור החוף</vt:lpstr>
      <vt:lpstr>קו פרשת המים</vt:lpstr>
      <vt:lpstr>מצגת של PowerPoint‏</vt:lpstr>
      <vt:lpstr>קשר בין נוף לתפרוסת יישובים</vt:lpstr>
      <vt:lpstr>נוף במדבר</vt:lpstr>
      <vt:lpstr>מצגת של PowerPoint‏</vt:lpstr>
      <vt:lpstr>מצגת של PowerPoint‏</vt:lpstr>
      <vt:lpstr>בנגב יש 3 מכתשים- מכתש רמון, המכתש הגדול והמכתש הקטן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19</cp:revision>
  <dcterms:created xsi:type="dcterms:W3CDTF">2020-05-21T11:17:02Z</dcterms:created>
  <dcterms:modified xsi:type="dcterms:W3CDTF">2020-07-18T18:36:58Z</dcterms:modified>
</cp:coreProperties>
</file>