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94" r:id="rId4"/>
    <p:sldId id="295" r:id="rId5"/>
    <p:sldId id="296" r:id="rId6"/>
    <p:sldId id="297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3509" y="2341428"/>
            <a:ext cx="10058400" cy="2323317"/>
          </a:xfrm>
        </p:spPr>
        <p:txBody>
          <a:bodyPr/>
          <a:lstStyle/>
          <a:p>
            <a:pPr algn="r"/>
            <a:r>
              <a:rPr lang="he-IL" sz="3600" dirty="0" smtClean="0"/>
              <a:t>1.  </a:t>
            </a:r>
            <a:r>
              <a:rPr lang="he-IL" dirty="0" smtClean="0"/>
              <a:t>זחילה עירונית </a:t>
            </a:r>
            <a:r>
              <a:rPr lang="he-IL" sz="1600" dirty="0" smtClean="0"/>
              <a:t>עמוד 6-2</a:t>
            </a:r>
            <a:br>
              <a:rPr lang="he-IL" sz="1600" dirty="0" smtClean="0"/>
            </a:br>
            <a:r>
              <a:rPr lang="he-IL" sz="3600" dirty="0" smtClean="0"/>
              <a:t>2.  </a:t>
            </a:r>
            <a:r>
              <a:rPr lang="he-IL" dirty="0" smtClean="0"/>
              <a:t>עיור הכפר      </a:t>
            </a:r>
            <a:r>
              <a:rPr lang="he-IL" sz="1600" dirty="0" smtClean="0"/>
              <a:t>עמוד 7</a:t>
            </a:r>
            <a:r>
              <a:rPr lang="he-I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זחילה עירונית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העיר </a:t>
            </a:r>
            <a:r>
              <a:rPr lang="he-IL" dirty="0"/>
              <a:t>מתפשטת על חשבון כפרים ושטחים פתוחים.                                                                                                        אזור ההתפשטות מכונה </a:t>
            </a:r>
            <a:r>
              <a:rPr lang="he-IL" b="1" dirty="0">
                <a:solidFill>
                  <a:srgbClr val="FF0000"/>
                </a:solidFill>
              </a:rPr>
              <a:t>שובל כפרי-עירוני</a:t>
            </a:r>
            <a:r>
              <a:rPr lang="he-IL" dirty="0"/>
              <a:t>: אזור בשולי העיר שבו אין מובהקות לא לכפר ולא לעיר. </a:t>
            </a:r>
          </a:p>
          <a:p>
            <a:endParaRPr lang="he-IL" dirty="0"/>
          </a:p>
          <a:p>
            <a:r>
              <a:rPr lang="he-IL" dirty="0"/>
              <a:t>לעיתים הזחילה העירונית יוצרת </a:t>
            </a:r>
            <a:r>
              <a:rPr lang="he-IL" b="1" dirty="0">
                <a:solidFill>
                  <a:srgbClr val="FF0000"/>
                </a:solidFill>
              </a:rPr>
              <a:t>מטרופולין</a:t>
            </a:r>
            <a:r>
              <a:rPr lang="he-IL" dirty="0"/>
              <a:t>, כאשר ערים מתפשטות זו לכיוון זו עד שנפגשות (כנ"ל עיר שפוגשת פרבר </a:t>
            </a:r>
            <a:r>
              <a:rPr lang="he-IL" dirty="0" smtClean="0"/>
              <a:t>גדול)</a:t>
            </a:r>
            <a:endParaRPr lang="he-IL" dirty="0"/>
          </a:p>
          <a:p>
            <a:endParaRPr lang="he-IL" dirty="0"/>
          </a:p>
          <a:p>
            <a:r>
              <a:rPr lang="he-IL" dirty="0"/>
              <a:t>יש ערים </a:t>
            </a:r>
            <a:r>
              <a:rPr lang="he-IL" dirty="0" smtClean="0"/>
              <a:t>"ירוקות" שמגבילות </a:t>
            </a:r>
            <a:r>
              <a:rPr lang="he-IL" dirty="0"/>
              <a:t>זחילה עירונית כדי להגן על </a:t>
            </a:r>
            <a:r>
              <a:rPr lang="he-IL" b="1" dirty="0">
                <a:solidFill>
                  <a:srgbClr val="00B050"/>
                </a:solidFill>
              </a:rPr>
              <a:t>השטחים הפתוחים </a:t>
            </a:r>
            <a:r>
              <a:rPr lang="he-IL" dirty="0"/>
              <a:t>באמצעות קביעת </a:t>
            </a:r>
            <a:r>
              <a:rPr lang="he-IL" b="1" dirty="0">
                <a:solidFill>
                  <a:srgbClr val="00B050"/>
                </a:solidFill>
              </a:rPr>
              <a:t>חגורה\ריאה ירוקה </a:t>
            </a:r>
            <a:r>
              <a:rPr lang="he-IL" dirty="0"/>
              <a:t>ושם אסור לבנות.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6413" y="1499140"/>
            <a:ext cx="616527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השטחים הירוקים הם שטחים פתוחים ומהווים חגורה ירוקה. </a:t>
            </a:r>
          </a:p>
          <a:p>
            <a:pPr algn="r"/>
            <a:r>
              <a:rPr lang="he-IL" sz="2400" dirty="0" smtClean="0"/>
              <a:t>ניתן גם לקרוא להם שובל כפרי-עירוני. </a:t>
            </a:r>
          </a:p>
          <a:p>
            <a:pPr algn="r"/>
            <a:endParaRPr lang="he-IL" sz="2400" dirty="0" smtClean="0"/>
          </a:p>
          <a:p>
            <a:pPr algn="r"/>
            <a:r>
              <a:rPr lang="he-IL" sz="2400" dirty="0" smtClean="0"/>
              <a:t>שם הקבלן ירצה לבנות</a:t>
            </a:r>
            <a:endParaRPr lang="he-IL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35" y="899630"/>
            <a:ext cx="2531819" cy="5200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0561" y="4754879"/>
            <a:ext cx="42323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שאלה: האם אתן יכולות לזהות היכן בתמונה נמצא פארק והיכן נמצאת צמחיה טבעית ?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215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361010"/>
            <a:ext cx="10460181" cy="5694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4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517" y="1377043"/>
            <a:ext cx="72199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2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781" y="956096"/>
            <a:ext cx="6263836" cy="5304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627" y="1826424"/>
            <a:ext cx="14335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מטרופולין ת"א בלילה</a:t>
            </a:r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969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עיור הכפר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18011" y="2364209"/>
            <a:ext cx="10058400" cy="3857582"/>
          </a:xfrm>
        </p:spPr>
        <p:txBody>
          <a:bodyPr/>
          <a:lstStyle/>
          <a:p>
            <a:r>
              <a:rPr lang="he-IL" b="1" dirty="0"/>
              <a:t>כפר שגדל וגדל עד שהפך לעיר</a:t>
            </a:r>
            <a:r>
              <a:rPr lang="he-IL" dirty="0"/>
              <a:t>.</a:t>
            </a:r>
          </a:p>
          <a:p>
            <a:r>
              <a:rPr lang="he-IL" dirty="0"/>
              <a:t> </a:t>
            </a:r>
          </a:p>
          <a:p>
            <a:r>
              <a:rPr lang="he-IL" dirty="0" smtClean="0"/>
              <a:t>למשל: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פ"ת </a:t>
            </a:r>
            <a:r>
              <a:rPr lang="he-IL" dirty="0" err="1"/>
              <a:t>ורשל"צ</a:t>
            </a:r>
            <a:r>
              <a:rPr lang="he-IL" dirty="0"/>
              <a:t> שהפכו ממושבה </a:t>
            </a:r>
            <a:r>
              <a:rPr lang="he-IL" dirty="0" smtClean="0"/>
              <a:t>לעיר.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כפר </a:t>
            </a:r>
            <a:r>
              <a:rPr lang="he-IL" dirty="0"/>
              <a:t>ערבי שגדל בשל הילודה והפך לעיר כמו כפר-קאסם</a:t>
            </a:r>
            <a:r>
              <a:rPr lang="he-IL" dirty="0" smtClean="0"/>
              <a:t>.                                                                 הגידול בכפר הערבי שנובע מילודה גבוהה (ולא בשל הגעת מהגרים) יכונה בבגרות "</a:t>
            </a:r>
            <a:r>
              <a:rPr lang="he-IL" b="1" dirty="0" smtClean="0">
                <a:solidFill>
                  <a:srgbClr val="FF0000"/>
                </a:solidFill>
              </a:rPr>
              <a:t>עיור עצור</a:t>
            </a:r>
            <a:r>
              <a:rPr lang="he-IL" dirty="0" smtClean="0"/>
              <a:t>"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26</TotalTime>
  <Words>166</Words>
  <Application>Microsoft Office PowerPoint</Application>
  <PresentationFormat>מסך רחב</PresentationFormat>
  <Paragraphs>19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מצגות קמפוס</vt:lpstr>
      <vt:lpstr>1.  זחילה עירונית עמוד 6-2 2.  עיור הכפר      עמוד 7 </vt:lpstr>
      <vt:lpstr>זחילה עירונית</vt:lpstr>
      <vt:lpstr>מצגת של PowerPoint‏</vt:lpstr>
      <vt:lpstr>מצגת של PowerPoint‏</vt:lpstr>
      <vt:lpstr>מצגת של PowerPoint‏</vt:lpstr>
      <vt:lpstr>מצגת של PowerPoint‏</vt:lpstr>
      <vt:lpstr>עיור הכפר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9</cp:revision>
  <dcterms:created xsi:type="dcterms:W3CDTF">2020-05-21T11:17:02Z</dcterms:created>
  <dcterms:modified xsi:type="dcterms:W3CDTF">2020-07-17T11:20:51Z</dcterms:modified>
</cp:coreProperties>
</file>