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‏משתמש Windows" initials="‏W" lastIdx="1" clrIdx="0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5" y="1531531"/>
            <a:ext cx="10058400" cy="2323317"/>
          </a:xfrm>
        </p:spPr>
        <p:txBody>
          <a:bodyPr/>
          <a:lstStyle/>
          <a:p>
            <a:r>
              <a:rPr lang="he-IL" smtClean="0"/>
              <a:t>יחידת נוף וצורת נוף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mtClean="0"/>
              <a:t>תוכן עניינים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66" y="2024575"/>
            <a:ext cx="1491609" cy="3979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149" y="2233750"/>
            <a:ext cx="4075611" cy="30828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>
                <a:solidFill>
                  <a:srgbClr val="FF0000"/>
                </a:solidFill>
              </a:rPr>
              <a:t>יחידת נוף</a:t>
            </a:r>
            <a:r>
              <a:rPr lang="he-IL" dirty="0"/>
              <a:t>: </a:t>
            </a:r>
            <a:r>
              <a:rPr lang="he-IL" dirty="0" smtClean="0"/>
              <a:t>אזור </a:t>
            </a:r>
            <a:r>
              <a:rPr lang="he-IL" dirty="0"/>
              <a:t>עם נוף מסוים </a:t>
            </a:r>
          </a:p>
          <a:p>
            <a:pPr algn="r"/>
            <a:endParaRPr lang="he-IL" dirty="0"/>
          </a:p>
          <a:p>
            <a:pPr algn="r"/>
            <a:r>
              <a:rPr lang="he-IL" sz="3200" b="1" dirty="0">
                <a:solidFill>
                  <a:srgbClr val="FF0000"/>
                </a:solidFill>
              </a:rPr>
              <a:t>צורת נוף</a:t>
            </a:r>
            <a:r>
              <a:rPr lang="he-IL" dirty="0"/>
              <a:t>:  </a:t>
            </a:r>
          </a:p>
          <a:p>
            <a:pPr algn="r"/>
            <a:r>
              <a:rPr lang="he-IL" dirty="0"/>
              <a:t>הר, רמה, עמק\בקעה, שפלה, מישור. 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דוגמא:</a:t>
            </a:r>
          </a:p>
          <a:p>
            <a:pPr algn="r"/>
            <a:r>
              <a:rPr lang="he-IL" dirty="0"/>
              <a:t>יחידת נוף היא "הגליל" </a:t>
            </a:r>
          </a:p>
          <a:p>
            <a:pPr algn="r"/>
            <a:r>
              <a:rPr lang="he-IL" dirty="0"/>
              <a:t>וצורת הנוף של הגליל היא "הרים". </a:t>
            </a:r>
            <a:endParaRPr lang="he-IL" dirty="0"/>
          </a:p>
        </p:txBody>
      </p:sp>
      <p:pic>
        <p:nvPicPr>
          <p:cNvPr id="6" name="תמונה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5" y="3125983"/>
            <a:ext cx="4891954" cy="1579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7" y="1101905"/>
            <a:ext cx="8944367" cy="49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30" y="915489"/>
            <a:ext cx="2646367" cy="5942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7887" y="1862748"/>
            <a:ext cx="11916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הרי יו"ש</a:t>
            </a:r>
            <a:endParaRPr lang="he-I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07816" y="1138957"/>
            <a:ext cx="28791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/>
              <a:t>מדבר יהודה</a:t>
            </a:r>
            <a:endParaRPr lang="he-IL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87145" y="2955872"/>
            <a:ext cx="1108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ערבה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48551" y="3876000"/>
            <a:ext cx="12884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רמת הגולן</a:t>
            </a:r>
            <a:endParaRPr lang="he-IL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94777" y="5601142"/>
            <a:ext cx="221420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200" b="1" dirty="0" smtClean="0"/>
              <a:t>ים המלח</a:t>
            </a:r>
            <a:endParaRPr lang="he-IL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65293" y="2817372"/>
            <a:ext cx="9405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נגב</a:t>
            </a:r>
            <a:endParaRPr lang="he-I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9937" y="1292365"/>
            <a:ext cx="927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כנרת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855545" y="2062803"/>
            <a:ext cx="10252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/>
              <a:t>שפלה</a:t>
            </a:r>
            <a:endParaRPr lang="he-IL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41334" y="3295902"/>
            <a:ext cx="7758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גליל</a:t>
            </a:r>
            <a:endParaRPr lang="he-IL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94593" y="4470598"/>
            <a:ext cx="2341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מישור </a:t>
            </a:r>
            <a:r>
              <a:rPr lang="he-IL" sz="2400" b="1" dirty="0" smtClean="0"/>
              <a:t>חוף</a:t>
            </a:r>
            <a:endParaRPr lang="he-IL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5545" y="5201032"/>
            <a:ext cx="14408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FF0000"/>
                </a:solidFill>
              </a:rPr>
              <a:t>עזה</a:t>
            </a: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4330" y="5874185"/>
            <a:ext cx="6923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ירדן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875" y="5206719"/>
            <a:ext cx="11135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סוריה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2141" y="5580196"/>
            <a:ext cx="1097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לבנון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3922" y="5949528"/>
            <a:ext cx="9820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מצרים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2320" y="240923"/>
            <a:ext cx="111034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המשימה - להזיז את האזורים שכתובים כאן לתוך המפה (או להעביר קו, אם זה קשה טכנית)</a:t>
            </a: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650" y="915489"/>
            <a:ext cx="2124371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1452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27</TotalTime>
  <Words>81</Words>
  <Application>Microsoft Office PowerPoint</Application>
  <PresentationFormat>מסך רחב</PresentationFormat>
  <Paragraphs>27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מצגות קמפוס</vt:lpstr>
      <vt:lpstr>יחידת נוף וצורת נוף</vt:lpstr>
      <vt:lpstr>תוכן עניינים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14</cp:revision>
  <dcterms:created xsi:type="dcterms:W3CDTF">2020-05-21T11:17:02Z</dcterms:created>
  <dcterms:modified xsi:type="dcterms:W3CDTF">2020-07-18T17:59:20Z</dcterms:modified>
</cp:coreProperties>
</file>