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316" r:id="rId2"/>
    <p:sldId id="317" r:id="rId3"/>
    <p:sldId id="318" r:id="rId4"/>
    <p:sldId id="314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1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82EF6A-4CD4-4E1C-AA5E-F036CFFF9C5A}" type="doc">
      <dgm:prSet loTypeId="urn:microsoft.com/office/officeart/2005/8/layout/gear1" loCatId="cycle" qsTypeId="urn:microsoft.com/office/officeart/2005/8/quickstyle/3d5" qsCatId="3D" csTypeId="urn:microsoft.com/office/officeart/2005/8/colors/accent1_2" csCatId="accent1" phldr="1"/>
      <dgm:spPr/>
    </dgm:pt>
    <dgm:pt modelId="{A20DA9E0-8C43-4DC2-95E7-FC7EA5464B20}">
      <dgm:prSet phldrT="[Text]" custT="1"/>
      <dgm:spPr/>
      <dgm:t>
        <a:bodyPr/>
        <a:lstStyle/>
        <a:p>
          <a:pPr rtl="1"/>
          <a:r>
            <a:rPr lang="he-IL" sz="2800" b="1" dirty="0">
              <a:cs typeface="+mj-cs"/>
            </a:rPr>
            <a:t>איתור פרטים בתמונה וקביעת משמעותם</a:t>
          </a:r>
        </a:p>
      </dgm:t>
    </dgm:pt>
    <dgm:pt modelId="{DDAD3D5E-6502-4B0C-ACA1-068645F00EDF}" type="parTrans" cxnId="{C48F3A99-6B27-4028-B52C-1FC118770184}">
      <dgm:prSet/>
      <dgm:spPr/>
      <dgm:t>
        <a:bodyPr/>
        <a:lstStyle/>
        <a:p>
          <a:pPr rtl="1"/>
          <a:endParaRPr lang="he-IL"/>
        </a:p>
      </dgm:t>
    </dgm:pt>
    <dgm:pt modelId="{279D3049-7623-4311-86DA-77CC7B83FBBB}" type="sibTrans" cxnId="{C48F3A99-6B27-4028-B52C-1FC118770184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he-IL"/>
        </a:p>
      </dgm:t>
    </dgm:pt>
    <dgm:pt modelId="{4CB1EA19-9C16-439F-88AC-42BE3AA89FB6}">
      <dgm:prSet phldrT="[Text]" custT="1"/>
      <dgm:spPr/>
      <dgm:t>
        <a:bodyPr/>
        <a:lstStyle/>
        <a:p>
          <a:pPr rtl="1"/>
          <a:r>
            <a:rPr lang="he-IL" sz="2800" b="1" dirty="0">
              <a:cs typeface="+mj-cs"/>
            </a:rPr>
            <a:t> הסבר תפיסת עולמו של הצייר ומטרותיו</a:t>
          </a:r>
        </a:p>
      </dgm:t>
    </dgm:pt>
    <dgm:pt modelId="{AC9E5FE7-A588-43A4-9119-960971355BAE}" type="parTrans" cxnId="{7E2DB51A-481E-4EE2-B362-FC68AEAA8180}">
      <dgm:prSet/>
      <dgm:spPr/>
      <dgm:t>
        <a:bodyPr/>
        <a:lstStyle/>
        <a:p>
          <a:pPr rtl="1"/>
          <a:endParaRPr lang="he-IL"/>
        </a:p>
      </dgm:t>
    </dgm:pt>
    <dgm:pt modelId="{178B2818-D02D-4153-8EA2-43ABE21C4A55}" type="sibTrans" cxnId="{7E2DB51A-481E-4EE2-B362-FC68AEAA818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he-IL"/>
        </a:p>
      </dgm:t>
    </dgm:pt>
    <dgm:pt modelId="{C6365A72-8D93-4D44-85AD-690753ED8BFE}">
      <dgm:prSet phldrT="[Text]" custT="1"/>
      <dgm:spPr/>
      <dgm:t>
        <a:bodyPr/>
        <a:lstStyle/>
        <a:p>
          <a:pPr rtl="1"/>
          <a:r>
            <a:rPr lang="he-IL" sz="2800" b="1" dirty="0">
              <a:cs typeface="+mj-cs"/>
            </a:rPr>
            <a:t>ידע אודות התקופה</a:t>
          </a:r>
        </a:p>
      </dgm:t>
    </dgm:pt>
    <dgm:pt modelId="{3E58ACE7-9969-4065-A01D-989AEB8ECB44}" type="parTrans" cxnId="{B6A72FBB-C419-4A73-8082-1638B67FFB93}">
      <dgm:prSet/>
      <dgm:spPr/>
      <dgm:t>
        <a:bodyPr/>
        <a:lstStyle/>
        <a:p>
          <a:pPr rtl="1"/>
          <a:endParaRPr lang="he-IL"/>
        </a:p>
      </dgm:t>
    </dgm:pt>
    <dgm:pt modelId="{969EC03E-09C1-47A0-AD18-88C70F062520}" type="sibTrans" cxnId="{B6A72FBB-C419-4A73-8082-1638B67FFB93}">
      <dgm:prSet/>
      <dgm:spPr/>
      <dgm:t>
        <a:bodyPr/>
        <a:lstStyle/>
        <a:p>
          <a:pPr rtl="1"/>
          <a:endParaRPr lang="he-IL"/>
        </a:p>
      </dgm:t>
    </dgm:pt>
    <dgm:pt modelId="{44048FF5-00C9-4563-9DFE-B637B6B43BD6}">
      <dgm:prSet/>
      <dgm:spPr/>
      <dgm:t>
        <a:bodyPr/>
        <a:lstStyle/>
        <a:p>
          <a:pPr rtl="1"/>
          <a:endParaRPr lang="he-IL"/>
        </a:p>
      </dgm:t>
    </dgm:pt>
    <dgm:pt modelId="{8A5B6553-B33E-4E79-8399-432C2C3C0801}" type="parTrans" cxnId="{2D8AEF83-DD9F-4735-8C26-11D2C7B3B1A4}">
      <dgm:prSet/>
      <dgm:spPr/>
      <dgm:t>
        <a:bodyPr/>
        <a:lstStyle/>
        <a:p>
          <a:pPr rtl="1"/>
          <a:endParaRPr lang="he-IL"/>
        </a:p>
      </dgm:t>
    </dgm:pt>
    <dgm:pt modelId="{6A5B6D9B-87CE-434C-8A06-14FDB80A56FE}" type="sibTrans" cxnId="{2D8AEF83-DD9F-4735-8C26-11D2C7B3B1A4}">
      <dgm:prSet/>
      <dgm:spPr/>
      <dgm:t>
        <a:bodyPr/>
        <a:lstStyle/>
        <a:p>
          <a:pPr rtl="1"/>
          <a:endParaRPr lang="he-IL"/>
        </a:p>
      </dgm:t>
    </dgm:pt>
    <dgm:pt modelId="{280B701A-69D2-41B9-AD28-0BFFF8D40264}" type="pres">
      <dgm:prSet presAssocID="{D182EF6A-4CD4-4E1C-AA5E-F036CFFF9C5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B70A5CC-1F78-4534-887E-2158664AC225}" type="pres">
      <dgm:prSet presAssocID="{A20DA9E0-8C43-4DC2-95E7-FC7EA5464B20}" presName="gear1" presStyleLbl="node1" presStyleIdx="0" presStyleCnt="3" custScaleX="110990">
        <dgm:presLayoutVars>
          <dgm:chMax val="1"/>
          <dgm:bulletEnabled val="1"/>
        </dgm:presLayoutVars>
      </dgm:prSet>
      <dgm:spPr/>
    </dgm:pt>
    <dgm:pt modelId="{4F226A9E-1BD2-4904-BD01-184BA195EC38}" type="pres">
      <dgm:prSet presAssocID="{A20DA9E0-8C43-4DC2-95E7-FC7EA5464B20}" presName="gear1srcNode" presStyleLbl="node1" presStyleIdx="0" presStyleCnt="3"/>
      <dgm:spPr/>
    </dgm:pt>
    <dgm:pt modelId="{949ED07F-ACDA-4D89-B923-1DD71C8FEE97}" type="pres">
      <dgm:prSet presAssocID="{A20DA9E0-8C43-4DC2-95E7-FC7EA5464B20}" presName="gear1dstNode" presStyleLbl="node1" presStyleIdx="0" presStyleCnt="3"/>
      <dgm:spPr/>
    </dgm:pt>
    <dgm:pt modelId="{07CEAA50-0ECA-4442-AE68-CF8EAC1917B2}" type="pres">
      <dgm:prSet presAssocID="{4CB1EA19-9C16-439F-88AC-42BE3AA89FB6}" presName="gear2" presStyleLbl="node1" presStyleIdx="1" presStyleCnt="3" custScaleX="164651" custScaleY="146971" custLinFactNeighborX="-27232" custLinFactNeighborY="14635">
        <dgm:presLayoutVars>
          <dgm:chMax val="1"/>
          <dgm:bulletEnabled val="1"/>
        </dgm:presLayoutVars>
      </dgm:prSet>
      <dgm:spPr/>
    </dgm:pt>
    <dgm:pt modelId="{65C0CA0A-122D-4B43-932A-C9F1D50C9E09}" type="pres">
      <dgm:prSet presAssocID="{4CB1EA19-9C16-439F-88AC-42BE3AA89FB6}" presName="gear2srcNode" presStyleLbl="node1" presStyleIdx="1" presStyleCnt="3"/>
      <dgm:spPr/>
    </dgm:pt>
    <dgm:pt modelId="{04E96DDD-F0F0-4366-995F-F247EB08A67C}" type="pres">
      <dgm:prSet presAssocID="{4CB1EA19-9C16-439F-88AC-42BE3AA89FB6}" presName="gear2dstNode" presStyleLbl="node1" presStyleIdx="1" presStyleCnt="3"/>
      <dgm:spPr/>
    </dgm:pt>
    <dgm:pt modelId="{29A36672-0261-4463-8331-76ED5ED085BC}" type="pres">
      <dgm:prSet presAssocID="{C6365A72-8D93-4D44-85AD-690753ED8BFE}" presName="gear3" presStyleLbl="node1" presStyleIdx="2" presStyleCnt="3" custScaleX="144047" custScaleY="137991"/>
      <dgm:spPr/>
    </dgm:pt>
    <dgm:pt modelId="{505AA3DF-5F41-413D-86DB-0044FA03169B}" type="pres">
      <dgm:prSet presAssocID="{C6365A72-8D93-4D44-85AD-690753ED8BF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D0B8E73-7279-43E0-984B-976223B9706A}" type="pres">
      <dgm:prSet presAssocID="{C6365A72-8D93-4D44-85AD-690753ED8BFE}" presName="gear3srcNode" presStyleLbl="node1" presStyleIdx="2" presStyleCnt="3"/>
      <dgm:spPr/>
    </dgm:pt>
    <dgm:pt modelId="{BC181903-450A-4AA9-B496-4098F68D2A29}" type="pres">
      <dgm:prSet presAssocID="{C6365A72-8D93-4D44-85AD-690753ED8BFE}" presName="gear3dstNode" presStyleLbl="node1" presStyleIdx="2" presStyleCnt="3"/>
      <dgm:spPr/>
    </dgm:pt>
    <dgm:pt modelId="{F1E13BC7-AE83-4176-8F9F-7BAA78AFC535}" type="pres">
      <dgm:prSet presAssocID="{279D3049-7623-4311-86DA-77CC7B83FBBB}" presName="connector1" presStyleLbl="sibTrans2D1" presStyleIdx="0" presStyleCnt="3"/>
      <dgm:spPr/>
    </dgm:pt>
    <dgm:pt modelId="{817A91D1-B045-4358-BD15-C84EA6D09D40}" type="pres">
      <dgm:prSet presAssocID="{178B2818-D02D-4153-8EA2-43ABE21C4A55}" presName="connector2" presStyleLbl="sibTrans2D1" presStyleIdx="1" presStyleCnt="3" custLinFactNeighborX="32750" custLinFactNeighborY="-20910"/>
      <dgm:spPr/>
    </dgm:pt>
    <dgm:pt modelId="{355C2A12-F0FA-491F-BDFB-513E2B109E77}" type="pres">
      <dgm:prSet presAssocID="{969EC03E-09C1-47A0-AD18-88C70F062520}" presName="connector3" presStyleLbl="sibTrans2D1" presStyleIdx="2" presStyleCnt="3" custLinFactNeighborX="56319" custLinFactNeighborY="52653"/>
      <dgm:spPr/>
    </dgm:pt>
  </dgm:ptLst>
  <dgm:cxnLst>
    <dgm:cxn modelId="{5DE86C14-51E3-4CEF-ADFB-87920CB9CB1E}" type="presOf" srcId="{C6365A72-8D93-4D44-85AD-690753ED8BFE}" destId="{505AA3DF-5F41-413D-86DB-0044FA03169B}" srcOrd="1" destOrd="0" presId="urn:microsoft.com/office/officeart/2005/8/layout/gear1"/>
    <dgm:cxn modelId="{CEAA0A16-B407-4567-BC8B-0F2CD1890388}" type="presOf" srcId="{C6365A72-8D93-4D44-85AD-690753ED8BFE}" destId="{BC181903-450A-4AA9-B496-4098F68D2A29}" srcOrd="3" destOrd="0" presId="urn:microsoft.com/office/officeart/2005/8/layout/gear1"/>
    <dgm:cxn modelId="{7E2DB51A-481E-4EE2-B362-FC68AEAA8180}" srcId="{D182EF6A-4CD4-4E1C-AA5E-F036CFFF9C5A}" destId="{4CB1EA19-9C16-439F-88AC-42BE3AA89FB6}" srcOrd="1" destOrd="0" parTransId="{AC9E5FE7-A588-43A4-9119-960971355BAE}" sibTransId="{178B2818-D02D-4153-8EA2-43ABE21C4A55}"/>
    <dgm:cxn modelId="{ED214320-B8FD-436D-9934-D93D7EE55D56}" type="presOf" srcId="{A20DA9E0-8C43-4DC2-95E7-FC7EA5464B20}" destId="{4F226A9E-1BD2-4904-BD01-184BA195EC38}" srcOrd="1" destOrd="0" presId="urn:microsoft.com/office/officeart/2005/8/layout/gear1"/>
    <dgm:cxn modelId="{59BA0922-5179-4DF1-9760-0EF3D4790BD9}" type="presOf" srcId="{969EC03E-09C1-47A0-AD18-88C70F062520}" destId="{355C2A12-F0FA-491F-BDFB-513E2B109E77}" srcOrd="0" destOrd="0" presId="urn:microsoft.com/office/officeart/2005/8/layout/gear1"/>
    <dgm:cxn modelId="{0B817827-F55E-4748-9D6F-3393E63FF8D7}" type="presOf" srcId="{A20DA9E0-8C43-4DC2-95E7-FC7EA5464B20}" destId="{949ED07F-ACDA-4D89-B923-1DD71C8FEE97}" srcOrd="2" destOrd="0" presId="urn:microsoft.com/office/officeart/2005/8/layout/gear1"/>
    <dgm:cxn modelId="{AD391A6D-833D-4627-810D-A20CFC440945}" type="presOf" srcId="{C6365A72-8D93-4D44-85AD-690753ED8BFE}" destId="{4D0B8E73-7279-43E0-984B-976223B9706A}" srcOrd="2" destOrd="0" presId="urn:microsoft.com/office/officeart/2005/8/layout/gear1"/>
    <dgm:cxn modelId="{2DBA876D-B5CA-47C3-86CD-E2392024935F}" type="presOf" srcId="{D182EF6A-4CD4-4E1C-AA5E-F036CFFF9C5A}" destId="{280B701A-69D2-41B9-AD28-0BFFF8D40264}" srcOrd="0" destOrd="0" presId="urn:microsoft.com/office/officeart/2005/8/layout/gear1"/>
    <dgm:cxn modelId="{55CF9755-C184-4BA0-8B53-EC8B772E40E1}" type="presOf" srcId="{4CB1EA19-9C16-439F-88AC-42BE3AA89FB6}" destId="{65C0CA0A-122D-4B43-932A-C9F1D50C9E09}" srcOrd="1" destOrd="0" presId="urn:microsoft.com/office/officeart/2005/8/layout/gear1"/>
    <dgm:cxn modelId="{B6580981-3019-45E0-9C77-5B75CFD30B70}" type="presOf" srcId="{A20DA9E0-8C43-4DC2-95E7-FC7EA5464B20}" destId="{CB70A5CC-1F78-4534-887E-2158664AC225}" srcOrd="0" destOrd="0" presId="urn:microsoft.com/office/officeart/2005/8/layout/gear1"/>
    <dgm:cxn modelId="{1CB7BA83-12E5-4A10-9304-3A23FFCA4454}" type="presOf" srcId="{C6365A72-8D93-4D44-85AD-690753ED8BFE}" destId="{29A36672-0261-4463-8331-76ED5ED085BC}" srcOrd="0" destOrd="0" presId="urn:microsoft.com/office/officeart/2005/8/layout/gear1"/>
    <dgm:cxn modelId="{2D8AEF83-DD9F-4735-8C26-11D2C7B3B1A4}" srcId="{D182EF6A-4CD4-4E1C-AA5E-F036CFFF9C5A}" destId="{44048FF5-00C9-4563-9DFE-B637B6B43BD6}" srcOrd="3" destOrd="0" parTransId="{8A5B6553-B33E-4E79-8399-432C2C3C0801}" sibTransId="{6A5B6D9B-87CE-434C-8A06-14FDB80A56FE}"/>
    <dgm:cxn modelId="{898A578D-A6CA-41B4-B2BB-B4A5A093DE26}" type="presOf" srcId="{178B2818-D02D-4153-8EA2-43ABE21C4A55}" destId="{817A91D1-B045-4358-BD15-C84EA6D09D40}" srcOrd="0" destOrd="0" presId="urn:microsoft.com/office/officeart/2005/8/layout/gear1"/>
    <dgm:cxn modelId="{C48F3A99-6B27-4028-B52C-1FC118770184}" srcId="{D182EF6A-4CD4-4E1C-AA5E-F036CFFF9C5A}" destId="{A20DA9E0-8C43-4DC2-95E7-FC7EA5464B20}" srcOrd="0" destOrd="0" parTransId="{DDAD3D5E-6502-4B0C-ACA1-068645F00EDF}" sibTransId="{279D3049-7623-4311-86DA-77CC7B83FBBB}"/>
    <dgm:cxn modelId="{A34C5EBA-EE7B-46D6-B532-DC06AC2EB84F}" type="presOf" srcId="{279D3049-7623-4311-86DA-77CC7B83FBBB}" destId="{F1E13BC7-AE83-4176-8F9F-7BAA78AFC535}" srcOrd="0" destOrd="0" presId="urn:microsoft.com/office/officeart/2005/8/layout/gear1"/>
    <dgm:cxn modelId="{B6A72FBB-C419-4A73-8082-1638B67FFB93}" srcId="{D182EF6A-4CD4-4E1C-AA5E-F036CFFF9C5A}" destId="{C6365A72-8D93-4D44-85AD-690753ED8BFE}" srcOrd="2" destOrd="0" parTransId="{3E58ACE7-9969-4065-A01D-989AEB8ECB44}" sibTransId="{969EC03E-09C1-47A0-AD18-88C70F062520}"/>
    <dgm:cxn modelId="{F13B29C4-EA3A-4754-B26C-9F6B1F80CA43}" type="presOf" srcId="{4CB1EA19-9C16-439F-88AC-42BE3AA89FB6}" destId="{07CEAA50-0ECA-4442-AE68-CF8EAC1917B2}" srcOrd="0" destOrd="0" presId="urn:microsoft.com/office/officeart/2005/8/layout/gear1"/>
    <dgm:cxn modelId="{6178A1F2-E53D-419F-997F-D521677278D9}" type="presOf" srcId="{4CB1EA19-9C16-439F-88AC-42BE3AA89FB6}" destId="{04E96DDD-F0F0-4366-995F-F247EB08A67C}" srcOrd="2" destOrd="0" presId="urn:microsoft.com/office/officeart/2005/8/layout/gear1"/>
    <dgm:cxn modelId="{6DB6B22A-C051-4484-83EE-32F0D8B29843}" type="presParOf" srcId="{280B701A-69D2-41B9-AD28-0BFFF8D40264}" destId="{CB70A5CC-1F78-4534-887E-2158664AC225}" srcOrd="0" destOrd="0" presId="urn:microsoft.com/office/officeart/2005/8/layout/gear1"/>
    <dgm:cxn modelId="{FC1D0FCB-A9C4-447B-9665-2A8174ADFA1F}" type="presParOf" srcId="{280B701A-69D2-41B9-AD28-0BFFF8D40264}" destId="{4F226A9E-1BD2-4904-BD01-184BA195EC38}" srcOrd="1" destOrd="0" presId="urn:microsoft.com/office/officeart/2005/8/layout/gear1"/>
    <dgm:cxn modelId="{1B9191F9-DBE3-42D6-98AC-856E5F652362}" type="presParOf" srcId="{280B701A-69D2-41B9-AD28-0BFFF8D40264}" destId="{949ED07F-ACDA-4D89-B923-1DD71C8FEE97}" srcOrd="2" destOrd="0" presId="urn:microsoft.com/office/officeart/2005/8/layout/gear1"/>
    <dgm:cxn modelId="{FA06B5DE-F799-4631-A5FE-04500A2D97BB}" type="presParOf" srcId="{280B701A-69D2-41B9-AD28-0BFFF8D40264}" destId="{07CEAA50-0ECA-4442-AE68-CF8EAC1917B2}" srcOrd="3" destOrd="0" presId="urn:microsoft.com/office/officeart/2005/8/layout/gear1"/>
    <dgm:cxn modelId="{81C5C566-6A92-4E40-94A4-1E4D8E4CA52B}" type="presParOf" srcId="{280B701A-69D2-41B9-AD28-0BFFF8D40264}" destId="{65C0CA0A-122D-4B43-932A-C9F1D50C9E09}" srcOrd="4" destOrd="0" presId="urn:microsoft.com/office/officeart/2005/8/layout/gear1"/>
    <dgm:cxn modelId="{6BAD3A7A-C24B-4502-8BFA-1F9D61C5BEB9}" type="presParOf" srcId="{280B701A-69D2-41B9-AD28-0BFFF8D40264}" destId="{04E96DDD-F0F0-4366-995F-F247EB08A67C}" srcOrd="5" destOrd="0" presId="urn:microsoft.com/office/officeart/2005/8/layout/gear1"/>
    <dgm:cxn modelId="{4CC78614-883D-4E98-B31F-2C97E404C684}" type="presParOf" srcId="{280B701A-69D2-41B9-AD28-0BFFF8D40264}" destId="{29A36672-0261-4463-8331-76ED5ED085BC}" srcOrd="6" destOrd="0" presId="urn:microsoft.com/office/officeart/2005/8/layout/gear1"/>
    <dgm:cxn modelId="{8F9063D0-9D4B-4B0A-9DFF-E74C2DE72927}" type="presParOf" srcId="{280B701A-69D2-41B9-AD28-0BFFF8D40264}" destId="{505AA3DF-5F41-413D-86DB-0044FA03169B}" srcOrd="7" destOrd="0" presId="urn:microsoft.com/office/officeart/2005/8/layout/gear1"/>
    <dgm:cxn modelId="{A3A53453-E646-49FE-9886-468C4796A6C2}" type="presParOf" srcId="{280B701A-69D2-41B9-AD28-0BFFF8D40264}" destId="{4D0B8E73-7279-43E0-984B-976223B9706A}" srcOrd="8" destOrd="0" presId="urn:microsoft.com/office/officeart/2005/8/layout/gear1"/>
    <dgm:cxn modelId="{CDF4B230-6C76-477D-9BE0-986F694E96FB}" type="presParOf" srcId="{280B701A-69D2-41B9-AD28-0BFFF8D40264}" destId="{BC181903-450A-4AA9-B496-4098F68D2A29}" srcOrd="9" destOrd="0" presId="urn:microsoft.com/office/officeart/2005/8/layout/gear1"/>
    <dgm:cxn modelId="{D8911708-E39F-4831-83C2-70DA0618236F}" type="presParOf" srcId="{280B701A-69D2-41B9-AD28-0BFFF8D40264}" destId="{F1E13BC7-AE83-4176-8F9F-7BAA78AFC535}" srcOrd="10" destOrd="0" presId="urn:microsoft.com/office/officeart/2005/8/layout/gear1"/>
    <dgm:cxn modelId="{07365945-4E7C-4D7D-806F-010A5DDFFAE6}" type="presParOf" srcId="{280B701A-69D2-41B9-AD28-0BFFF8D40264}" destId="{817A91D1-B045-4358-BD15-C84EA6D09D40}" srcOrd="11" destOrd="0" presId="urn:microsoft.com/office/officeart/2005/8/layout/gear1"/>
    <dgm:cxn modelId="{13B69275-EF9C-4B2A-8D27-AB5D8FCEB3DB}" type="presParOf" srcId="{280B701A-69D2-41B9-AD28-0BFFF8D40264}" destId="{355C2A12-F0FA-491F-BDFB-513E2B109E7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0A5CC-1F78-4534-887E-2158664AC225}">
      <dsp:nvSpPr>
        <dsp:cNvPr id="0" name=""/>
        <dsp:cNvSpPr/>
      </dsp:nvSpPr>
      <dsp:spPr>
        <a:xfrm>
          <a:off x="3892802" y="2877026"/>
          <a:ext cx="3543794" cy="319289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cs typeface="+mj-cs"/>
            </a:rPr>
            <a:t>איתור פרטים בתמונה וקביעת משמעותם</a:t>
          </a:r>
        </a:p>
      </dsp:txBody>
      <dsp:txXfrm>
        <a:off x="4579036" y="3624946"/>
        <a:ext cx="2171326" cy="1641214"/>
      </dsp:txXfrm>
    </dsp:sp>
    <dsp:sp modelId="{07CEAA50-0ECA-4442-AE68-CF8EAC1917B2}">
      <dsp:nvSpPr>
        <dsp:cNvPr id="0" name=""/>
        <dsp:cNvSpPr/>
      </dsp:nvSpPr>
      <dsp:spPr>
        <a:xfrm>
          <a:off x="827579" y="1916823"/>
          <a:ext cx="3823370" cy="341282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cs typeface="+mj-cs"/>
            </a:rPr>
            <a:t> הסבר תפיסת עולמו של הצייר ומטרותיו</a:t>
          </a:r>
        </a:p>
      </dsp:txBody>
      <dsp:txXfrm>
        <a:off x="1746445" y="2781204"/>
        <a:ext cx="1985638" cy="1684059"/>
      </dsp:txXfrm>
    </dsp:sp>
    <dsp:sp modelId="{29A36672-0261-4463-8331-76ED5ED085BC}">
      <dsp:nvSpPr>
        <dsp:cNvPr id="0" name=""/>
        <dsp:cNvSpPr/>
      </dsp:nvSpPr>
      <dsp:spPr>
        <a:xfrm rot="20700000">
          <a:off x="2984890" y="113358"/>
          <a:ext cx="3327775" cy="308912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cs typeface="+mj-cs"/>
            </a:rPr>
            <a:t>ידע אודות התקופה</a:t>
          </a:r>
        </a:p>
      </dsp:txBody>
      <dsp:txXfrm rot="-20700000">
        <a:off x="3728924" y="776739"/>
        <a:ext cx="1839707" cy="1762363"/>
      </dsp:txXfrm>
    </dsp:sp>
    <dsp:sp modelId="{F1E13BC7-AE83-4176-8F9F-7BAA78AFC535}">
      <dsp:nvSpPr>
        <dsp:cNvPr id="0" name=""/>
        <dsp:cNvSpPr/>
      </dsp:nvSpPr>
      <dsp:spPr>
        <a:xfrm>
          <a:off x="3840814" y="2384874"/>
          <a:ext cx="4086905" cy="4086905"/>
        </a:xfrm>
        <a:prstGeom prst="circularArrow">
          <a:avLst>
            <a:gd name="adj1" fmla="val 4688"/>
            <a:gd name="adj2" fmla="val 299029"/>
            <a:gd name="adj3" fmla="val 2544748"/>
            <a:gd name="adj4" fmla="val 15801022"/>
            <a:gd name="adj5" fmla="val 5469"/>
          </a:avLst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  <a:sp3d z="-52400" extrusionH="1810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817A91D1-B045-4358-BD15-C84EA6D09D40}">
      <dsp:nvSpPr>
        <dsp:cNvPr id="0" name=""/>
        <dsp:cNvSpPr/>
      </dsp:nvSpPr>
      <dsp:spPr>
        <a:xfrm>
          <a:off x="2771803" y="980734"/>
          <a:ext cx="2969392" cy="296939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  <a:sp3d z="-52400" extrusionH="1810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355C2A12-F0FA-491F-BDFB-513E2B109E77}">
      <dsp:nvSpPr>
        <dsp:cNvPr id="0" name=""/>
        <dsp:cNvSpPr/>
      </dsp:nvSpPr>
      <dsp:spPr>
        <a:xfrm>
          <a:off x="4788019" y="1700800"/>
          <a:ext cx="3201603" cy="320160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9EF242-537D-40C3-B598-AA20522FC7CC}" type="datetimeFigureOut">
              <a:rPr lang="he-IL" smtClean="0"/>
              <a:t>כ"ג/שבט/תשע"ח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B36536C-142D-46E3-9BBB-8337CC30D42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0032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97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83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041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429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573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9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808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814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524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61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C246E3-9097-43CA-AF58-24F248870E89}" type="slidenum">
              <a:rPr lang="he-IL" smtClean="0">
                <a:solidFill>
                  <a:srgbClr val="637052"/>
                </a:solidFill>
              </a:rPr>
              <a:pPr/>
              <a:t>‹#›</a:t>
            </a:fld>
            <a:endParaRPr lang="he-IL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98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610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BF0E48-FCD6-4334-A591-64432C990A57}" type="datetimeFigureOut">
              <a:rPr lang="he-IL" smtClean="0"/>
              <a:pPr/>
              <a:t>כ"ג/שבט/תשע"ח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5C246E3-9097-43CA-AF58-24F248870E89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54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AD83CFE-1CA3-4832-A4B9-C48CD1347C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045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98641C-7F74-435D-996F-A4387A3C3C2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51241-AA8B-4B82-9C59-6738DB8567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7674CD54-EA7B-4012-B74C-3D71AB7C6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37" y="640080"/>
            <a:ext cx="5351474" cy="393333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530C0F6-C8DF-4539-B30C-8105DB618C2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3996" y="886968"/>
            <a:ext cx="64008" cy="3108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77E59781-5171-4510-9155-C7BDBD2ED2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7009" y="517718"/>
            <a:ext cx="5244445" cy="3933334"/>
          </a:xfrm>
          <a:prstGeom prst="rect">
            <a:avLst/>
          </a:prstGeom>
        </p:spPr>
      </p:pic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065197" y="5153064"/>
            <a:ext cx="10058400" cy="7905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he-IL" sz="3600" dirty="0">
                <a:solidFill>
                  <a:schemeClr val="tx1"/>
                </a:solidFill>
                <a:cs typeface="+mj-cs"/>
              </a:rPr>
              <a:t>למידה ותרגול מיומנויות – מקור חזותי</a:t>
            </a:r>
          </a:p>
        </p:txBody>
      </p:sp>
    </p:spTree>
    <p:extLst>
      <p:ext uri="{BB962C8B-B14F-4D97-AF65-F5344CB8AC3E}">
        <p14:creationId xmlns:p14="http://schemas.microsoft.com/office/powerpoint/2010/main" val="193379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892489" y="115889"/>
          <a:ext cx="889248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03389" y="115889"/>
            <a:ext cx="2232025" cy="523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he-IL" sz="2800" dirty="0">
                <a:cs typeface="+mj-cs"/>
              </a:rPr>
              <a:t>ניתוח קריקטורה</a:t>
            </a:r>
          </a:p>
        </p:txBody>
      </p:sp>
    </p:spTree>
    <p:extLst>
      <p:ext uri="{BB962C8B-B14F-4D97-AF65-F5344CB8AC3E}">
        <p14:creationId xmlns:p14="http://schemas.microsoft.com/office/powerpoint/2010/main" val="278228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7669155-E2AA-444F-8CFD-3CBCAE9D0388}"/>
              </a:ext>
            </a:extLst>
          </p:cNvPr>
          <p:cNvSpPr/>
          <p:nvPr/>
        </p:nvSpPr>
        <p:spPr>
          <a:xfrm>
            <a:off x="6100549" y="0"/>
            <a:ext cx="5965691" cy="415498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שלבים לניתוח מקורות חזותיים (תמונה, ציור, כרזה)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שלב א: זיהוי פרטים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מה הפרטים שאתם רואים בתמונה? (זיהוי </a:t>
            </a:r>
            <a:r>
              <a:rPr lang="he-IL" sz="2200" dirty="0" err="1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דמויות,מראה</a:t>
            </a: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, חפצים, מבנים).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מהו נושא התמונה?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היכן נוצרה?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מתי?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מי האמן? 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9016759D-D018-4CB7-AEC9-A5CF62CF7995}"/>
              </a:ext>
            </a:extLst>
          </p:cNvPr>
          <p:cNvSpPr/>
          <p:nvPr/>
        </p:nvSpPr>
        <p:spPr>
          <a:xfrm>
            <a:off x="150125" y="323166"/>
            <a:ext cx="5732060" cy="30785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200" dirty="0">
                <a:cs typeface="+mj-cs"/>
              </a:rPr>
              <a:t>שלב ב: </a:t>
            </a:r>
            <a:r>
              <a:rPr lang="he-IL" sz="2200" dirty="0" err="1">
                <a:cs typeface="+mj-cs"/>
              </a:rPr>
              <a:t>תוכן,פענוח</a:t>
            </a:r>
            <a:r>
              <a:rPr lang="he-IL" sz="2200" dirty="0">
                <a:cs typeface="+mj-cs"/>
              </a:rPr>
              <a:t> ופרשנות</a:t>
            </a:r>
          </a:p>
          <a:p>
            <a:pPr>
              <a:lnSpc>
                <a:spcPct val="150000"/>
              </a:lnSpc>
            </a:pPr>
            <a:r>
              <a:rPr lang="he-IL" sz="2200" dirty="0">
                <a:cs typeface="+mj-cs"/>
              </a:rPr>
              <a:t> מהו הסיפור שמספרת התמונה? (</a:t>
            </a:r>
            <a:r>
              <a:rPr lang="he-IL" sz="2200" dirty="0" err="1">
                <a:cs typeface="+mj-cs"/>
              </a:rPr>
              <a:t>המללת</a:t>
            </a:r>
            <a:r>
              <a:rPr lang="he-IL" sz="2200" dirty="0">
                <a:cs typeface="+mj-cs"/>
              </a:rPr>
              <a:t> התמונה ומציאת הקשר בין פרטיה).</a:t>
            </a:r>
          </a:p>
          <a:p>
            <a:pPr>
              <a:lnSpc>
                <a:spcPct val="150000"/>
              </a:lnSpc>
            </a:pPr>
            <a:r>
              <a:rPr lang="he-IL" sz="2200" dirty="0">
                <a:cs typeface="+mj-cs"/>
              </a:rPr>
              <a:t>מה רעיון המרכזי\המסר המובע בתמונה? </a:t>
            </a:r>
          </a:p>
          <a:p>
            <a:pPr>
              <a:lnSpc>
                <a:spcPct val="150000"/>
              </a:lnSpc>
            </a:pPr>
            <a:r>
              <a:rPr lang="he-IL" sz="2200" dirty="0">
                <a:cs typeface="+mj-cs"/>
              </a:rPr>
              <a:t>מה אפשר ללמוד ממנה על התקופה? האירועים? האנשים? האידאולוגיה ? המקום?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891193A-4D94-4506-87FC-B8514B9BD035}"/>
              </a:ext>
            </a:extLst>
          </p:cNvPr>
          <p:cNvSpPr/>
          <p:nvPr/>
        </p:nvSpPr>
        <p:spPr>
          <a:xfrm>
            <a:off x="2156347" y="4387420"/>
            <a:ext cx="4385480" cy="1785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200" dirty="0">
                <a:cs typeface="+mj-cs"/>
              </a:rPr>
              <a:t>שלב ג: מבט אישי וביקורתי</a:t>
            </a:r>
          </a:p>
          <a:p>
            <a:r>
              <a:rPr lang="he-IL" sz="2200" dirty="0">
                <a:cs typeface="+mj-cs"/>
              </a:rPr>
              <a:t>אילו רגשות\ תחושות מעוררת בך התמונה? </a:t>
            </a:r>
          </a:p>
          <a:p>
            <a:r>
              <a:rPr lang="he-IL" sz="2200" dirty="0">
                <a:cs typeface="+mj-cs"/>
              </a:rPr>
              <a:t>אילו מחשבות מעוררת בך התמונה?</a:t>
            </a:r>
          </a:p>
          <a:p>
            <a:r>
              <a:rPr lang="he-IL" sz="2200" dirty="0">
                <a:cs typeface="+mj-cs"/>
              </a:rPr>
              <a:t>האם לדעתך יש לתמונה מסר סמוי? מהו? </a:t>
            </a:r>
          </a:p>
          <a:p>
            <a:r>
              <a:rPr lang="he-IL" sz="2200" dirty="0">
                <a:cs typeface="+mj-cs"/>
              </a:rPr>
              <a:t>חבר לתמונה כותרת שתביע את המסר שלה.</a:t>
            </a:r>
          </a:p>
        </p:txBody>
      </p:sp>
    </p:spTree>
    <p:extLst>
      <p:ext uri="{BB962C8B-B14F-4D97-AF65-F5344CB8AC3E}">
        <p14:creationId xmlns:p14="http://schemas.microsoft.com/office/powerpoint/2010/main" val="172408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מציין מיקום תוכן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9634"/>
          <a:stretch/>
        </p:blipFill>
        <p:spPr>
          <a:xfrm>
            <a:off x="1028701" y="232757"/>
            <a:ext cx="4507047" cy="57210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141526" y="232757"/>
            <a:ext cx="169579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dirty="0">
                <a:cs typeface="+mj-cs"/>
              </a:rPr>
              <a:t>מקור חזותי</a:t>
            </a:r>
          </a:p>
        </p:txBody>
      </p:sp>
      <p:sp>
        <p:nvSpPr>
          <p:cNvPr id="5" name="מלבן 4"/>
          <p:cNvSpPr/>
          <p:nvPr/>
        </p:nvSpPr>
        <p:spPr>
          <a:xfrm>
            <a:off x="6088060" y="1661173"/>
            <a:ext cx="4901364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alt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הבט בקריקטורה שלפניך</a:t>
            </a:r>
          </a:p>
          <a:p>
            <a:pPr marL="609600" indent="-60960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כיצד מוצגת ההעפלה בקריקטורה זו ? </a:t>
            </a:r>
          </a:p>
          <a:p>
            <a:pPr marL="609600" indent="-60960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כתוב כותרת לקריקטורה.</a:t>
            </a:r>
          </a:p>
          <a:p>
            <a:pPr marL="609600" indent="-60960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מה לדעתך המסר של הקריקטוריסט? </a:t>
            </a:r>
          </a:p>
          <a:p>
            <a:pPr marL="609600" indent="-609600">
              <a:lnSpc>
                <a:spcPct val="150000"/>
              </a:lnSpc>
            </a:pPr>
            <a:endParaRPr lang="he-IL" alt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EC94DA-4AC1-42EB-96DE-F682C2BB83A9}"/>
              </a:ext>
            </a:extLst>
          </p:cNvPr>
          <p:cNvSpPr txBox="1"/>
          <p:nvPr/>
        </p:nvSpPr>
        <p:spPr>
          <a:xfrm>
            <a:off x="1845129" y="5421085"/>
            <a:ext cx="2530929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הצי הבריטי מנצח 1945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76462C4-9988-46CE-B941-7B61A2940D3B}"/>
              </a:ext>
            </a:extLst>
          </p:cNvPr>
          <p:cNvSpPr/>
          <p:nvPr/>
        </p:nvSpPr>
        <p:spPr>
          <a:xfrm>
            <a:off x="734787" y="140423"/>
            <a:ext cx="466180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e-IL" sz="2000" dirty="0">
                <a:cs typeface="+mj-cs"/>
              </a:rPr>
              <a:t>קריקטורות  של אריה נבון  על בריטים ומעפילים.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2065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3896</TotalTime>
  <Words>182</Words>
  <Application>Microsoft Office PowerPoint</Application>
  <PresentationFormat>מסך רחב</PresentationFormat>
  <Paragraphs>29</Paragraphs>
  <Slides>4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מבט לאחור</vt:lpstr>
      <vt:lpstr>למידה ותרגול מיומנויות – מקור חזותי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אלי לוי</dc:creator>
  <cp:lastModifiedBy>אלי לוי</cp:lastModifiedBy>
  <cp:revision>147</cp:revision>
  <dcterms:created xsi:type="dcterms:W3CDTF">2017-07-24T16:26:21Z</dcterms:created>
  <dcterms:modified xsi:type="dcterms:W3CDTF">2018-02-08T17:03:54Z</dcterms:modified>
</cp:coreProperties>
</file>