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5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1978B81-0100-4746-9F6B-B25F928195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1980540D-0CAB-4755-BC87-715D06AE85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9073B96-B2B9-4852-983E-D12CE6FB3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14B80-057E-4289-9009-B4594305A343}" type="datetimeFigureOut">
              <a:rPr lang="he-IL" smtClean="0"/>
              <a:t>כ"ז/תשרי/תשפ"ג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F2B9873-200F-496C-8B12-E26E095CD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226B965-4DB5-48B0-B8BF-255545F97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12565-B282-4C2D-9693-967EFD6614D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1805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2056AAB-2C6F-4928-8928-8E3E8B594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83D20D49-E980-4BA0-AD80-7A2F470F3C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3DD9287-D10E-4728-BFB6-A21CE65E4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14B80-057E-4289-9009-B4594305A343}" type="datetimeFigureOut">
              <a:rPr lang="he-IL" smtClean="0"/>
              <a:t>כ"ז/תשרי/תשפ"ג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72B9DE0-0FE6-4568-A08E-E9D79DD5D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A26F0FE-12D0-412F-B0E0-3180C848C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12565-B282-4C2D-9693-967EFD6614D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20780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5FFBF5FC-05B3-44DB-A254-0924AF5668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00CCB9E2-E5DC-43B3-94A5-8D1168C51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FB6F81C4-B1BB-4493-9DF0-4BFD7DD57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14B80-057E-4289-9009-B4594305A343}" type="datetimeFigureOut">
              <a:rPr lang="he-IL" smtClean="0"/>
              <a:t>כ"ז/תשרי/תשפ"ג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21C7E5E-749D-4562-9B73-CDAA8E878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0635AE0-6F4F-4044-BA07-5A263200B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12565-B282-4C2D-9693-967EFD6614D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66241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46B3BE6-6AB2-4B7B-BBF8-CC3E9A96A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AD980DC-C194-4BCC-9362-8D5036427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42782BF-DEE4-4BEC-804A-3F84D7771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14B80-057E-4289-9009-B4594305A343}" type="datetimeFigureOut">
              <a:rPr lang="he-IL" smtClean="0"/>
              <a:t>כ"ז/תשרי/תשפ"ג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7BAF533-31FC-407A-8A2F-84932F451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7C80A21-700B-429F-820A-3B28CD064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12565-B282-4C2D-9693-967EFD6614D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36847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C66A1E4-03F0-4817-AB3A-275A7CC17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12E8A436-9547-48D8-B90B-3DE4DDC42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02E2185-B2F5-4802-B556-773419847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14B80-057E-4289-9009-B4594305A343}" type="datetimeFigureOut">
              <a:rPr lang="he-IL" smtClean="0"/>
              <a:t>כ"ז/תשרי/תשפ"ג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A1598DC-AE3F-4C43-8DB2-50388E6BA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FF3F705-375F-47A6-AA57-4609F1F41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12565-B282-4C2D-9693-967EFD6614D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74804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CBD3861-F188-4B74-85F5-3FC784FBD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B4E4DEE-70E1-476C-B98E-E1D7480A2C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3306F658-5EA7-4703-9981-B7AE10066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00CFA08B-6DE0-4B94-B1C3-53824182B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14B80-057E-4289-9009-B4594305A343}" type="datetimeFigureOut">
              <a:rPr lang="he-IL" smtClean="0"/>
              <a:t>כ"ז/תשרי/תשפ"ג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48C0AA0D-CA9E-4C6F-A561-63501DD7F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73E4F73-7697-47CC-A49D-5D4C77478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12565-B282-4C2D-9693-967EFD6614D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2483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FD9CAD7-0C1B-46E9-86B5-C62AD7561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1C5C6C27-EEE0-4647-BFD5-1D1B75A81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2C8F3636-3171-4CB2-A375-21E888DCB3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2ACA6DB2-36D6-4BBD-A151-7208652E23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284B853B-083D-404E-AAEB-DD6010AD87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115A277B-F933-4C2A-BACA-D3A8904AE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14B80-057E-4289-9009-B4594305A343}" type="datetimeFigureOut">
              <a:rPr lang="he-IL" smtClean="0"/>
              <a:t>כ"ז/תשרי/תשפ"ג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13FD7E4B-3923-4107-BC11-CE642F5A2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D1684500-7D8A-41DD-BCD9-1E2F9D085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12565-B282-4C2D-9693-967EFD6614D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93405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A55A6EB-081F-4C66-A3A1-E4DD38029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15F223B4-9FE6-4D99-A888-81580ED8D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14B80-057E-4289-9009-B4594305A343}" type="datetimeFigureOut">
              <a:rPr lang="he-IL" smtClean="0"/>
              <a:t>כ"ז/תשרי/תשפ"ג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1C52B82C-411E-468D-95EA-8F9359AA9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73FCE266-5136-4A67-81B1-651C7C92D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12565-B282-4C2D-9693-967EFD6614D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45126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A2DD5B90-0BFB-4C10-B52D-2714C1068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14B80-057E-4289-9009-B4594305A343}" type="datetimeFigureOut">
              <a:rPr lang="he-IL" smtClean="0"/>
              <a:t>כ"ז/תשרי/תשפ"ג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5FD54090-B1EA-4803-AB1D-20C158A04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9D425CDE-807E-4174-9468-AFD66E081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12565-B282-4C2D-9693-967EFD6614D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62824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CF383CC-AE9B-44A3-9909-4E5803BC6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0CAF616-B91C-44FE-8928-59876C945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A94E754B-5204-4F77-9829-22E4567B55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46899171-D0F6-40EB-9D32-6F8DC5ACF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14B80-057E-4289-9009-B4594305A343}" type="datetimeFigureOut">
              <a:rPr lang="he-IL" smtClean="0"/>
              <a:t>כ"ז/תשרי/תשפ"ג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6A4496AD-68FD-4853-AA33-CA66C474D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889C9AC6-4B07-4A3A-A882-E620B33D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12565-B282-4C2D-9693-967EFD6614D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93797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F1939AA-6AED-4810-A6CB-483DB378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C8BDB804-2762-440B-897F-E5E66D716B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A023483A-8A03-43C6-A395-AE7DF26F1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F84E60A9-0B4F-4A78-89D7-65CD2F883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14B80-057E-4289-9009-B4594305A343}" type="datetimeFigureOut">
              <a:rPr lang="he-IL" smtClean="0"/>
              <a:t>כ"ז/תשרי/תשפ"ג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E8C22DD7-C15D-4863-9F7A-1FDE488FA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959BE374-692D-49B4-8BB4-0ABB47E49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12565-B282-4C2D-9693-967EFD6614D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5879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AD509F35-1053-4774-8EE0-01B627CE1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ECFD1D2A-8BA2-4713-B73F-545322DAEA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48EE3D9-BAD1-4E2E-A185-378243900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14B80-057E-4289-9009-B4594305A343}" type="datetimeFigureOut">
              <a:rPr lang="he-IL" smtClean="0"/>
              <a:t>כ"ז/תשרי/תשפ"ג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525ACAD-B7D5-4463-8DAD-269ED11CCF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668C1F2-A48C-40C3-B107-67754F239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12565-B282-4C2D-9693-967EFD6614D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62699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youtube.com/watch?v=kmjsb_WJ8wc&amp;t=3s&amp;ab_channel=LioraRavid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איך הספיד משה דיין את רועי רוטברג מנחל עוז, וכיצד הוכיחה ההיסטוריה את טעותו  - Xnet">
            <a:extLst>
              <a:ext uri="{FF2B5EF4-FFF2-40B4-BE49-F238E27FC236}">
                <a16:creationId xmlns:a16="http://schemas.microsoft.com/office/drawing/2014/main" id="{2DD410E3-92B7-4141-8D38-DE9376731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A7A49265-FB3A-42DB-B93A-E1C849023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0635" y="3003177"/>
            <a:ext cx="3653427" cy="2062810"/>
          </a:xfrm>
        </p:spPr>
        <p:txBody>
          <a:bodyPr>
            <a:normAutofit fontScale="90000"/>
          </a:bodyPr>
          <a:lstStyle/>
          <a:p>
            <a:r>
              <a:rPr lang="he-IL" sz="5400" dirty="0">
                <a:cs typeface="+mn-cs"/>
              </a:rPr>
              <a:t>אז למה לי מיתוסים עכשיו?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921064A9-A017-4EDE-8A69-BC7C4FF5A9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2552" y="5584316"/>
            <a:ext cx="4330262" cy="683284"/>
          </a:xfrm>
        </p:spPr>
        <p:txBody>
          <a:bodyPr>
            <a:normAutofit/>
          </a:bodyPr>
          <a:lstStyle/>
          <a:p>
            <a:r>
              <a:rPr lang="he-IL" sz="2000" dirty="0"/>
              <a:t>בעקבות פרקים א-ב</a:t>
            </a:r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96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7499189-185A-402F-87F0-803F6B0DB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0256" y="133350"/>
            <a:ext cx="4621742" cy="957262"/>
          </a:xfrm>
        </p:spPr>
        <p:txBody>
          <a:bodyPr anchor="b">
            <a:normAutofit fontScale="90000"/>
          </a:bodyPr>
          <a:lstStyle/>
          <a:p>
            <a:pPr algn="ctr"/>
            <a:r>
              <a:rPr lang="he-IL" sz="6600" dirty="0">
                <a:cs typeface="+mn-cs"/>
              </a:rPr>
              <a:t>הגדרה: מיתוס</a:t>
            </a:r>
            <a:endParaRPr lang="he-IL" sz="4000" dirty="0">
              <a:cs typeface="+mn-cs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46C24B0-FCD9-4B63-A076-B6908EC971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0"/>
          <a:stretch/>
        </p:blipFill>
        <p:spPr bwMode="auto"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35874FE-D243-48DE-B1C5-E5751996A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3577" y="1664353"/>
            <a:ext cx="5801656" cy="43957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e-IL" b="0" i="0" dirty="0">
              <a:solidFill>
                <a:srgbClr val="000000"/>
              </a:solidFill>
              <a:effectLst/>
              <a:latin typeface="MFWNarkissNewLight"/>
            </a:endParaRPr>
          </a:p>
          <a:p>
            <a:r>
              <a:rPr lang="he-IL" b="0" i="0" dirty="0">
                <a:solidFill>
                  <a:srgbClr val="000000"/>
                </a:solidFill>
                <a:effectLst/>
                <a:latin typeface="MFWNarkissNewLight"/>
              </a:rPr>
              <a:t>סיפור עתיק שהפך לסמל תרבותי; אגדה.</a:t>
            </a:r>
          </a:p>
          <a:p>
            <a:pPr marL="0" indent="0">
              <a:buNone/>
            </a:pPr>
            <a:endParaRPr lang="he-IL" b="0" i="0" dirty="0">
              <a:solidFill>
                <a:srgbClr val="000000"/>
              </a:solidFill>
              <a:effectLst/>
              <a:latin typeface="MFWNarkissNewLight"/>
            </a:endParaRPr>
          </a:p>
          <a:p>
            <a:r>
              <a:rPr lang="he-IL" b="0" i="0" dirty="0">
                <a:solidFill>
                  <a:srgbClr val="000000"/>
                </a:solidFill>
                <a:effectLst/>
                <a:latin typeface="MFWNarkissNewLight"/>
              </a:rPr>
              <a:t> סיפור, המתאר אירועים שיש להם חשיבות יוצאת דופן או משמעות עמוקה עבור קהילה מסוימת, לרוב בהשתתפות אלים או גיבורים על אנושיים.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77518952"/>
      </p:ext>
    </p:extLst>
  </p:cSld>
  <p:clrMapOvr>
    <a:masterClrMapping/>
  </p:clrMapOvr>
  <p:transition spd="slow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aveTube.App-ניפוץ עוד 5 מיתוסים">
            <a:hlinkClick r:id="" action="ppaction://media"/>
            <a:extLst>
              <a:ext uri="{FF2B5EF4-FFF2-40B4-BE49-F238E27FC236}">
                <a16:creationId xmlns:a16="http://schemas.microsoft.com/office/drawing/2014/main" id="{27E12E86-FC64-4B07-8E12-D7DA73E1812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3466" y="643466"/>
            <a:ext cx="10905067" cy="557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306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1" name="Rectangle 309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743922AE-F625-4844-BB05-06F10C451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he-IL" sz="5400"/>
              <a:t>מיתוס הבריאה</a:t>
            </a:r>
          </a:p>
        </p:txBody>
      </p:sp>
      <p:sp>
        <p:nvSpPr>
          <p:cNvPr id="309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63347BE-8025-4EA8-B2DE-2C71D6621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26" y="2854452"/>
            <a:ext cx="5389314" cy="3860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3600" dirty="0"/>
              <a:t>בתנ"ך מוצגים שני </a:t>
            </a:r>
            <a:r>
              <a:rPr lang="he-IL" sz="3600" dirty="0" err="1"/>
              <a:t>מיתוסי</a:t>
            </a:r>
            <a:r>
              <a:rPr lang="he-IL" sz="3600" dirty="0"/>
              <a:t> בריאה שכל אחד מייצג דעה/אמונה שונה.</a:t>
            </a:r>
          </a:p>
          <a:p>
            <a:pPr marL="0" indent="0">
              <a:buNone/>
            </a:pPr>
            <a:r>
              <a:rPr lang="he-IL" sz="3600" dirty="0"/>
              <a:t>גם מסביב לנו ישנם מיתוסים כאלה ועתה נבחן כמה מהם.</a:t>
            </a:r>
          </a:p>
        </p:txBody>
      </p:sp>
      <p:pic>
        <p:nvPicPr>
          <p:cNvPr id="3074" name="Picture 2" descr="סתירה בין תיאור הבריאה בבראשית פרק א' לפרק ב'? - iGod.co.il">
            <a:extLst>
              <a:ext uri="{FF2B5EF4-FFF2-40B4-BE49-F238E27FC236}">
                <a16:creationId xmlns:a16="http://schemas.microsoft.com/office/drawing/2014/main" id="{A9453CAE-9C36-4361-A809-3A24077984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2" r="26085"/>
          <a:stretch/>
        </p:blipFill>
        <p:spPr bwMode="auto">
          <a:xfrm>
            <a:off x="5387788" y="10"/>
            <a:ext cx="6802689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3966"/>
      </p:ext>
    </p:extLst>
  </p:cSld>
  <p:clrMapOvr>
    <a:masterClrMapping/>
  </p:clrMapOvr>
  <p:transition spd="med">
    <p:pull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F954E8C-6EC1-4E8C-98D1-2A304832A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 fontScale="90000"/>
          </a:bodyPr>
          <a:lstStyle/>
          <a:p>
            <a:r>
              <a:rPr lang="he-IL" dirty="0"/>
              <a:t>צפו בסרטון החל מדקה 2:26 </a:t>
            </a:r>
            <a:br>
              <a:rPr lang="he-IL" dirty="0"/>
            </a:br>
            <a:r>
              <a:rPr lang="he-IL" dirty="0"/>
              <a:t>וענו על השאלות הבאות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944298D-588B-4DF3-A4F1-C508282AC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5591" y="2314807"/>
            <a:ext cx="7242644" cy="4301145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  <a:buFont typeface="+mj-lt"/>
              <a:buAutoNum type="arabicPeriod"/>
            </a:pP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כיצד נוצר העולם על פי המיתוס המצרי?</a:t>
            </a:r>
            <a:b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אלו סיפורים דומים לתנ"ך?</a:t>
            </a:r>
          </a:p>
          <a:p>
            <a:pPr algn="r" rtl="1">
              <a:lnSpc>
                <a:spcPct val="150000"/>
              </a:lnSpc>
              <a:buFont typeface="+mj-lt"/>
              <a:buAutoNum type="arabicPeriod"/>
            </a:pP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מה הבעיה "באמינות" בסיפור </a:t>
            </a:r>
            <a:r>
              <a:rPr lang="he-IL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הלפי</a:t>
            </a: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 ומדוע על פי סיפור זה בני האדם מתים בסוף?</a:t>
            </a:r>
          </a:p>
          <a:p>
            <a:pPr algn="r" rtl="1">
              <a:lnSpc>
                <a:spcPct val="150000"/>
              </a:lnSpc>
              <a:buFont typeface="+mj-lt"/>
              <a:buAutoNum type="arabicPeriod"/>
            </a:pPr>
            <a:r>
              <a:rPr lang="he-IL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כיצד ברא בן גו את העולם על פי סיפור הבריאה הסיני?</a:t>
            </a:r>
          </a:p>
        </p:txBody>
      </p:sp>
      <p:pic>
        <p:nvPicPr>
          <p:cNvPr id="4098" name="Picture 2" descr="עולם - Home | Facebook">
            <a:hlinkClick r:id="rId2"/>
            <a:extLst>
              <a:ext uri="{FF2B5EF4-FFF2-40B4-BE49-F238E27FC236}">
                <a16:creationId xmlns:a16="http://schemas.microsoft.com/office/drawing/2014/main" id="{5F086501-B9F4-486B-BADF-A95D3F879F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8" r="20379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18" name="Straight Connector 4113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EA6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9816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Rectangle 5131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134" name="Rectangle 5133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136" name="Rectangle 5135">
            <a:extLst>
              <a:ext uri="{FF2B5EF4-FFF2-40B4-BE49-F238E27FC236}">
                <a16:creationId xmlns:a16="http://schemas.microsoft.com/office/drawing/2014/main" id="{78679AEA-B1FA-470F-9FCA-771A904D5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709375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הלמ&quot;ס: ירידה של 4.7% בהתחלות הבנייה בין יולי 2019 ליוני 2020 - מרכז הנדל&quot;ן">
            <a:extLst>
              <a:ext uri="{FF2B5EF4-FFF2-40B4-BE49-F238E27FC236}">
                <a16:creationId xmlns:a16="http://schemas.microsoft.com/office/drawing/2014/main" id="{694A3C82-1950-4CDC-8FF7-823BF3C070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" r="-1" b="-1"/>
          <a:stretch/>
        </p:blipFill>
        <p:spPr bwMode="auto">
          <a:xfrm>
            <a:off x="0" y="-227409"/>
            <a:ext cx="12192000" cy="726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41" name="Straight Connector 5137">
            <a:extLst>
              <a:ext uri="{FF2B5EF4-FFF2-40B4-BE49-F238E27FC236}">
                <a16:creationId xmlns:a16="http://schemas.microsoft.com/office/drawing/2014/main" id="{7F31F680-B796-4BB9-B054-0657B8D6C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40" name="Straight Connector 5139">
            <a:extLst>
              <a:ext uri="{FF2B5EF4-FFF2-40B4-BE49-F238E27FC236}">
                <a16:creationId xmlns:a16="http://schemas.microsoft.com/office/drawing/2014/main" id="{F827AE7A-BC24-4CE5-8BAD-FAF901050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A97F103E-D9F5-5966-B3A7-BD66BBD8935C}"/>
              </a:ext>
            </a:extLst>
          </p:cNvPr>
          <p:cNvSpPr txBox="1"/>
          <p:nvPr/>
        </p:nvSpPr>
        <p:spPr>
          <a:xfrm>
            <a:off x="7628965" y="493059"/>
            <a:ext cx="3460376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400" dirty="0"/>
              <a:t>מפה הסיפור רק הולך ומדרדר</a:t>
            </a:r>
          </a:p>
        </p:txBody>
      </p:sp>
    </p:spTree>
    <p:extLst>
      <p:ext uri="{BB962C8B-B14F-4D97-AF65-F5344CB8AC3E}">
        <p14:creationId xmlns:p14="http://schemas.microsoft.com/office/powerpoint/2010/main" val="305490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130</Words>
  <Application>Microsoft Office PowerPoint</Application>
  <PresentationFormat>מסך רחב</PresentationFormat>
  <Paragraphs>15</Paragraphs>
  <Slides>6</Slides>
  <Notes>0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MFWNarkissNewLight</vt:lpstr>
      <vt:lpstr>ערכת נושא Office</vt:lpstr>
      <vt:lpstr>אז למה לי מיתוסים עכשיו?</vt:lpstr>
      <vt:lpstr>הגדרה: מיתוס</vt:lpstr>
      <vt:lpstr>מצגת של PowerPoint‏</vt:lpstr>
      <vt:lpstr>מיתוס הבריאה</vt:lpstr>
      <vt:lpstr>צפו בסרטון החל מדקה 2:26  וענו על השאלות הבאות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אז למה לי מיתוסים עכשיו?</dc:title>
  <dc:creator>יונה</dc:creator>
  <cp:lastModifiedBy>לירון אנגל</cp:lastModifiedBy>
  <cp:revision>3</cp:revision>
  <dcterms:created xsi:type="dcterms:W3CDTF">2022-10-01T11:13:32Z</dcterms:created>
  <dcterms:modified xsi:type="dcterms:W3CDTF">2022-10-22T12:35:40Z</dcterms:modified>
</cp:coreProperties>
</file>