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94" r:id="rId9"/>
    <p:sldId id="283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829" y="2524308"/>
            <a:ext cx="10580914" cy="2323317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 </a:t>
            </a:r>
            <a:r>
              <a:rPr lang="he-IL" sz="10700" dirty="0"/>
              <a:t>כביש</a:t>
            </a:r>
            <a:br>
              <a:rPr lang="he-IL" sz="107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1" y="600891"/>
            <a:ext cx="10646229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                                                                  סיכום</a:t>
            </a:r>
            <a:endParaRPr lang="he-IL" dirty="0"/>
          </a:p>
          <a:p>
            <a:pPr algn="r"/>
            <a:r>
              <a:rPr lang="he-IL" dirty="0"/>
              <a:t>סלילת כביש זולה ומהירה, ניתן לנסוע בכל שעה שרוצים וזו נסיעה </a:t>
            </a:r>
            <a:r>
              <a:rPr lang="he-IL" dirty="0">
                <a:solidFill>
                  <a:srgbClr val="FF0000"/>
                </a:solidFill>
              </a:rPr>
              <a:t>מדלת לדלת </a:t>
            </a:r>
            <a:r>
              <a:rPr lang="he-IL" dirty="0"/>
              <a:t>(לא צריך תחבורה משלימה)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עדיף </a:t>
            </a:r>
            <a:r>
              <a:rPr lang="he-IL" dirty="0"/>
              <a:t>לבנות כביש במישור ועל אדמת </a:t>
            </a:r>
            <a:r>
              <a:rPr lang="he-IL" dirty="0" smtClean="0"/>
              <a:t>מדינה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כבישים גורמים ל</a:t>
            </a:r>
            <a:r>
              <a:rPr lang="he-IL" dirty="0">
                <a:solidFill>
                  <a:srgbClr val="FF0000"/>
                </a:solidFill>
              </a:rPr>
              <a:t>גודש תנועה </a:t>
            </a:r>
            <a:r>
              <a:rPr lang="he-IL" dirty="0"/>
              <a:t>וזה מביא לזיהום אוויר, בזבוז זמן ודלק, תאונות דרכים ורעש. 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/>
              <a:t>כביש מהיר הוא </a:t>
            </a:r>
            <a:r>
              <a:rPr lang="he-IL" dirty="0">
                <a:solidFill>
                  <a:srgbClr val="FF0000"/>
                </a:solidFill>
              </a:rPr>
              <a:t>שימוש קרקע מתחרה </a:t>
            </a:r>
            <a:r>
              <a:rPr lang="he-IL" dirty="0" smtClean="0">
                <a:solidFill>
                  <a:srgbClr val="FF0000"/>
                </a:solidFill>
              </a:rPr>
              <a:t>לדיור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במקרים רבים, כביש מהיר </a:t>
            </a:r>
            <a:r>
              <a:rPr lang="he-IL" dirty="0" smtClean="0"/>
              <a:t>ייסלל </a:t>
            </a:r>
            <a:r>
              <a:rPr lang="he-IL" dirty="0"/>
              <a:t>ליד שכונת עוני בשל תופעת </a:t>
            </a:r>
            <a:r>
              <a:rPr lang="he-IL" dirty="0" err="1" smtClean="0"/>
              <a:t>ה</a:t>
            </a:r>
            <a:r>
              <a:rPr lang="he-IL" dirty="0" err="1" smtClean="0">
                <a:solidFill>
                  <a:srgbClr val="FF0000"/>
                </a:solidFill>
              </a:rPr>
              <a:t>נימב"י</a:t>
            </a:r>
            <a:endParaRPr lang="he-IL" dirty="0" smtClean="0">
              <a:solidFill>
                <a:srgbClr val="FF0000"/>
              </a:solidFill>
            </a:endParaRPr>
          </a:p>
          <a:p>
            <a:pPr algn="r"/>
            <a:endParaRPr lang="he-IL" dirty="0"/>
          </a:p>
          <a:p>
            <a:pPr algn="r"/>
            <a:r>
              <a:rPr lang="he-IL" dirty="0" smtClean="0">
                <a:solidFill>
                  <a:srgbClr val="FF0000"/>
                </a:solidFill>
              </a:rPr>
              <a:t>כביש </a:t>
            </a:r>
            <a:r>
              <a:rPr lang="he-IL" dirty="0">
                <a:solidFill>
                  <a:srgbClr val="FF0000"/>
                </a:solidFill>
              </a:rPr>
              <a:t>חוצה ישראל </a:t>
            </a:r>
            <a:r>
              <a:rPr lang="he-IL" dirty="0"/>
              <a:t>וגם </a:t>
            </a:r>
            <a:r>
              <a:rPr lang="he-IL" dirty="0">
                <a:solidFill>
                  <a:srgbClr val="FF0000"/>
                </a:solidFill>
              </a:rPr>
              <a:t>מנהרת הכרמל </a:t>
            </a:r>
            <a:r>
              <a:rPr lang="he-IL" dirty="0"/>
              <a:t>נבנו בשיטת </a:t>
            </a:r>
            <a:r>
              <a:rPr lang="he-IL" dirty="0">
                <a:solidFill>
                  <a:srgbClr val="FF0000"/>
                </a:solidFill>
              </a:rPr>
              <a:t>הפרטה</a:t>
            </a:r>
            <a:r>
              <a:rPr lang="he-IL" dirty="0"/>
              <a:t> (ע"י חברות פרטיות ולא ע"י המדינה). אלו כבישי </a:t>
            </a:r>
            <a:r>
              <a:rPr lang="he-IL" dirty="0" smtClean="0"/>
              <a:t>אגרה שתואמים לגישה הליברלית. אחרים  טוענים שהפרטה זו שיטה לא שוויונית שטובה רק לעשירים וגם שלסלול כבישים לא פותר את בעיית הפקקים וזה רק  פוגע בשטחים הפתוחים.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בגלל זיהום ופקקים, עדיף שהממשל ילחם במכוניות (מס על קניית מכונית ודלק, אגרת גודש) ויעודד מעבר לאופניים, תחבורה ציבורית וללכת לעבודה ברגל או לעבוד מהבית</a:t>
            </a:r>
          </a:p>
          <a:p>
            <a:pPr algn="r"/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69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2800" dirty="0"/>
              <a:t>יתרונות</a:t>
            </a:r>
            <a:r>
              <a:rPr lang="he-IL" dirty="0"/>
              <a:t> עמוד </a:t>
            </a:r>
            <a:r>
              <a:rPr lang="he-IL" dirty="0" smtClean="0"/>
              <a:t>3</a:t>
            </a:r>
            <a:endParaRPr lang="he-IL" dirty="0"/>
          </a:p>
          <a:p>
            <a:r>
              <a:rPr lang="he-IL" sz="2800" dirty="0"/>
              <a:t>מיקום\תווי כביש </a:t>
            </a:r>
            <a:r>
              <a:rPr lang="he-IL" dirty="0"/>
              <a:t>עמוד </a:t>
            </a:r>
            <a:r>
              <a:rPr lang="he-IL" dirty="0" smtClean="0"/>
              <a:t>3</a:t>
            </a:r>
            <a:endParaRPr lang="he-IL" dirty="0"/>
          </a:p>
          <a:p>
            <a:r>
              <a:rPr lang="he-IL" sz="2800" dirty="0" smtClean="0"/>
              <a:t>חסרונות</a:t>
            </a:r>
            <a:r>
              <a:rPr lang="he-IL" dirty="0" smtClean="0"/>
              <a:t> עמוד 4</a:t>
            </a:r>
          </a:p>
          <a:p>
            <a:r>
              <a:rPr lang="he-IL" dirty="0" smtClean="0"/>
              <a:t>שימוש</a:t>
            </a:r>
            <a:r>
              <a:rPr lang="he-IL" sz="2800" dirty="0" smtClean="0"/>
              <a:t> </a:t>
            </a:r>
            <a:r>
              <a:rPr lang="he-IL" sz="2800" dirty="0"/>
              <a:t>קרקע מתחרה לדיור, </a:t>
            </a:r>
            <a:r>
              <a:rPr lang="he-IL" sz="2800" dirty="0" err="1"/>
              <a:t>נימב"י</a:t>
            </a:r>
            <a:r>
              <a:rPr lang="he-IL" sz="2800" dirty="0"/>
              <a:t> </a:t>
            </a:r>
            <a:r>
              <a:rPr lang="he-IL" dirty="0" smtClean="0"/>
              <a:t>עמוד 5</a:t>
            </a:r>
            <a:endParaRPr lang="he-IL" dirty="0"/>
          </a:p>
          <a:p>
            <a:r>
              <a:rPr lang="he-IL" sz="2800" dirty="0"/>
              <a:t>מנהרת הכרמל – הפרטה, כביש אגרה </a:t>
            </a:r>
            <a:r>
              <a:rPr lang="he-IL" dirty="0" smtClean="0"/>
              <a:t>עמוד 7 </a:t>
            </a:r>
            <a:endParaRPr lang="he-IL" dirty="0"/>
          </a:p>
          <a:p>
            <a:r>
              <a:rPr lang="he-IL" sz="2800" dirty="0"/>
              <a:t>כביש 6 – הפרטה, כביש אגרה </a:t>
            </a:r>
            <a:r>
              <a:rPr lang="he-IL" dirty="0" smtClean="0"/>
              <a:t>עמוד 8-7 </a:t>
            </a:r>
            <a:endParaRPr lang="he-IL" dirty="0"/>
          </a:p>
          <a:p>
            <a:r>
              <a:rPr lang="he-IL" sz="2600" dirty="0"/>
              <a:t>התמודדות עם בעיית הזיהום והפקקים של המכוניות </a:t>
            </a:r>
            <a:r>
              <a:rPr lang="he-IL" dirty="0"/>
              <a:t>עמוד </a:t>
            </a:r>
            <a:r>
              <a:rPr lang="he-IL" dirty="0" smtClean="0"/>
              <a:t>9</a:t>
            </a:r>
            <a:endParaRPr lang="he-IL" dirty="0"/>
          </a:p>
          <a:p>
            <a:r>
              <a:rPr lang="he-IL" sz="2600" dirty="0"/>
              <a:t>סיכום</a:t>
            </a:r>
            <a:r>
              <a:rPr lang="he-IL" dirty="0"/>
              <a:t> עמוד 10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he-IL" b="1" dirty="0"/>
              <a:t>יתרון: </a:t>
            </a:r>
          </a:p>
          <a:p>
            <a:r>
              <a:rPr lang="he-IL" dirty="0"/>
              <a:t>זול לסלול כביש </a:t>
            </a:r>
          </a:p>
          <a:p>
            <a:r>
              <a:rPr lang="he-IL" dirty="0"/>
              <a:t>מאפשר הגעה מדלת לדלת (לא צריך תחבורה משלימה) </a:t>
            </a:r>
          </a:p>
          <a:p>
            <a:r>
              <a:rPr lang="he-IL" dirty="0"/>
              <a:t>לא תלויים בלוח זמנים קבוע (בניגוד לטיסה, רכבת </a:t>
            </a:r>
            <a:r>
              <a:rPr lang="he-IL" dirty="0" err="1"/>
              <a:t>ואוניה</a:t>
            </a:r>
            <a:r>
              <a:rPr lang="he-IL" dirty="0"/>
              <a:t>). ניתן לנסוע מתי שרוצים</a:t>
            </a:r>
          </a:p>
          <a:p>
            <a:endParaRPr lang="he-IL" dirty="0"/>
          </a:p>
          <a:p>
            <a:endParaRPr lang="he-IL" dirty="0"/>
          </a:p>
          <a:p>
            <a:pPr algn="ctr"/>
            <a:r>
              <a:rPr lang="he-IL" b="1" dirty="0"/>
              <a:t>תווי כביש, מיקום</a:t>
            </a:r>
            <a:r>
              <a:rPr lang="he-IL" dirty="0"/>
              <a:t>: </a:t>
            </a:r>
          </a:p>
          <a:p>
            <a:r>
              <a:rPr lang="he-IL" dirty="0"/>
              <a:t>יותר זול ומהיר לבנות במישור (בהר או מנהרה זה לוקח זמן ויקר) </a:t>
            </a:r>
          </a:p>
          <a:p>
            <a:r>
              <a:rPr lang="he-IL" dirty="0"/>
              <a:t>עדיף לבנות על אדמת מדינה ולא על אדמת פרטית (כי אז צריך להפקיע את האדמה ולפצות כספית את בעל האדמה)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חסרונות בכביש הרשע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רעש</a:t>
            </a:r>
            <a:endParaRPr lang="he-IL" dirty="0"/>
          </a:p>
          <a:p>
            <a:r>
              <a:rPr lang="he-IL" dirty="0"/>
              <a:t>תאונות שגורמות למוות ונזק כלכלי לחברות ביטוח</a:t>
            </a:r>
          </a:p>
          <a:p>
            <a:r>
              <a:rPr lang="he-IL" dirty="0"/>
              <a:t>גודש תנועה (פקקים). לא עוזר לבנות עוד כבישים (כי האוכלוסייה ורמת החיים עולות וזו ארץ קטנה וצפופה)</a:t>
            </a:r>
          </a:p>
          <a:p>
            <a:r>
              <a:rPr lang="he-IL" dirty="0"/>
              <a:t>זיהום אוויר ממכוניות שרובן נוסעות על דלק.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כביש מהיר מוריד את ערך הדירות שצמודות לכביש</a:t>
            </a:r>
            <a:endParaRPr lang="he-IL" sz="4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/>
              <a:t>בגלל הזיהום והרעש, הכביש המהיר הוא שימוש קרקע מתחרה למגורים - אם בונים כביש מהיר לידך הבית שלך, אז ערך הדירה </a:t>
            </a:r>
            <a:r>
              <a:rPr lang="he-IL" sz="2400" dirty="0" err="1"/>
              <a:t>יירד</a:t>
            </a:r>
            <a:r>
              <a:rPr lang="he-IL" sz="2400" dirty="0"/>
              <a:t>.</a:t>
            </a:r>
          </a:p>
          <a:p>
            <a:endParaRPr lang="he-IL" sz="2400" dirty="0"/>
          </a:p>
          <a:p>
            <a:r>
              <a:rPr lang="he-IL" sz="2400" dirty="0"/>
              <a:t>כביש זה גם דוגמא </a:t>
            </a:r>
            <a:r>
              <a:rPr lang="he-IL" sz="2400" dirty="0" err="1"/>
              <a:t>ל</a:t>
            </a:r>
            <a:r>
              <a:rPr lang="he-IL" sz="2400" b="1" dirty="0" err="1"/>
              <a:t>נימב"י</a:t>
            </a:r>
            <a:r>
              <a:rPr lang="he-IL" sz="2400" dirty="0"/>
              <a:t>  – </a:t>
            </a:r>
          </a:p>
          <a:p>
            <a:r>
              <a:rPr lang="he-IL" sz="2400" dirty="0"/>
              <a:t>העשיר יגיד - "צריך לבנות כביש מהיר אבל לא ליד הבית שלי. שיבנו ליד אחרים". </a:t>
            </a:r>
            <a:r>
              <a:rPr lang="he-IL" sz="2400" dirty="0" smtClean="0"/>
              <a:t>              לכן </a:t>
            </a:r>
            <a:r>
              <a:rPr lang="he-IL" sz="2400" dirty="0"/>
              <a:t>בד"כ כבישים מהירים יבנו באזורי עוני כי לעשירים יש כסף והשפעה על השלטון והשלטון מחליט איפה יבנו את הכביש</a:t>
            </a:r>
            <a:r>
              <a:rPr lang="he-IL" dirty="0"/>
              <a:t>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מנהרת הכרמל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35930" y="2011512"/>
            <a:ext cx="4519749" cy="3997402"/>
          </a:xfrm>
        </p:spPr>
        <p:txBody>
          <a:bodyPr/>
          <a:lstStyle/>
          <a:p>
            <a:r>
              <a:rPr lang="he-IL" dirty="0"/>
              <a:t>נבנה כדי להפחית את העומס בחיפה.</a:t>
            </a:r>
          </a:p>
          <a:p>
            <a:r>
              <a:rPr lang="he-IL" dirty="0"/>
              <a:t>הכביש נסלל בשיטת </a:t>
            </a:r>
            <a:r>
              <a:rPr lang="he-IL" b="1" dirty="0">
                <a:solidFill>
                  <a:srgbClr val="FF0000"/>
                </a:solidFill>
              </a:rPr>
              <a:t>הפרטה</a:t>
            </a:r>
            <a:r>
              <a:rPr lang="he-IL" dirty="0"/>
              <a:t> ע"י חברה מסין. </a:t>
            </a:r>
          </a:p>
          <a:p>
            <a:r>
              <a:rPr lang="he-IL" dirty="0"/>
              <a:t>לכן זהו כביש אגרה (כמו כביש 6)</a:t>
            </a:r>
          </a:p>
          <a:p>
            <a:endParaRPr lang="he-IL" dirty="0"/>
          </a:p>
          <a:p>
            <a:r>
              <a:rPr lang="he-IL" dirty="0"/>
              <a:t>אגב, אם שואלים על תמורות\שינויים בתחבורה בישראל אז תגידו "הפרטה" כי פעם זה לא היה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8" y="1772369"/>
            <a:ext cx="5637612" cy="45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705394" y="220476"/>
            <a:ext cx="10058400" cy="1450757"/>
          </a:xfrm>
        </p:spPr>
        <p:txBody>
          <a:bodyPr/>
          <a:lstStyle/>
          <a:p>
            <a:r>
              <a:rPr lang="he-IL" dirty="0" smtClean="0"/>
              <a:t>כביש 6 חוצה ישראל - הפרטה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733211" y="2264305"/>
            <a:ext cx="3239589" cy="3997402"/>
          </a:xfrm>
        </p:spPr>
        <p:txBody>
          <a:bodyPr/>
          <a:lstStyle/>
          <a:p>
            <a:r>
              <a:rPr lang="he-IL" sz="2400" dirty="0"/>
              <a:t>הפרטה: </a:t>
            </a:r>
            <a:endParaRPr lang="he-IL" sz="2400" dirty="0" smtClean="0"/>
          </a:p>
          <a:p>
            <a:r>
              <a:rPr lang="he-IL" sz="2400" dirty="0" smtClean="0"/>
              <a:t>במקום </a:t>
            </a:r>
            <a:r>
              <a:rPr lang="he-IL" sz="2400" dirty="0"/>
              <a:t>שהמדינה תבצע את הפרויקט,  היא מעבירה אותו לאדם פרטי, לבעל-הון.                                                            ההפרטה היא חלק מהמדיניות הליברלית, שתומכת בצמצום התערבות הממשלה בכלכלה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3" y="2011512"/>
            <a:ext cx="7082506" cy="42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ויכוח לגבי כביש 6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313510" y="1951694"/>
            <a:ext cx="606116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טענות נגד</a:t>
            </a:r>
            <a:endParaRPr lang="he-IL" sz="2000" dirty="0"/>
          </a:p>
          <a:p>
            <a:pPr algn="r"/>
            <a:r>
              <a:rPr lang="he-IL" sz="2000" dirty="0"/>
              <a:t>בניית הכביש מעודדת </a:t>
            </a:r>
            <a:r>
              <a:rPr lang="he-IL" sz="2000" dirty="0" err="1"/>
              <a:t>פירבור</a:t>
            </a:r>
            <a:r>
              <a:rPr lang="he-IL" sz="2000" dirty="0"/>
              <a:t> ויוממות. הכביש רק מחריף את הבעיות של רעש, תאונות, זיהום אוויר, העלמות שטחים פתוחים, ופוגע בצמחים ובחיות. עדיף לפתח תחבורה ציבורית כי ממילא הכביש לא יצליח לתת תשובה לפקקים</a:t>
            </a:r>
          </a:p>
          <a:p>
            <a:pPr algn="r"/>
            <a:endParaRPr lang="he-IL" sz="2000" dirty="0"/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טענה נגד הפרטת הכביש:</a:t>
            </a:r>
          </a:p>
          <a:p>
            <a:pPr algn="r"/>
            <a:r>
              <a:rPr lang="he-IL" sz="2000" dirty="0"/>
              <a:t>כביש אגרה אינו </a:t>
            </a:r>
            <a:r>
              <a:rPr lang="he-IL" sz="2000" dirty="0" err="1"/>
              <a:t>שיוויוני</a:t>
            </a:r>
            <a:r>
              <a:rPr lang="he-IL" sz="2000" dirty="0"/>
              <a:t>. העשירים ייסעו בכביש הכי טוב בארץ כי אין להם קושי </a:t>
            </a:r>
            <a:r>
              <a:rPr lang="he-IL" sz="2000" dirty="0" smtClean="0"/>
              <a:t>לשלם אגרה                                             </a:t>
            </a:r>
            <a:r>
              <a:rPr lang="he-IL" sz="2000" dirty="0"/>
              <a:t>ואילו הפחות עשירים </a:t>
            </a:r>
            <a:r>
              <a:rPr lang="he-IL" sz="2000" dirty="0" err="1"/>
              <a:t>יסעו</a:t>
            </a:r>
            <a:r>
              <a:rPr lang="he-IL" sz="2000" dirty="0"/>
              <a:t> בכבישים שבנתה הממשלה, </a:t>
            </a:r>
            <a:r>
              <a:rPr lang="he-IL" sz="2000" dirty="0" smtClean="0"/>
              <a:t>בכבישים </a:t>
            </a:r>
            <a:r>
              <a:rPr lang="he-IL" sz="2000" dirty="0"/>
              <a:t>מעפנים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1062" y="1951694"/>
            <a:ext cx="41148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טענות בעד סלילת כביש 6:               </a:t>
            </a:r>
          </a:p>
          <a:p>
            <a:pPr algn="r"/>
            <a:r>
              <a:rPr lang="he-IL" sz="2000" dirty="0" smtClean="0"/>
              <a:t>הכביש </a:t>
            </a:r>
            <a:r>
              <a:rPr lang="he-IL" sz="2000" dirty="0"/>
              <a:t>מגדיל נגישות וניידות להרבה אזורים ומחבר את הפריפריה למרכז. </a:t>
            </a:r>
          </a:p>
          <a:p>
            <a:pPr algn="r"/>
            <a:r>
              <a:rPr lang="he-IL" sz="2000" dirty="0" smtClean="0"/>
              <a:t>הכביש </a:t>
            </a:r>
            <a:r>
              <a:rPr lang="he-IL" sz="2000" dirty="0"/>
              <a:t>מקטין פקקים כי ניתן לנסוע מהגליל לנגב מבלי להיכנס לגוש-דן.</a:t>
            </a:r>
          </a:p>
          <a:p>
            <a:pPr algn="r"/>
            <a:endParaRPr lang="he-IL" sz="2000" dirty="0"/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טענות בעד הפרטת הכביש: </a:t>
            </a:r>
          </a:p>
          <a:p>
            <a:pPr algn="r"/>
            <a:r>
              <a:rPr lang="he-IL" sz="2000" dirty="0"/>
              <a:t>חברה פרטית יותר יעילה לעומת חברה ממשלתית</a:t>
            </a:r>
          </a:p>
        </p:txBody>
      </p:sp>
    </p:spTree>
    <p:extLst>
      <p:ext uri="{BB962C8B-B14F-4D97-AF65-F5344CB8AC3E}">
        <p14:creationId xmlns:p14="http://schemas.microsoft.com/office/powerpoint/2010/main" val="33434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פתרונות לבעיית הכבישים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218957" y="1901414"/>
            <a:ext cx="8807823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he-IL" dirty="0"/>
          </a:p>
          <a:p>
            <a:pPr algn="r"/>
            <a:r>
              <a:rPr lang="he-IL" sz="2400" b="1" dirty="0"/>
              <a:t>לעודד נסיעה באופניים </a:t>
            </a:r>
            <a:r>
              <a:rPr lang="he-IL" sz="2000" dirty="0"/>
              <a:t>– למשל, לסלול נתיבים לאופניים</a:t>
            </a:r>
          </a:p>
          <a:p>
            <a:pPr algn="r"/>
            <a:endParaRPr lang="he-IL" sz="2000" dirty="0"/>
          </a:p>
          <a:p>
            <a:pPr algn="r"/>
            <a:r>
              <a:rPr lang="he-IL" sz="2400" b="1" dirty="0"/>
              <a:t>לעודד תחבורה ציבורית </a:t>
            </a:r>
            <a:r>
              <a:rPr lang="he-IL" sz="2000" dirty="0"/>
              <a:t>–                                                                                                                   להוזיל את מחיר הנסיעה באוטובוס וברכבת                                                                        להקים עוד נתיבים רק לאוטובוסים                                                                     לסלול עוד פסי רכבת                                                                                         להגדיל את התדירות של אוטובוסים ורכבות</a:t>
            </a:r>
          </a:p>
          <a:p>
            <a:pPr algn="r"/>
            <a:endParaRPr lang="he-IL" sz="2000" dirty="0"/>
          </a:p>
          <a:p>
            <a:pPr algn="r"/>
            <a:r>
              <a:rPr lang="he-IL" sz="2400" b="1" dirty="0"/>
              <a:t>להילחם במכוניות </a:t>
            </a:r>
            <a:r>
              <a:rPr lang="he-IL" sz="2000" dirty="0"/>
              <a:t>–                                                                                                            להגדיל מס על קנית מכוניות ומס על דלק                                                                    לסגור כבישים                                                                                                    להטיל </a:t>
            </a:r>
            <a:r>
              <a:rPr lang="he-IL" sz="2000" dirty="0">
                <a:solidFill>
                  <a:srgbClr val="FF0000"/>
                </a:solidFill>
              </a:rPr>
              <a:t>אגרת גודש </a:t>
            </a:r>
            <a:r>
              <a:rPr lang="he-IL" sz="2000" dirty="0"/>
              <a:t>(יש ערים באירופה שלוקחות אגרה מכל מכונית שנכנסת למרכז העיר)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34</TotalTime>
  <Words>647</Words>
  <Application>Microsoft Office PowerPoint</Application>
  <PresentationFormat>מסך רחב</PresentationFormat>
  <Paragraphs>74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מצגות קמפוס</vt:lpstr>
      <vt:lpstr> כביש </vt:lpstr>
      <vt:lpstr>תוכן עניינים</vt:lpstr>
      <vt:lpstr>מצגת של PowerPoint‏</vt:lpstr>
      <vt:lpstr>חסרונות בכביש הרשע</vt:lpstr>
      <vt:lpstr>כביש מהיר מוריד את ערך הדירות שצמודות לכביש</vt:lpstr>
      <vt:lpstr>מנהרת הכרמל</vt:lpstr>
      <vt:lpstr>כביש 6 חוצה ישראל - הפרטה</vt:lpstr>
      <vt:lpstr>ויכוח לגבי כביש 6</vt:lpstr>
      <vt:lpstr>פתרונות לבעיית הכבישים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9</cp:revision>
  <dcterms:created xsi:type="dcterms:W3CDTF">2020-05-21T11:17:02Z</dcterms:created>
  <dcterms:modified xsi:type="dcterms:W3CDTF">2020-07-16T22:33:03Z</dcterms:modified>
</cp:coreProperties>
</file>